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Sniglet"/>
      <p:regular r:id="rId10"/>
    </p:embeddedFont>
    <p:embeddedFont>
      <p:font typeface="Walter Turncoat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WalterTurncoat-regular.fntdata"/><Relationship Id="rId10" Type="http://schemas.openxmlformats.org/officeDocument/2006/relationships/font" Target="fonts/Sniglet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03174" y="735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sv"/>
              <a:t>1. </a:t>
            </a:r>
            <a:r>
              <a:rPr lang="sv"/>
              <a:t>Det tar Hanna 40 sekunder att köra 1 km med bil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66375" y="460775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Hur lång tid tar det för henne att köra:</a:t>
            </a:r>
          </a:p>
          <a:p>
            <a:pPr indent="-228600" lvl="0" marL="457200">
              <a:spcBef>
                <a:spcPts val="0"/>
              </a:spcBef>
              <a:buAutoNum type="alphaLcParenR"/>
            </a:pPr>
            <a:r>
              <a:rPr lang="sv"/>
              <a:t>2 km</a:t>
            </a:r>
          </a:p>
          <a:p>
            <a:pPr indent="-228600" lvl="0" marL="457200">
              <a:spcBef>
                <a:spcPts val="0"/>
              </a:spcBef>
              <a:buAutoNum type="alphaLcParenR"/>
            </a:pPr>
            <a:r>
              <a:rPr lang="sv"/>
              <a:t>10 km</a:t>
            </a:r>
          </a:p>
          <a:p>
            <a:pPr indent="-228600" lvl="0" marL="457200">
              <a:spcBef>
                <a:spcPts val="0"/>
              </a:spcBef>
              <a:buAutoNum type="alphaLcParenR"/>
            </a:pPr>
            <a:r>
              <a:rPr lang="sv"/>
              <a:t>20 km</a:t>
            </a:r>
          </a:p>
          <a:p>
            <a:pPr indent="-228600" lvl="0" marL="457200">
              <a:spcBef>
                <a:spcPts val="0"/>
              </a:spcBef>
              <a:buAutoNum type="alphaLcParenR"/>
            </a:pPr>
            <a:r>
              <a:rPr lang="sv"/>
              <a:t>20 mil</a:t>
            </a: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303174" y="25058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sv"/>
              <a:t>2. Det tar Axel 11,5 sekunder att springa 100 meter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66375" y="2902275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Hur lång tid tar det för Axel att springa:</a:t>
            </a:r>
          </a:p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sv"/>
              <a:t>200 m</a:t>
            </a:r>
          </a:p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sv"/>
              <a:t>400 m</a:t>
            </a:r>
          </a:p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sv"/>
              <a:t>800 m</a:t>
            </a:r>
          </a:p>
          <a:p>
            <a:pPr indent="-228600" lvl="0" marL="457200" rtl="0">
              <a:spcBef>
                <a:spcPts val="0"/>
              </a:spcBef>
              <a:buAutoNum type="alphaLcParenR"/>
            </a:pPr>
            <a:r>
              <a:rPr lang="sv"/>
              <a:t>1,5 mil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-6000" y="65052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Resultat?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294125" y="1507925"/>
            <a:ext cx="4565700" cy="34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Hanna	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a) 2 km: 		80 s = 1 min och 20 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b) 10 km:		400 s = 13 min och 20 s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800"/>
              <a:t>c) 20 km:		800 s = 13 min och 20 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d) 20 mil: 	8000 s = 2 h, 13 min och 20 s</a:t>
            </a:r>
          </a:p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14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1800"/>
              <a:t>Axel</a:t>
            </a:r>
          </a:p>
          <a:p>
            <a:pPr lvl="0">
              <a:spcBef>
                <a:spcPts val="0"/>
              </a:spcBef>
              <a:buNone/>
            </a:pPr>
            <a:r>
              <a:rPr lang="sv" sz="1800"/>
              <a:t>a) 200 m:	23 s</a:t>
            </a:r>
          </a:p>
          <a:p>
            <a:pPr lvl="0">
              <a:spcBef>
                <a:spcPts val="0"/>
              </a:spcBef>
              <a:buNone/>
            </a:pPr>
            <a:r>
              <a:rPr lang="sv" sz="1800"/>
              <a:t>b) 400 m:	46 s</a:t>
            </a:r>
          </a:p>
          <a:p>
            <a:pPr lvl="0">
              <a:spcBef>
                <a:spcPts val="0"/>
              </a:spcBef>
              <a:buNone/>
            </a:pPr>
            <a:r>
              <a:rPr lang="sv" sz="1800"/>
              <a:t>c) 800 m:	1 min 32 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d) 1,5 km:		1725 s = 28 min och 45 s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1208800" y="2855450"/>
            <a:ext cx="70308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Är svaren rimliga? Jämför mellan de olika uppgifterna. Vad är det som skiljer sig i de olika fallen?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208800" y="1103950"/>
            <a:ext cx="7018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gjorde ni för antaganden?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208800" y="1782350"/>
            <a:ext cx="58218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Gjorde ni någon skillnad mellan de olika uppgifterna?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6000" y="9033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Axels verkliga tider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300275" y="1760750"/>
            <a:ext cx="3160200" cy="25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sv"/>
              <a:t>100 m:		11.5 s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sv"/>
              <a:t>200 m:		22.5 s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sv"/>
              <a:t>400 m:		48.5 s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sv"/>
              <a:t>800 m:		1 min och 59 s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sv"/>
              <a:t>1.5 mil:		55 min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1751550" y="2417575"/>
            <a:ext cx="62535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kan skillnaderna bero på?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751550" y="1274875"/>
            <a:ext cx="53409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ser vi för skillnader mellan detta och det man fick med den linjära modellen?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