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Sniglet"/>
      <p:regular r:id="rId9"/>
    </p:embeddedFont>
    <p:embeddedFont>
      <p:font typeface="Walter Turncoat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WalterTurncoat-regular.fntdata"/><Relationship Id="rId9" Type="http://schemas.openxmlformats.org/officeDocument/2006/relationships/font" Target="fonts/Snigle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991812"/>
            <a:ext cx="77724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3593400" y="85756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223963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257224" y="1773000"/>
            <a:ext cx="49092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algn="l">
              <a:spcBef>
                <a:spcPts val="0"/>
              </a:spcBef>
              <a:buChar char="●"/>
            </a:pPr>
            <a:r>
              <a:rPr lang="sv"/>
              <a:t>Vad är en ekvation?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191324" y="251310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Hur löser man en ekvation?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3000"/>
              <a:t>x=2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sz="3000"/>
              <a:t>Exempel: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3121525" y="1961175"/>
            <a:ext cx="12951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sz="2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x = 2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2985825" y="2423700"/>
            <a:ext cx="937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2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2</a:t>
            </a:r>
            <a:r>
              <a:rPr lang="sv" sz="2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x = 4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581000" y="2874125"/>
            <a:ext cx="18357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2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2x + 5 = 4 + 5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037750" y="2423700"/>
            <a:ext cx="12951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2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(• 2 = • 2) 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5037750" y="2874125"/>
            <a:ext cx="1525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2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(+ 5 = + 5)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715400" y="2625650"/>
            <a:ext cx="7585800" cy="179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sv" sz="2200"/>
              <a:t>Om vi nu skulle vilja göra den jobbigaste ekvationen någonsin, utifrån det vi har gjort nu, hur skulle vi göra?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715400" y="888100"/>
            <a:ext cx="72651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Walter Turncoat"/>
              <a:buChar char="●"/>
            </a:pPr>
            <a:r>
              <a:rPr lang="sv" sz="22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Går ekvationerna att lösa? Eller har de blivit för jobbiga?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715400" y="1997475"/>
            <a:ext cx="68580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Walter Turncoat"/>
              <a:buChar char="●"/>
            </a:pPr>
            <a:r>
              <a:rPr lang="sv" sz="22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Hur gör man då för att lösa dem?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