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Sniglet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Snigle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143000" y="1955000"/>
            <a:ext cx="69567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Sniglet"/>
              <a:buChar char="●"/>
            </a:pPr>
            <a:r>
              <a:rPr lang="en"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Hur beräknar man en derivata? Vad behöver man? Finns det flera sätt?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111050" y="4761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matgymkand@gmail.com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143000" y="1665175"/>
            <a:ext cx="42183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Sniglet"/>
              <a:buChar char="●"/>
            </a:pPr>
            <a:r>
              <a:rPr lang="en"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Vad är derivata?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112" y="0"/>
            <a:ext cx="12858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7939438" y="1166275"/>
            <a:ext cx="79800" cy="7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Shape 63"/>
          <p:cNvSpPr/>
          <p:nvPr/>
        </p:nvSpPr>
        <p:spPr>
          <a:xfrm>
            <a:off x="7939438" y="1749922"/>
            <a:ext cx="79800" cy="7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" name="Shape 64"/>
          <p:cNvSpPr/>
          <p:nvPr/>
        </p:nvSpPr>
        <p:spPr>
          <a:xfrm>
            <a:off x="7939438" y="2360878"/>
            <a:ext cx="79800" cy="7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" name="Shape 65"/>
          <p:cNvSpPr/>
          <p:nvPr/>
        </p:nvSpPr>
        <p:spPr>
          <a:xfrm>
            <a:off x="7939438" y="3243109"/>
            <a:ext cx="79800" cy="797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Shape 66"/>
          <p:cNvSpPr/>
          <p:nvPr/>
        </p:nvSpPr>
        <p:spPr>
          <a:xfrm>
            <a:off x="7939438" y="4927309"/>
            <a:ext cx="79800" cy="7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6494488" y="993471"/>
            <a:ext cx="1402199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0 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0 m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6494488" y="1238335"/>
            <a:ext cx="1402199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1 s,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4,9 m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6451741" y="1581119"/>
            <a:ext cx="1459199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2 s,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19,6 m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451741" y="2191806"/>
            <a:ext cx="14592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3 s,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44,1 m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6451741" y="4751825"/>
            <a:ext cx="14877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5 s,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123 m</a:t>
            </a:r>
          </a:p>
        </p:txBody>
      </p:sp>
      <p:sp>
        <p:nvSpPr>
          <p:cNvPr id="72" name="Shape 72"/>
          <p:cNvSpPr/>
          <p:nvPr/>
        </p:nvSpPr>
        <p:spPr>
          <a:xfrm>
            <a:off x="7938572" y="1381180"/>
            <a:ext cx="79800" cy="7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6437491" y="3085362"/>
            <a:ext cx="14877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4 s,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78,4 m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999100" y="1843100"/>
            <a:ext cx="49584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Vad kan vi ta reda på om bollens hastighet och acceleration?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11050" y="4761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112" y="0"/>
            <a:ext cx="12858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7939438" y="1166275"/>
            <a:ext cx="79800" cy="7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Shape 82"/>
          <p:cNvSpPr/>
          <p:nvPr/>
        </p:nvSpPr>
        <p:spPr>
          <a:xfrm>
            <a:off x="7939438" y="1749922"/>
            <a:ext cx="79800" cy="7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7939438" y="2360878"/>
            <a:ext cx="79800" cy="7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Shape 84"/>
          <p:cNvSpPr/>
          <p:nvPr/>
        </p:nvSpPr>
        <p:spPr>
          <a:xfrm>
            <a:off x="7939438" y="3243109"/>
            <a:ext cx="79800" cy="797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7939438" y="4927309"/>
            <a:ext cx="79800" cy="7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6494488" y="993471"/>
            <a:ext cx="1402199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0 s,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0 m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494488" y="1238335"/>
            <a:ext cx="1402199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1 s,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4,9 m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451741" y="1581119"/>
            <a:ext cx="1459199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2 s,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19,6 m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6451741" y="2191806"/>
            <a:ext cx="14592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3 s,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44,1 m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451741" y="4751825"/>
            <a:ext cx="14877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5 s,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123 m</a:t>
            </a:r>
          </a:p>
        </p:txBody>
      </p:sp>
      <p:sp>
        <p:nvSpPr>
          <p:cNvPr id="91" name="Shape 91"/>
          <p:cNvSpPr/>
          <p:nvPr/>
        </p:nvSpPr>
        <p:spPr>
          <a:xfrm>
            <a:off x="7938572" y="1381180"/>
            <a:ext cx="79800" cy="7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6437491" y="3085362"/>
            <a:ext cx="14877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4 s,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78,4 m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9100" y="2132300"/>
            <a:ext cx="49584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Sniglet"/>
              <a:buChar char="●"/>
            </a:pPr>
            <a:r>
              <a:rPr lang="en"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Vad hade man kunnat göra för att få ett bättre resultat?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11050" y="4761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matgymkand@gmail.com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99100" y="1073100"/>
            <a:ext cx="43293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Sniglet"/>
              <a:buChar char="●"/>
            </a:pPr>
            <a:r>
              <a:rPr lang="en"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Vad blev resultatet?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999100" y="1829725"/>
            <a:ext cx="32811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Sniglet"/>
              <a:buChar char="●"/>
            </a:pPr>
            <a:r>
              <a:rPr lang="en"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Blev svaret exakt?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