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1"/>
  </p:notesMasterIdLst>
  <p:handoutMasterIdLst>
    <p:handoutMasterId r:id="rId22"/>
  </p:handoutMasterIdLst>
  <p:sldIdLst>
    <p:sldId id="256" r:id="rId2"/>
    <p:sldId id="258" r:id="rId3"/>
    <p:sldId id="259" r:id="rId4"/>
    <p:sldId id="264" r:id="rId5"/>
    <p:sldId id="274" r:id="rId6"/>
    <p:sldId id="312" r:id="rId7"/>
    <p:sldId id="313" r:id="rId8"/>
    <p:sldId id="314" r:id="rId9"/>
    <p:sldId id="266" r:id="rId10"/>
    <p:sldId id="262" r:id="rId11"/>
    <p:sldId id="267" r:id="rId12"/>
    <p:sldId id="307" r:id="rId13"/>
    <p:sldId id="308" r:id="rId14"/>
    <p:sldId id="309" r:id="rId15"/>
    <p:sldId id="310" r:id="rId16"/>
    <p:sldId id="311" r:id="rId17"/>
    <p:sldId id="317" r:id="rId18"/>
    <p:sldId id="316" r:id="rId19"/>
    <p:sldId id="318" r:id="rId20"/>
  </p:sldIdLst>
  <p:sldSz cx="9144000" cy="5143500" type="screen16x9"/>
  <p:notesSz cx="6858000" cy="9144000"/>
  <p:embeddedFontLst>
    <p:embeddedFont>
      <p:font typeface="Bebas Neue" panose="020B0604020202020204" charset="-18"/>
      <p:regular r:id="rId23"/>
    </p:embeddedFont>
    <p:embeddedFont>
      <p:font typeface="Domine" panose="020B0604020202020204" charset="0"/>
      <p:regular r:id="rId24"/>
      <p:bold r:id="rId25"/>
    </p:embeddedFont>
    <p:embeddedFont>
      <p:font typeface="Robot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AD286E-8E3C-48BA-B54A-A597DF256D0E}">
  <a:tblStyle styleId="{81AD286E-8E3C-48BA-B54A-A597DF256D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537" autoAdjust="0"/>
  </p:normalViewPr>
  <p:slideViewPr>
    <p:cSldViewPr snapToGrid="0">
      <p:cViewPr varScale="1">
        <p:scale>
          <a:sx n="155" d="100"/>
          <a:sy n="155" d="100"/>
        </p:scale>
        <p:origin x="486" y="114"/>
      </p:cViewPr>
      <p:guideLst/>
    </p:cSldViewPr>
  </p:slideViewPr>
  <p:notesTextViewPr>
    <p:cViewPr>
      <p:scale>
        <a:sx n="1" d="1"/>
        <a:sy n="1" d="1"/>
      </p:scale>
      <p:origin x="0" y="0"/>
    </p:cViewPr>
  </p:notesTextViewPr>
  <p:notesViewPr>
    <p:cSldViewPr snapToGrid="0">
      <p:cViewPr varScale="1">
        <p:scale>
          <a:sx n="87" d="100"/>
          <a:sy n="87" d="100"/>
        </p:scale>
        <p:origin x="576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a:extLst>
              <a:ext uri="{FF2B5EF4-FFF2-40B4-BE49-F238E27FC236}">
                <a16:creationId xmlns:a16="http://schemas.microsoft.com/office/drawing/2014/main" id="{20B375A7-B771-4941-E36E-81E851DCE8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a:extLst>
              <a:ext uri="{FF2B5EF4-FFF2-40B4-BE49-F238E27FC236}">
                <a16:creationId xmlns:a16="http://schemas.microsoft.com/office/drawing/2014/main" id="{F2D8C0AD-7224-9C93-4815-D4EB0A57FBE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1F0A42-248B-4537-92F7-DC2AEF655176}" type="datetimeFigureOut">
              <a:rPr lang="hu-HU" smtClean="0"/>
              <a:t>2022. 12. 12.</a:t>
            </a:fld>
            <a:endParaRPr lang="hu-HU"/>
          </a:p>
        </p:txBody>
      </p:sp>
      <p:sp>
        <p:nvSpPr>
          <p:cNvPr id="4" name="Élőláb helye 3">
            <a:extLst>
              <a:ext uri="{FF2B5EF4-FFF2-40B4-BE49-F238E27FC236}">
                <a16:creationId xmlns:a16="http://schemas.microsoft.com/office/drawing/2014/main" id="{08C585AA-2C24-DC6C-7028-D21DBD7305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5" name="Dia számának helye 4">
            <a:extLst>
              <a:ext uri="{FF2B5EF4-FFF2-40B4-BE49-F238E27FC236}">
                <a16:creationId xmlns:a16="http://schemas.microsoft.com/office/drawing/2014/main" id="{3FB078D8-7F21-24FF-F37A-2EA8730D10F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F4B454-42E1-415E-A151-F16A4A3F48FC}" type="slidenum">
              <a:rPr lang="hu-HU" smtClean="0"/>
              <a:t>‹#›</a:t>
            </a:fld>
            <a:endParaRPr lang="hu-HU"/>
          </a:p>
        </p:txBody>
      </p:sp>
    </p:spTree>
    <p:extLst>
      <p:ext uri="{BB962C8B-B14F-4D97-AF65-F5344CB8AC3E}">
        <p14:creationId xmlns:p14="http://schemas.microsoft.com/office/powerpoint/2010/main" val="362854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gaacf800435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3" name="Google Shape;953;gaacf800435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b54ade37a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b54ade37a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b54ade37a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b54ade37a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6381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b54ade37a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b54ade37a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77071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b54ade37a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b54ade37a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472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b54ade37a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b54ade37a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8947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b54ade37a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b54ade37a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97988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aacf800435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aacf800435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49294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aacf800435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aacf800435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6137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aacf800435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aacf800435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aacf800435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aacf800435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aacf800435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aacf800435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b70a109fc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b70a109fc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b70a109fc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b70a109fc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4839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b70a109fc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b70a109fc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6060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b70a109fc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b70a109fc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8033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aacf800435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aacf800435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a:off x="42521" y="1440026"/>
            <a:ext cx="9605558"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335208">
            <a:off x="6362847" y="2396734"/>
            <a:ext cx="2866637" cy="2611557"/>
          </a:xfrm>
          <a:custGeom>
            <a:avLst/>
            <a:gdLst/>
            <a:ahLst/>
            <a:cxnLst/>
            <a:rect l="l" t="t" r="r" b="b"/>
            <a:pathLst>
              <a:path w="83556" h="76121" extrusionOk="0">
                <a:moveTo>
                  <a:pt x="66912" y="0"/>
                </a:moveTo>
                <a:lnTo>
                  <a:pt x="58774" y="1418"/>
                </a:lnTo>
                <a:lnTo>
                  <a:pt x="51686" y="14166"/>
                </a:lnTo>
                <a:lnTo>
                  <a:pt x="51329" y="25843"/>
                </a:lnTo>
                <a:lnTo>
                  <a:pt x="47443" y="29392"/>
                </a:lnTo>
                <a:lnTo>
                  <a:pt x="37877" y="34348"/>
                </a:lnTo>
                <a:lnTo>
                  <a:pt x="35756" y="43200"/>
                </a:lnTo>
                <a:lnTo>
                  <a:pt x="26546" y="47443"/>
                </a:lnTo>
                <a:lnTo>
                  <a:pt x="19826" y="40355"/>
                </a:lnTo>
                <a:lnTo>
                  <a:pt x="9556" y="45668"/>
                </a:lnTo>
                <a:lnTo>
                  <a:pt x="8852" y="52756"/>
                </a:lnTo>
                <a:lnTo>
                  <a:pt x="0" y="58773"/>
                </a:lnTo>
                <a:lnTo>
                  <a:pt x="5671" y="76121"/>
                </a:lnTo>
                <a:lnTo>
                  <a:pt x="83556" y="66911"/>
                </a:lnTo>
                <a:lnTo>
                  <a:pt x="78242" y="1775"/>
                </a:lnTo>
                <a:lnTo>
                  <a:pt x="72572" y="714"/>
                </a:lnTo>
                <a:lnTo>
                  <a:pt x="669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4524" y="2291425"/>
            <a:ext cx="2715067" cy="2283336"/>
          </a:xfrm>
          <a:custGeom>
            <a:avLst/>
            <a:gdLst/>
            <a:ahLst/>
            <a:cxnLst/>
            <a:rect l="l" t="t" r="r" b="b"/>
            <a:pathLst>
              <a:path w="72751" h="66555" extrusionOk="0">
                <a:moveTo>
                  <a:pt x="23953" y="0"/>
                </a:moveTo>
                <a:lnTo>
                  <a:pt x="11090" y="4001"/>
                </a:lnTo>
                <a:lnTo>
                  <a:pt x="3098" y="15972"/>
                </a:lnTo>
                <a:lnTo>
                  <a:pt x="1324" y="25297"/>
                </a:lnTo>
                <a:lnTo>
                  <a:pt x="1" y="55907"/>
                </a:lnTo>
                <a:lnTo>
                  <a:pt x="34160" y="66554"/>
                </a:lnTo>
                <a:lnTo>
                  <a:pt x="72751" y="62113"/>
                </a:lnTo>
                <a:cubicBezTo>
                  <a:pt x="72751" y="62113"/>
                  <a:pt x="69642" y="58563"/>
                  <a:pt x="68309" y="56789"/>
                </a:cubicBezTo>
                <a:cubicBezTo>
                  <a:pt x="67962" y="54846"/>
                  <a:pt x="67521" y="52924"/>
                  <a:pt x="66975" y="51024"/>
                </a:cubicBezTo>
                <a:cubicBezTo>
                  <a:pt x="66975" y="51024"/>
                  <a:pt x="65201" y="48808"/>
                  <a:pt x="61210" y="47033"/>
                </a:cubicBezTo>
                <a:lnTo>
                  <a:pt x="54563" y="50583"/>
                </a:lnTo>
                <a:cubicBezTo>
                  <a:pt x="54563" y="50583"/>
                  <a:pt x="51455" y="46582"/>
                  <a:pt x="50132" y="39042"/>
                </a:cubicBezTo>
                <a:cubicBezTo>
                  <a:pt x="50132" y="39042"/>
                  <a:pt x="49239" y="37268"/>
                  <a:pt x="46131" y="36827"/>
                </a:cubicBezTo>
                <a:cubicBezTo>
                  <a:pt x="46131" y="36827"/>
                  <a:pt x="42141" y="36827"/>
                  <a:pt x="38150" y="35944"/>
                </a:cubicBezTo>
                <a:lnTo>
                  <a:pt x="36376" y="25738"/>
                </a:lnTo>
                <a:lnTo>
                  <a:pt x="33267" y="7991"/>
                </a:lnTo>
                <a:lnTo>
                  <a:pt x="239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05275" y="3060400"/>
            <a:ext cx="3378774" cy="1942765"/>
          </a:xfrm>
          <a:custGeom>
            <a:avLst/>
            <a:gdLst/>
            <a:ahLst/>
            <a:cxnLst/>
            <a:rect l="l" t="t" r="r" b="b"/>
            <a:pathLst>
              <a:path w="93092" h="56628" extrusionOk="0">
                <a:moveTo>
                  <a:pt x="12434" y="0"/>
                </a:moveTo>
                <a:lnTo>
                  <a:pt x="2290" y="7372"/>
                </a:lnTo>
                <a:cubicBezTo>
                  <a:pt x="1838" y="7834"/>
                  <a:pt x="1376" y="54374"/>
                  <a:pt x="1" y="54374"/>
                </a:cubicBezTo>
                <a:cubicBezTo>
                  <a:pt x="1" y="54374"/>
                  <a:pt x="40758" y="56628"/>
                  <a:pt x="68067" y="56628"/>
                </a:cubicBezTo>
                <a:cubicBezTo>
                  <a:pt x="81721" y="56628"/>
                  <a:pt x="92013" y="56064"/>
                  <a:pt x="92167" y="54374"/>
                </a:cubicBezTo>
                <a:cubicBezTo>
                  <a:pt x="92167" y="54374"/>
                  <a:pt x="93091" y="50688"/>
                  <a:pt x="90781" y="45154"/>
                </a:cubicBezTo>
                <a:lnTo>
                  <a:pt x="78253" y="35966"/>
                </a:lnTo>
                <a:lnTo>
                  <a:pt x="67742" y="35934"/>
                </a:lnTo>
                <a:lnTo>
                  <a:pt x="60832" y="34096"/>
                </a:lnTo>
                <a:lnTo>
                  <a:pt x="53450" y="31807"/>
                </a:lnTo>
                <a:lnTo>
                  <a:pt x="45155" y="33183"/>
                </a:lnTo>
                <a:lnTo>
                  <a:pt x="38245" y="25811"/>
                </a:lnTo>
                <a:lnTo>
                  <a:pt x="30863" y="27649"/>
                </a:lnTo>
                <a:lnTo>
                  <a:pt x="25339" y="18902"/>
                </a:lnTo>
                <a:lnTo>
                  <a:pt x="28563" y="8296"/>
                </a:lnTo>
                <a:lnTo>
                  <a:pt x="12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1456550" y="2755383"/>
            <a:ext cx="660385" cy="2296304"/>
            <a:chOff x="2328047" y="2701577"/>
            <a:chExt cx="660385" cy="2296304"/>
          </a:xfrm>
        </p:grpSpPr>
        <p:sp>
          <p:nvSpPr>
            <p:cNvPr id="14" name="Google Shape;14;p2"/>
            <p:cNvSpPr/>
            <p:nvPr/>
          </p:nvSpPr>
          <p:spPr>
            <a:xfrm>
              <a:off x="2328047" y="2701577"/>
              <a:ext cx="660385" cy="2296304"/>
            </a:xfrm>
            <a:custGeom>
              <a:avLst/>
              <a:gdLst/>
              <a:ahLst/>
              <a:cxnLst/>
              <a:rect l="l" t="t" r="r" b="b"/>
              <a:pathLst>
                <a:path w="19249" h="66933" extrusionOk="0">
                  <a:moveTo>
                    <a:pt x="7698" y="0"/>
                  </a:moveTo>
                  <a:lnTo>
                    <a:pt x="5986" y="1492"/>
                  </a:lnTo>
                  <a:lnTo>
                    <a:pt x="6417" y="5555"/>
                  </a:lnTo>
                  <a:lnTo>
                    <a:pt x="4705" y="6836"/>
                  </a:lnTo>
                  <a:lnTo>
                    <a:pt x="4705" y="24373"/>
                  </a:lnTo>
                  <a:lnTo>
                    <a:pt x="2784" y="25444"/>
                  </a:lnTo>
                  <a:lnTo>
                    <a:pt x="2563" y="37205"/>
                  </a:lnTo>
                  <a:lnTo>
                    <a:pt x="851" y="38066"/>
                  </a:lnTo>
                  <a:lnTo>
                    <a:pt x="1" y="53250"/>
                  </a:lnTo>
                  <a:lnTo>
                    <a:pt x="5346" y="66933"/>
                  </a:lnTo>
                  <a:lnTo>
                    <a:pt x="14114" y="66292"/>
                  </a:lnTo>
                  <a:lnTo>
                    <a:pt x="19249" y="54741"/>
                  </a:lnTo>
                  <a:lnTo>
                    <a:pt x="11762" y="42980"/>
                  </a:lnTo>
                  <a:lnTo>
                    <a:pt x="12402" y="20530"/>
                  </a:lnTo>
                  <a:lnTo>
                    <a:pt x="11552" y="19458"/>
                  </a:lnTo>
                  <a:lnTo>
                    <a:pt x="11982" y="9619"/>
                  </a:lnTo>
                  <a:lnTo>
                    <a:pt x="10911" y="8338"/>
                  </a:lnTo>
                  <a:lnTo>
                    <a:pt x="10691" y="4484"/>
                  </a:lnTo>
                  <a:lnTo>
                    <a:pt x="9620" y="2993"/>
                  </a:lnTo>
                  <a:lnTo>
                    <a:pt x="10271" y="420"/>
                  </a:lnTo>
                  <a:lnTo>
                    <a:pt x="76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592112" y="2701577"/>
              <a:ext cx="87244" cy="111705"/>
            </a:xfrm>
            <a:custGeom>
              <a:avLst/>
              <a:gdLst/>
              <a:ahLst/>
              <a:cxnLst/>
              <a:rect l="l" t="t" r="r" b="b"/>
              <a:pathLst>
                <a:path w="2543" h="3256" extrusionOk="0">
                  <a:moveTo>
                    <a:pt x="1" y="0"/>
                  </a:moveTo>
                  <a:lnTo>
                    <a:pt x="452" y="3256"/>
                  </a:lnTo>
                  <a:lnTo>
                    <a:pt x="1923" y="2993"/>
                  </a:lnTo>
                  <a:lnTo>
                    <a:pt x="2542" y="42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635374" y="2855412"/>
              <a:ext cx="103780" cy="176203"/>
            </a:xfrm>
            <a:custGeom>
              <a:avLst/>
              <a:gdLst/>
              <a:ahLst/>
              <a:cxnLst/>
              <a:rect l="l" t="t" r="r" b="b"/>
              <a:pathLst>
                <a:path w="3025" h="5136" extrusionOk="0">
                  <a:moveTo>
                    <a:pt x="1733" y="0"/>
                  </a:moveTo>
                  <a:lnTo>
                    <a:pt x="0" y="609"/>
                  </a:lnTo>
                  <a:lnTo>
                    <a:pt x="557" y="3823"/>
                  </a:lnTo>
                  <a:lnTo>
                    <a:pt x="3024" y="5135"/>
                  </a:lnTo>
                  <a:lnTo>
                    <a:pt x="1964" y="3917"/>
                  </a:lnTo>
                  <a:lnTo>
                    <a:pt x="17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64192" y="3380146"/>
              <a:ext cx="180869" cy="967334"/>
            </a:xfrm>
            <a:custGeom>
              <a:avLst/>
              <a:gdLst/>
              <a:ahLst/>
              <a:cxnLst/>
              <a:rect l="l" t="t" r="r" b="b"/>
              <a:pathLst>
                <a:path w="5272" h="28196" extrusionOk="0">
                  <a:moveTo>
                    <a:pt x="1092" y="1"/>
                  </a:moveTo>
                  <a:lnTo>
                    <a:pt x="0" y="23460"/>
                  </a:lnTo>
                  <a:lnTo>
                    <a:pt x="5272" y="28196"/>
                  </a:lnTo>
                  <a:lnTo>
                    <a:pt x="5272" y="28196"/>
                  </a:lnTo>
                  <a:lnTo>
                    <a:pt x="1964" y="22966"/>
                  </a:lnTo>
                  <a:lnTo>
                    <a:pt x="2604" y="516"/>
                  </a:lnTo>
                  <a:lnTo>
                    <a:pt x="1092" y="1"/>
                  </a:lnTo>
                  <a:close/>
                </a:path>
              </a:pathLst>
            </a:custGeom>
            <a:solidFill>
              <a:schemeClr val="dk1">
                <a:alpha val="28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15977" y="2730739"/>
              <a:ext cx="149889" cy="1247249"/>
            </a:xfrm>
            <a:custGeom>
              <a:avLst/>
              <a:gdLst/>
              <a:ahLst/>
              <a:cxnLst/>
              <a:rect l="l" t="t" r="r" b="b"/>
              <a:pathLst>
                <a:path w="4369" h="36355" extrusionOk="0">
                  <a:moveTo>
                    <a:pt x="4043" y="1"/>
                  </a:moveTo>
                  <a:lnTo>
                    <a:pt x="3423" y="642"/>
                  </a:lnTo>
                  <a:lnTo>
                    <a:pt x="3854" y="4705"/>
                  </a:lnTo>
                  <a:lnTo>
                    <a:pt x="2142" y="5986"/>
                  </a:lnTo>
                  <a:lnTo>
                    <a:pt x="2142" y="23523"/>
                  </a:lnTo>
                  <a:lnTo>
                    <a:pt x="221" y="24594"/>
                  </a:lnTo>
                  <a:lnTo>
                    <a:pt x="0" y="36355"/>
                  </a:lnTo>
                  <a:lnTo>
                    <a:pt x="683" y="24940"/>
                  </a:lnTo>
                  <a:lnTo>
                    <a:pt x="2499" y="23680"/>
                  </a:lnTo>
                  <a:lnTo>
                    <a:pt x="2552" y="6154"/>
                  </a:lnTo>
                  <a:lnTo>
                    <a:pt x="4368" y="4558"/>
                  </a:lnTo>
                  <a:lnTo>
                    <a:pt x="3822" y="883"/>
                  </a:lnTo>
                  <a:close/>
                </a:path>
              </a:pathLst>
            </a:custGeom>
            <a:solidFill>
              <a:schemeClr val="dk1">
                <a:alpha val="28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a:off x="76350" y="3617726"/>
            <a:ext cx="9141458" cy="3539904"/>
          </a:xfrm>
          <a:custGeom>
            <a:avLst/>
            <a:gdLst/>
            <a:ahLst/>
            <a:cxnLst/>
            <a:rect l="l" t="t" r="r" b="b"/>
            <a:pathLst>
              <a:path w="63837" h="24720" extrusionOk="0">
                <a:moveTo>
                  <a:pt x="0" y="7516"/>
                </a:moveTo>
                <a:cubicBezTo>
                  <a:pt x="54" y="7516"/>
                  <a:pt x="109" y="7534"/>
                  <a:pt x="181" y="7552"/>
                </a:cubicBezTo>
                <a:cubicBezTo>
                  <a:pt x="290" y="7570"/>
                  <a:pt x="380" y="7588"/>
                  <a:pt x="489" y="7606"/>
                </a:cubicBezTo>
                <a:cubicBezTo>
                  <a:pt x="580" y="7624"/>
                  <a:pt x="670" y="7642"/>
                  <a:pt x="761" y="7679"/>
                </a:cubicBezTo>
                <a:cubicBezTo>
                  <a:pt x="869" y="7715"/>
                  <a:pt x="978" y="7751"/>
                  <a:pt x="1105" y="7751"/>
                </a:cubicBezTo>
                <a:cubicBezTo>
                  <a:pt x="1322" y="7733"/>
                  <a:pt x="1539" y="7751"/>
                  <a:pt x="1757" y="7769"/>
                </a:cubicBezTo>
                <a:cubicBezTo>
                  <a:pt x="1847" y="7787"/>
                  <a:pt x="1920" y="7824"/>
                  <a:pt x="1992" y="7860"/>
                </a:cubicBezTo>
                <a:cubicBezTo>
                  <a:pt x="2010" y="7878"/>
                  <a:pt x="2046" y="7896"/>
                  <a:pt x="2064" y="7932"/>
                </a:cubicBezTo>
                <a:cubicBezTo>
                  <a:pt x="2064" y="7932"/>
                  <a:pt x="2083" y="7950"/>
                  <a:pt x="2101" y="7968"/>
                </a:cubicBezTo>
                <a:cubicBezTo>
                  <a:pt x="2101" y="7968"/>
                  <a:pt x="2137" y="7968"/>
                  <a:pt x="2155" y="7950"/>
                </a:cubicBezTo>
                <a:cubicBezTo>
                  <a:pt x="2246" y="7878"/>
                  <a:pt x="2336" y="7842"/>
                  <a:pt x="2409" y="7787"/>
                </a:cubicBezTo>
                <a:cubicBezTo>
                  <a:pt x="2463" y="7769"/>
                  <a:pt x="2499" y="7751"/>
                  <a:pt x="2535" y="7751"/>
                </a:cubicBezTo>
                <a:cubicBezTo>
                  <a:pt x="2590" y="7751"/>
                  <a:pt x="2644" y="7733"/>
                  <a:pt x="2680" y="7715"/>
                </a:cubicBezTo>
                <a:cubicBezTo>
                  <a:pt x="2716" y="7697"/>
                  <a:pt x="2753" y="7679"/>
                  <a:pt x="2789" y="7661"/>
                </a:cubicBezTo>
                <a:lnTo>
                  <a:pt x="2916" y="7606"/>
                </a:lnTo>
                <a:cubicBezTo>
                  <a:pt x="2952" y="7588"/>
                  <a:pt x="2988" y="7570"/>
                  <a:pt x="3024" y="7552"/>
                </a:cubicBezTo>
                <a:cubicBezTo>
                  <a:pt x="3061" y="7552"/>
                  <a:pt x="3115" y="7534"/>
                  <a:pt x="3151" y="7552"/>
                </a:cubicBezTo>
                <a:cubicBezTo>
                  <a:pt x="3242" y="7552"/>
                  <a:pt x="3332" y="7588"/>
                  <a:pt x="3423" y="7624"/>
                </a:cubicBezTo>
                <a:cubicBezTo>
                  <a:pt x="3459" y="7642"/>
                  <a:pt x="3495" y="7642"/>
                  <a:pt x="3549" y="7661"/>
                </a:cubicBezTo>
                <a:cubicBezTo>
                  <a:pt x="3586" y="7697"/>
                  <a:pt x="3640" y="7715"/>
                  <a:pt x="3694" y="7733"/>
                </a:cubicBezTo>
                <a:cubicBezTo>
                  <a:pt x="3785" y="7805"/>
                  <a:pt x="3894" y="7842"/>
                  <a:pt x="4002" y="7824"/>
                </a:cubicBezTo>
                <a:cubicBezTo>
                  <a:pt x="4093" y="7787"/>
                  <a:pt x="4165" y="7733"/>
                  <a:pt x="4256" y="7733"/>
                </a:cubicBezTo>
                <a:cubicBezTo>
                  <a:pt x="4364" y="7751"/>
                  <a:pt x="4455" y="7787"/>
                  <a:pt x="4545" y="7842"/>
                </a:cubicBezTo>
                <a:cubicBezTo>
                  <a:pt x="4636" y="7878"/>
                  <a:pt x="4727" y="7896"/>
                  <a:pt x="4817" y="7950"/>
                </a:cubicBezTo>
                <a:cubicBezTo>
                  <a:pt x="4853" y="7968"/>
                  <a:pt x="4908" y="7986"/>
                  <a:pt x="4944" y="8005"/>
                </a:cubicBezTo>
                <a:lnTo>
                  <a:pt x="5107" y="8077"/>
                </a:lnTo>
                <a:cubicBezTo>
                  <a:pt x="5197" y="8113"/>
                  <a:pt x="5252" y="8186"/>
                  <a:pt x="5342" y="8222"/>
                </a:cubicBezTo>
                <a:cubicBezTo>
                  <a:pt x="5433" y="8240"/>
                  <a:pt x="5542" y="8276"/>
                  <a:pt x="5632" y="8312"/>
                </a:cubicBezTo>
                <a:cubicBezTo>
                  <a:pt x="5723" y="8349"/>
                  <a:pt x="5813" y="8367"/>
                  <a:pt x="5922" y="8385"/>
                </a:cubicBezTo>
                <a:cubicBezTo>
                  <a:pt x="6012" y="8367"/>
                  <a:pt x="6121" y="8349"/>
                  <a:pt x="6212" y="8331"/>
                </a:cubicBezTo>
                <a:cubicBezTo>
                  <a:pt x="6284" y="8294"/>
                  <a:pt x="6375" y="8240"/>
                  <a:pt x="6429" y="8186"/>
                </a:cubicBezTo>
                <a:cubicBezTo>
                  <a:pt x="6519" y="8113"/>
                  <a:pt x="6610" y="8077"/>
                  <a:pt x="6701" y="8023"/>
                </a:cubicBezTo>
                <a:cubicBezTo>
                  <a:pt x="6791" y="7986"/>
                  <a:pt x="6845" y="7914"/>
                  <a:pt x="6936" y="7878"/>
                </a:cubicBezTo>
                <a:cubicBezTo>
                  <a:pt x="7008" y="7824"/>
                  <a:pt x="7099" y="7805"/>
                  <a:pt x="7189" y="7805"/>
                </a:cubicBezTo>
                <a:cubicBezTo>
                  <a:pt x="7244" y="7824"/>
                  <a:pt x="7298" y="7805"/>
                  <a:pt x="7352" y="7787"/>
                </a:cubicBezTo>
                <a:cubicBezTo>
                  <a:pt x="7407" y="7769"/>
                  <a:pt x="7443" y="7751"/>
                  <a:pt x="7497" y="7733"/>
                </a:cubicBezTo>
                <a:cubicBezTo>
                  <a:pt x="7588" y="7679"/>
                  <a:pt x="7678" y="7642"/>
                  <a:pt x="7787" y="7606"/>
                </a:cubicBezTo>
                <a:cubicBezTo>
                  <a:pt x="7896" y="7570"/>
                  <a:pt x="7986" y="7516"/>
                  <a:pt x="8095" y="7479"/>
                </a:cubicBezTo>
                <a:lnTo>
                  <a:pt x="8222" y="7443"/>
                </a:lnTo>
                <a:cubicBezTo>
                  <a:pt x="8276" y="7425"/>
                  <a:pt x="8312" y="7407"/>
                  <a:pt x="8367" y="7389"/>
                </a:cubicBezTo>
                <a:lnTo>
                  <a:pt x="8511" y="7316"/>
                </a:lnTo>
                <a:cubicBezTo>
                  <a:pt x="8566" y="7298"/>
                  <a:pt x="8602" y="7298"/>
                  <a:pt x="8656" y="7298"/>
                </a:cubicBezTo>
                <a:lnTo>
                  <a:pt x="8674" y="7298"/>
                </a:lnTo>
                <a:cubicBezTo>
                  <a:pt x="8674" y="7298"/>
                  <a:pt x="8674" y="7280"/>
                  <a:pt x="8693" y="7280"/>
                </a:cubicBezTo>
                <a:cubicBezTo>
                  <a:pt x="8711" y="7280"/>
                  <a:pt x="8783" y="7280"/>
                  <a:pt x="8837" y="7280"/>
                </a:cubicBezTo>
                <a:cubicBezTo>
                  <a:pt x="8874" y="7280"/>
                  <a:pt x="8910" y="7280"/>
                  <a:pt x="8946" y="7298"/>
                </a:cubicBezTo>
                <a:cubicBezTo>
                  <a:pt x="9000" y="7298"/>
                  <a:pt x="9037" y="7298"/>
                  <a:pt x="9073" y="7298"/>
                </a:cubicBezTo>
                <a:lnTo>
                  <a:pt x="9218" y="7298"/>
                </a:lnTo>
                <a:lnTo>
                  <a:pt x="9272" y="7298"/>
                </a:lnTo>
                <a:lnTo>
                  <a:pt x="9345" y="7316"/>
                </a:lnTo>
                <a:cubicBezTo>
                  <a:pt x="9381" y="7316"/>
                  <a:pt x="9417" y="7316"/>
                  <a:pt x="9453" y="7316"/>
                </a:cubicBezTo>
                <a:lnTo>
                  <a:pt x="9580" y="7298"/>
                </a:lnTo>
                <a:cubicBezTo>
                  <a:pt x="9616" y="7280"/>
                  <a:pt x="9670" y="7298"/>
                  <a:pt x="9707" y="7316"/>
                </a:cubicBezTo>
                <a:lnTo>
                  <a:pt x="9833" y="7353"/>
                </a:lnTo>
                <a:cubicBezTo>
                  <a:pt x="9870" y="7371"/>
                  <a:pt x="9906" y="7389"/>
                  <a:pt x="9942" y="7389"/>
                </a:cubicBezTo>
                <a:cubicBezTo>
                  <a:pt x="9978" y="7407"/>
                  <a:pt x="10015" y="7425"/>
                  <a:pt x="10069" y="7443"/>
                </a:cubicBezTo>
                <a:cubicBezTo>
                  <a:pt x="10069" y="7443"/>
                  <a:pt x="10087" y="7461"/>
                  <a:pt x="10105" y="7461"/>
                </a:cubicBezTo>
                <a:cubicBezTo>
                  <a:pt x="10123" y="7461"/>
                  <a:pt x="10141" y="7461"/>
                  <a:pt x="10159" y="7461"/>
                </a:cubicBezTo>
                <a:lnTo>
                  <a:pt x="10304" y="7461"/>
                </a:lnTo>
                <a:cubicBezTo>
                  <a:pt x="10341" y="7461"/>
                  <a:pt x="10377" y="7461"/>
                  <a:pt x="10413" y="7443"/>
                </a:cubicBezTo>
                <a:cubicBezTo>
                  <a:pt x="10485" y="7389"/>
                  <a:pt x="10558" y="7371"/>
                  <a:pt x="10630" y="7353"/>
                </a:cubicBezTo>
                <a:cubicBezTo>
                  <a:pt x="10685" y="7353"/>
                  <a:pt x="10721" y="7353"/>
                  <a:pt x="10757" y="7353"/>
                </a:cubicBezTo>
                <a:cubicBezTo>
                  <a:pt x="10793" y="7371"/>
                  <a:pt x="10829" y="7371"/>
                  <a:pt x="10866" y="7353"/>
                </a:cubicBezTo>
                <a:cubicBezTo>
                  <a:pt x="10938" y="7316"/>
                  <a:pt x="10992" y="7262"/>
                  <a:pt x="11065" y="7226"/>
                </a:cubicBezTo>
                <a:cubicBezTo>
                  <a:pt x="11083" y="7226"/>
                  <a:pt x="11101" y="7226"/>
                  <a:pt x="11119" y="7208"/>
                </a:cubicBezTo>
                <a:lnTo>
                  <a:pt x="11137" y="7190"/>
                </a:lnTo>
                <a:cubicBezTo>
                  <a:pt x="11174" y="7153"/>
                  <a:pt x="11210" y="7153"/>
                  <a:pt x="11228" y="7135"/>
                </a:cubicBezTo>
                <a:cubicBezTo>
                  <a:pt x="11318" y="7117"/>
                  <a:pt x="11391" y="7117"/>
                  <a:pt x="11463" y="7153"/>
                </a:cubicBezTo>
                <a:cubicBezTo>
                  <a:pt x="11536" y="7190"/>
                  <a:pt x="11608" y="7244"/>
                  <a:pt x="11681" y="7280"/>
                </a:cubicBezTo>
                <a:cubicBezTo>
                  <a:pt x="11717" y="7298"/>
                  <a:pt x="11735" y="7316"/>
                  <a:pt x="11771" y="7353"/>
                </a:cubicBezTo>
                <a:cubicBezTo>
                  <a:pt x="11789" y="7371"/>
                  <a:pt x="11826" y="7389"/>
                  <a:pt x="11862" y="7407"/>
                </a:cubicBezTo>
                <a:lnTo>
                  <a:pt x="12007" y="7443"/>
                </a:lnTo>
                <a:cubicBezTo>
                  <a:pt x="12043" y="7461"/>
                  <a:pt x="12079" y="7479"/>
                  <a:pt x="12115" y="7479"/>
                </a:cubicBezTo>
                <a:lnTo>
                  <a:pt x="12242" y="7479"/>
                </a:lnTo>
                <a:cubicBezTo>
                  <a:pt x="12278" y="7498"/>
                  <a:pt x="12333" y="7498"/>
                  <a:pt x="12351" y="7534"/>
                </a:cubicBezTo>
                <a:cubicBezTo>
                  <a:pt x="12423" y="7570"/>
                  <a:pt x="12477" y="7624"/>
                  <a:pt x="12550" y="7661"/>
                </a:cubicBezTo>
                <a:cubicBezTo>
                  <a:pt x="12622" y="7697"/>
                  <a:pt x="12695" y="7733"/>
                  <a:pt x="12767" y="7769"/>
                </a:cubicBezTo>
                <a:cubicBezTo>
                  <a:pt x="12840" y="7805"/>
                  <a:pt x="12894" y="7860"/>
                  <a:pt x="12966" y="7914"/>
                </a:cubicBezTo>
                <a:cubicBezTo>
                  <a:pt x="12985" y="7932"/>
                  <a:pt x="13021" y="7950"/>
                  <a:pt x="13057" y="7968"/>
                </a:cubicBezTo>
                <a:cubicBezTo>
                  <a:pt x="13093" y="7968"/>
                  <a:pt x="13129" y="7986"/>
                  <a:pt x="13184" y="8005"/>
                </a:cubicBezTo>
                <a:cubicBezTo>
                  <a:pt x="13220" y="8005"/>
                  <a:pt x="13256" y="8005"/>
                  <a:pt x="13292" y="8005"/>
                </a:cubicBezTo>
                <a:cubicBezTo>
                  <a:pt x="13292" y="8005"/>
                  <a:pt x="13310" y="8005"/>
                  <a:pt x="13310" y="8023"/>
                </a:cubicBezTo>
                <a:lnTo>
                  <a:pt x="13383" y="7986"/>
                </a:lnTo>
                <a:cubicBezTo>
                  <a:pt x="13437" y="7986"/>
                  <a:pt x="13473" y="7968"/>
                  <a:pt x="13528" y="7968"/>
                </a:cubicBezTo>
                <a:cubicBezTo>
                  <a:pt x="13582" y="7968"/>
                  <a:pt x="13618" y="7968"/>
                  <a:pt x="13673" y="7950"/>
                </a:cubicBezTo>
                <a:cubicBezTo>
                  <a:pt x="13709" y="7950"/>
                  <a:pt x="13763" y="7932"/>
                  <a:pt x="13818" y="7932"/>
                </a:cubicBezTo>
                <a:lnTo>
                  <a:pt x="13872" y="7932"/>
                </a:lnTo>
                <a:lnTo>
                  <a:pt x="13944" y="7914"/>
                </a:lnTo>
                <a:lnTo>
                  <a:pt x="14017" y="7914"/>
                </a:lnTo>
                <a:lnTo>
                  <a:pt x="14089" y="7914"/>
                </a:lnTo>
                <a:lnTo>
                  <a:pt x="14234" y="7914"/>
                </a:lnTo>
                <a:cubicBezTo>
                  <a:pt x="14270" y="7914"/>
                  <a:pt x="14325" y="7896"/>
                  <a:pt x="14379" y="7896"/>
                </a:cubicBezTo>
                <a:lnTo>
                  <a:pt x="14433" y="7896"/>
                </a:lnTo>
                <a:cubicBezTo>
                  <a:pt x="14451" y="7896"/>
                  <a:pt x="14470" y="7896"/>
                  <a:pt x="14488" y="7878"/>
                </a:cubicBezTo>
                <a:lnTo>
                  <a:pt x="14542" y="7860"/>
                </a:lnTo>
                <a:cubicBezTo>
                  <a:pt x="14560" y="7842"/>
                  <a:pt x="14596" y="7824"/>
                  <a:pt x="14614" y="7805"/>
                </a:cubicBezTo>
                <a:cubicBezTo>
                  <a:pt x="14651" y="7787"/>
                  <a:pt x="14687" y="7769"/>
                  <a:pt x="14741" y="7733"/>
                </a:cubicBezTo>
                <a:cubicBezTo>
                  <a:pt x="14777" y="7715"/>
                  <a:pt x="14814" y="7679"/>
                  <a:pt x="14868" y="7679"/>
                </a:cubicBezTo>
                <a:cubicBezTo>
                  <a:pt x="14958" y="7624"/>
                  <a:pt x="15049" y="7588"/>
                  <a:pt x="15140" y="7570"/>
                </a:cubicBezTo>
                <a:cubicBezTo>
                  <a:pt x="15176" y="7552"/>
                  <a:pt x="15212" y="7552"/>
                  <a:pt x="15266" y="7552"/>
                </a:cubicBezTo>
                <a:cubicBezTo>
                  <a:pt x="15303" y="7534"/>
                  <a:pt x="15357" y="7552"/>
                  <a:pt x="15393" y="7552"/>
                </a:cubicBezTo>
                <a:lnTo>
                  <a:pt x="15520" y="7588"/>
                </a:lnTo>
                <a:cubicBezTo>
                  <a:pt x="15574" y="7606"/>
                  <a:pt x="15610" y="7588"/>
                  <a:pt x="15665" y="7588"/>
                </a:cubicBezTo>
                <a:lnTo>
                  <a:pt x="15701" y="7588"/>
                </a:lnTo>
                <a:lnTo>
                  <a:pt x="15737" y="7588"/>
                </a:lnTo>
                <a:cubicBezTo>
                  <a:pt x="15755" y="7606"/>
                  <a:pt x="15773" y="7606"/>
                  <a:pt x="15791" y="7624"/>
                </a:cubicBezTo>
                <a:cubicBezTo>
                  <a:pt x="15828" y="7642"/>
                  <a:pt x="15864" y="7661"/>
                  <a:pt x="15918" y="7679"/>
                </a:cubicBezTo>
                <a:cubicBezTo>
                  <a:pt x="15954" y="7697"/>
                  <a:pt x="16009" y="7715"/>
                  <a:pt x="16045" y="7733"/>
                </a:cubicBezTo>
                <a:cubicBezTo>
                  <a:pt x="16081" y="7751"/>
                  <a:pt x="16136" y="7769"/>
                  <a:pt x="16172" y="7769"/>
                </a:cubicBezTo>
                <a:cubicBezTo>
                  <a:pt x="16208" y="7769"/>
                  <a:pt x="16262" y="7751"/>
                  <a:pt x="16299" y="7733"/>
                </a:cubicBezTo>
                <a:cubicBezTo>
                  <a:pt x="16335" y="7733"/>
                  <a:pt x="16389" y="7697"/>
                  <a:pt x="16425" y="7697"/>
                </a:cubicBezTo>
                <a:cubicBezTo>
                  <a:pt x="16443" y="7679"/>
                  <a:pt x="16462" y="7679"/>
                  <a:pt x="16480" y="7679"/>
                </a:cubicBezTo>
                <a:cubicBezTo>
                  <a:pt x="16498" y="7661"/>
                  <a:pt x="16516" y="7661"/>
                  <a:pt x="16534" y="7642"/>
                </a:cubicBezTo>
                <a:lnTo>
                  <a:pt x="16661" y="7588"/>
                </a:lnTo>
                <a:cubicBezTo>
                  <a:pt x="16769" y="7570"/>
                  <a:pt x="16842" y="7516"/>
                  <a:pt x="16932" y="7461"/>
                </a:cubicBezTo>
                <a:cubicBezTo>
                  <a:pt x="16969" y="7443"/>
                  <a:pt x="17005" y="7407"/>
                  <a:pt x="17023" y="7371"/>
                </a:cubicBezTo>
                <a:cubicBezTo>
                  <a:pt x="17041" y="7335"/>
                  <a:pt x="17077" y="7298"/>
                  <a:pt x="17113" y="7280"/>
                </a:cubicBezTo>
                <a:cubicBezTo>
                  <a:pt x="17186" y="7262"/>
                  <a:pt x="17258" y="7262"/>
                  <a:pt x="17331" y="7280"/>
                </a:cubicBezTo>
                <a:cubicBezTo>
                  <a:pt x="17385" y="7280"/>
                  <a:pt x="17421" y="7298"/>
                  <a:pt x="17458" y="7316"/>
                </a:cubicBezTo>
                <a:cubicBezTo>
                  <a:pt x="17512" y="7335"/>
                  <a:pt x="17548" y="7353"/>
                  <a:pt x="17602" y="7353"/>
                </a:cubicBezTo>
                <a:lnTo>
                  <a:pt x="17657" y="7371"/>
                </a:lnTo>
                <a:cubicBezTo>
                  <a:pt x="17693" y="7389"/>
                  <a:pt x="17711" y="7389"/>
                  <a:pt x="17711" y="7407"/>
                </a:cubicBezTo>
                <a:cubicBezTo>
                  <a:pt x="17765" y="7443"/>
                  <a:pt x="17802" y="7479"/>
                  <a:pt x="17838" y="7498"/>
                </a:cubicBezTo>
                <a:cubicBezTo>
                  <a:pt x="17874" y="7534"/>
                  <a:pt x="17910" y="7552"/>
                  <a:pt x="17947" y="7588"/>
                </a:cubicBezTo>
                <a:cubicBezTo>
                  <a:pt x="17983" y="7606"/>
                  <a:pt x="18019" y="7588"/>
                  <a:pt x="18073" y="7606"/>
                </a:cubicBezTo>
                <a:cubicBezTo>
                  <a:pt x="18073" y="7606"/>
                  <a:pt x="18091" y="7606"/>
                  <a:pt x="18110" y="7624"/>
                </a:cubicBezTo>
                <a:lnTo>
                  <a:pt x="18182" y="7624"/>
                </a:lnTo>
                <a:cubicBezTo>
                  <a:pt x="18200" y="7624"/>
                  <a:pt x="18218" y="7624"/>
                  <a:pt x="18236" y="7624"/>
                </a:cubicBezTo>
                <a:cubicBezTo>
                  <a:pt x="18254" y="7624"/>
                  <a:pt x="18272" y="7642"/>
                  <a:pt x="18291" y="7642"/>
                </a:cubicBezTo>
                <a:lnTo>
                  <a:pt x="18417" y="7570"/>
                </a:lnTo>
                <a:cubicBezTo>
                  <a:pt x="18490" y="7534"/>
                  <a:pt x="18562" y="7498"/>
                  <a:pt x="18635" y="7479"/>
                </a:cubicBezTo>
                <a:cubicBezTo>
                  <a:pt x="18671" y="7461"/>
                  <a:pt x="18707" y="7443"/>
                  <a:pt x="18743" y="7425"/>
                </a:cubicBezTo>
                <a:cubicBezTo>
                  <a:pt x="18780" y="7407"/>
                  <a:pt x="18816" y="7389"/>
                  <a:pt x="18834" y="7371"/>
                </a:cubicBezTo>
                <a:cubicBezTo>
                  <a:pt x="18906" y="7298"/>
                  <a:pt x="18961" y="7262"/>
                  <a:pt x="19033" y="7208"/>
                </a:cubicBezTo>
                <a:cubicBezTo>
                  <a:pt x="19178" y="7099"/>
                  <a:pt x="19341" y="6990"/>
                  <a:pt x="19486" y="6900"/>
                </a:cubicBezTo>
                <a:cubicBezTo>
                  <a:pt x="19522" y="6882"/>
                  <a:pt x="19558" y="6846"/>
                  <a:pt x="19594" y="6827"/>
                </a:cubicBezTo>
                <a:cubicBezTo>
                  <a:pt x="19631" y="6809"/>
                  <a:pt x="19667" y="6791"/>
                  <a:pt x="19721" y="6791"/>
                </a:cubicBezTo>
                <a:cubicBezTo>
                  <a:pt x="19739" y="6773"/>
                  <a:pt x="19776" y="6755"/>
                  <a:pt x="19812" y="6719"/>
                </a:cubicBezTo>
                <a:cubicBezTo>
                  <a:pt x="19848" y="6701"/>
                  <a:pt x="19884" y="6683"/>
                  <a:pt x="19920" y="6664"/>
                </a:cubicBezTo>
                <a:cubicBezTo>
                  <a:pt x="19993" y="6610"/>
                  <a:pt x="20065" y="6556"/>
                  <a:pt x="20156" y="6520"/>
                </a:cubicBezTo>
                <a:lnTo>
                  <a:pt x="20373" y="6411"/>
                </a:lnTo>
                <a:cubicBezTo>
                  <a:pt x="20409" y="6393"/>
                  <a:pt x="20446" y="6357"/>
                  <a:pt x="20482" y="6339"/>
                </a:cubicBezTo>
                <a:cubicBezTo>
                  <a:pt x="20518" y="6320"/>
                  <a:pt x="20572" y="6302"/>
                  <a:pt x="20609" y="6284"/>
                </a:cubicBezTo>
                <a:cubicBezTo>
                  <a:pt x="20681" y="6230"/>
                  <a:pt x="20772" y="6212"/>
                  <a:pt x="20844" y="6157"/>
                </a:cubicBezTo>
                <a:cubicBezTo>
                  <a:pt x="20916" y="6121"/>
                  <a:pt x="20989" y="6067"/>
                  <a:pt x="21079" y="6031"/>
                </a:cubicBezTo>
                <a:cubicBezTo>
                  <a:pt x="21152" y="6013"/>
                  <a:pt x="21224" y="5976"/>
                  <a:pt x="21297" y="5922"/>
                </a:cubicBezTo>
                <a:cubicBezTo>
                  <a:pt x="21369" y="5886"/>
                  <a:pt x="21424" y="5831"/>
                  <a:pt x="21478" y="5759"/>
                </a:cubicBezTo>
                <a:cubicBezTo>
                  <a:pt x="21514" y="5741"/>
                  <a:pt x="21532" y="5705"/>
                  <a:pt x="21550" y="5687"/>
                </a:cubicBezTo>
                <a:cubicBezTo>
                  <a:pt x="21568" y="5650"/>
                  <a:pt x="21605" y="5614"/>
                  <a:pt x="21623" y="5596"/>
                </a:cubicBezTo>
                <a:cubicBezTo>
                  <a:pt x="21659" y="5560"/>
                  <a:pt x="21677" y="5524"/>
                  <a:pt x="21713" y="5505"/>
                </a:cubicBezTo>
                <a:cubicBezTo>
                  <a:pt x="21731" y="5487"/>
                  <a:pt x="21768" y="5451"/>
                  <a:pt x="21804" y="5433"/>
                </a:cubicBezTo>
                <a:cubicBezTo>
                  <a:pt x="21858" y="5361"/>
                  <a:pt x="21931" y="5306"/>
                  <a:pt x="21985" y="5234"/>
                </a:cubicBezTo>
                <a:cubicBezTo>
                  <a:pt x="22057" y="5180"/>
                  <a:pt x="22112" y="5107"/>
                  <a:pt x="22148" y="5035"/>
                </a:cubicBezTo>
                <a:cubicBezTo>
                  <a:pt x="22184" y="4962"/>
                  <a:pt x="22220" y="4908"/>
                  <a:pt x="22293" y="4854"/>
                </a:cubicBezTo>
                <a:cubicBezTo>
                  <a:pt x="22311" y="4835"/>
                  <a:pt x="22347" y="4817"/>
                  <a:pt x="22383" y="4799"/>
                </a:cubicBezTo>
                <a:cubicBezTo>
                  <a:pt x="22401" y="4781"/>
                  <a:pt x="22456" y="4781"/>
                  <a:pt x="22492" y="4781"/>
                </a:cubicBezTo>
                <a:cubicBezTo>
                  <a:pt x="22564" y="4763"/>
                  <a:pt x="22655" y="4763"/>
                  <a:pt x="22746" y="4799"/>
                </a:cubicBezTo>
                <a:cubicBezTo>
                  <a:pt x="22782" y="4799"/>
                  <a:pt x="22818" y="4817"/>
                  <a:pt x="22854" y="4817"/>
                </a:cubicBezTo>
                <a:cubicBezTo>
                  <a:pt x="22909" y="4817"/>
                  <a:pt x="22945" y="4835"/>
                  <a:pt x="22999" y="4835"/>
                </a:cubicBezTo>
                <a:cubicBezTo>
                  <a:pt x="23072" y="4854"/>
                  <a:pt x="23162" y="4872"/>
                  <a:pt x="23235" y="4872"/>
                </a:cubicBezTo>
                <a:cubicBezTo>
                  <a:pt x="23325" y="4890"/>
                  <a:pt x="23397" y="4926"/>
                  <a:pt x="23470" y="4962"/>
                </a:cubicBezTo>
                <a:cubicBezTo>
                  <a:pt x="23542" y="4998"/>
                  <a:pt x="23615" y="5035"/>
                  <a:pt x="23669" y="5089"/>
                </a:cubicBezTo>
                <a:lnTo>
                  <a:pt x="23705" y="5143"/>
                </a:lnTo>
                <a:cubicBezTo>
                  <a:pt x="23723" y="5143"/>
                  <a:pt x="23742" y="5161"/>
                  <a:pt x="23760" y="5161"/>
                </a:cubicBezTo>
                <a:cubicBezTo>
                  <a:pt x="23796" y="5180"/>
                  <a:pt x="23832" y="5216"/>
                  <a:pt x="23886" y="5234"/>
                </a:cubicBezTo>
                <a:cubicBezTo>
                  <a:pt x="23959" y="5288"/>
                  <a:pt x="24031" y="5343"/>
                  <a:pt x="24104" y="5379"/>
                </a:cubicBezTo>
                <a:cubicBezTo>
                  <a:pt x="24176" y="5415"/>
                  <a:pt x="24249" y="5469"/>
                  <a:pt x="24321" y="5524"/>
                </a:cubicBezTo>
                <a:cubicBezTo>
                  <a:pt x="24339" y="5542"/>
                  <a:pt x="24394" y="5542"/>
                  <a:pt x="24430" y="5578"/>
                </a:cubicBezTo>
                <a:cubicBezTo>
                  <a:pt x="24466" y="5596"/>
                  <a:pt x="24502" y="5614"/>
                  <a:pt x="24538" y="5632"/>
                </a:cubicBezTo>
                <a:cubicBezTo>
                  <a:pt x="24575" y="5632"/>
                  <a:pt x="24611" y="5668"/>
                  <a:pt x="24647" y="5668"/>
                </a:cubicBezTo>
                <a:cubicBezTo>
                  <a:pt x="24683" y="5687"/>
                  <a:pt x="24719" y="5687"/>
                  <a:pt x="24756" y="5705"/>
                </a:cubicBezTo>
                <a:cubicBezTo>
                  <a:pt x="24828" y="5723"/>
                  <a:pt x="24919" y="5741"/>
                  <a:pt x="24991" y="5759"/>
                </a:cubicBezTo>
                <a:cubicBezTo>
                  <a:pt x="25082" y="5759"/>
                  <a:pt x="25172" y="5759"/>
                  <a:pt x="25263" y="5777"/>
                </a:cubicBezTo>
                <a:cubicBezTo>
                  <a:pt x="25335" y="5777"/>
                  <a:pt x="25426" y="5777"/>
                  <a:pt x="25516" y="5777"/>
                </a:cubicBezTo>
                <a:cubicBezTo>
                  <a:pt x="25607" y="5759"/>
                  <a:pt x="25697" y="5759"/>
                  <a:pt x="25788" y="5741"/>
                </a:cubicBezTo>
                <a:cubicBezTo>
                  <a:pt x="25878" y="5705"/>
                  <a:pt x="25969" y="5687"/>
                  <a:pt x="26041" y="5668"/>
                </a:cubicBezTo>
                <a:cubicBezTo>
                  <a:pt x="26150" y="5668"/>
                  <a:pt x="26241" y="5668"/>
                  <a:pt x="26331" y="5650"/>
                </a:cubicBezTo>
                <a:cubicBezTo>
                  <a:pt x="26422" y="5632"/>
                  <a:pt x="26512" y="5614"/>
                  <a:pt x="26603" y="5596"/>
                </a:cubicBezTo>
                <a:cubicBezTo>
                  <a:pt x="26693" y="5578"/>
                  <a:pt x="26766" y="5596"/>
                  <a:pt x="26820" y="5524"/>
                </a:cubicBezTo>
                <a:lnTo>
                  <a:pt x="26838" y="5524"/>
                </a:lnTo>
                <a:cubicBezTo>
                  <a:pt x="26911" y="5469"/>
                  <a:pt x="26983" y="5415"/>
                  <a:pt x="27074" y="5379"/>
                </a:cubicBezTo>
                <a:cubicBezTo>
                  <a:pt x="27128" y="5343"/>
                  <a:pt x="27182" y="5324"/>
                  <a:pt x="27237" y="5306"/>
                </a:cubicBezTo>
                <a:cubicBezTo>
                  <a:pt x="27291" y="5288"/>
                  <a:pt x="27345" y="5270"/>
                  <a:pt x="27418" y="5270"/>
                </a:cubicBezTo>
                <a:cubicBezTo>
                  <a:pt x="27472" y="5270"/>
                  <a:pt x="27526" y="5270"/>
                  <a:pt x="27581" y="5306"/>
                </a:cubicBezTo>
                <a:cubicBezTo>
                  <a:pt x="27635" y="5324"/>
                  <a:pt x="27689" y="5343"/>
                  <a:pt x="27744" y="5361"/>
                </a:cubicBezTo>
                <a:cubicBezTo>
                  <a:pt x="27798" y="5361"/>
                  <a:pt x="27871" y="5397"/>
                  <a:pt x="27907" y="5361"/>
                </a:cubicBezTo>
                <a:cubicBezTo>
                  <a:pt x="27925" y="5343"/>
                  <a:pt x="27961" y="5306"/>
                  <a:pt x="27979" y="5270"/>
                </a:cubicBezTo>
                <a:cubicBezTo>
                  <a:pt x="27979" y="5234"/>
                  <a:pt x="27997" y="5216"/>
                  <a:pt x="28015" y="5198"/>
                </a:cubicBezTo>
                <a:cubicBezTo>
                  <a:pt x="28034" y="5161"/>
                  <a:pt x="28034" y="5143"/>
                  <a:pt x="28052" y="5107"/>
                </a:cubicBezTo>
                <a:cubicBezTo>
                  <a:pt x="28070" y="5053"/>
                  <a:pt x="28106" y="4998"/>
                  <a:pt x="28124" y="4944"/>
                </a:cubicBezTo>
                <a:cubicBezTo>
                  <a:pt x="28160" y="4817"/>
                  <a:pt x="28215" y="4709"/>
                  <a:pt x="28287" y="4618"/>
                </a:cubicBezTo>
                <a:cubicBezTo>
                  <a:pt x="28323" y="4564"/>
                  <a:pt x="28359" y="4528"/>
                  <a:pt x="28396" y="4509"/>
                </a:cubicBezTo>
                <a:lnTo>
                  <a:pt x="28468" y="4455"/>
                </a:lnTo>
                <a:cubicBezTo>
                  <a:pt x="28486" y="4437"/>
                  <a:pt x="28522" y="4419"/>
                  <a:pt x="28541" y="4419"/>
                </a:cubicBezTo>
                <a:lnTo>
                  <a:pt x="28722" y="4365"/>
                </a:lnTo>
                <a:cubicBezTo>
                  <a:pt x="28776" y="4346"/>
                  <a:pt x="28830" y="4328"/>
                  <a:pt x="28885" y="4310"/>
                </a:cubicBezTo>
                <a:cubicBezTo>
                  <a:pt x="28921" y="4292"/>
                  <a:pt x="28939" y="4292"/>
                  <a:pt x="28957" y="4274"/>
                </a:cubicBezTo>
                <a:cubicBezTo>
                  <a:pt x="28975" y="4256"/>
                  <a:pt x="28993" y="4238"/>
                  <a:pt x="29011" y="4202"/>
                </a:cubicBezTo>
                <a:cubicBezTo>
                  <a:pt x="29066" y="4165"/>
                  <a:pt x="29084" y="4111"/>
                  <a:pt x="29120" y="4075"/>
                </a:cubicBezTo>
                <a:cubicBezTo>
                  <a:pt x="29174" y="4021"/>
                  <a:pt x="29211" y="3966"/>
                  <a:pt x="29247" y="3930"/>
                </a:cubicBezTo>
                <a:cubicBezTo>
                  <a:pt x="29283" y="3876"/>
                  <a:pt x="29319" y="3839"/>
                  <a:pt x="29374" y="3821"/>
                </a:cubicBezTo>
                <a:cubicBezTo>
                  <a:pt x="29428" y="3785"/>
                  <a:pt x="29464" y="3749"/>
                  <a:pt x="29519" y="3731"/>
                </a:cubicBezTo>
                <a:cubicBezTo>
                  <a:pt x="29573" y="3713"/>
                  <a:pt x="29627" y="3695"/>
                  <a:pt x="29681" y="3695"/>
                </a:cubicBezTo>
                <a:cubicBezTo>
                  <a:pt x="29736" y="3695"/>
                  <a:pt x="29790" y="3713"/>
                  <a:pt x="29844" y="3713"/>
                </a:cubicBezTo>
                <a:cubicBezTo>
                  <a:pt x="29899" y="3731"/>
                  <a:pt x="29953" y="3749"/>
                  <a:pt x="30007" y="3767"/>
                </a:cubicBezTo>
                <a:cubicBezTo>
                  <a:pt x="30062" y="3785"/>
                  <a:pt x="30062" y="3767"/>
                  <a:pt x="30080" y="3785"/>
                </a:cubicBezTo>
                <a:cubicBezTo>
                  <a:pt x="30116" y="3803"/>
                  <a:pt x="30152" y="3803"/>
                  <a:pt x="30170" y="3803"/>
                </a:cubicBezTo>
                <a:cubicBezTo>
                  <a:pt x="30225" y="3821"/>
                  <a:pt x="30279" y="3821"/>
                  <a:pt x="30352" y="3839"/>
                </a:cubicBezTo>
                <a:cubicBezTo>
                  <a:pt x="30406" y="3839"/>
                  <a:pt x="30460" y="3839"/>
                  <a:pt x="30515" y="3858"/>
                </a:cubicBezTo>
                <a:cubicBezTo>
                  <a:pt x="30569" y="3876"/>
                  <a:pt x="30605" y="3912"/>
                  <a:pt x="30641" y="3948"/>
                </a:cubicBezTo>
                <a:cubicBezTo>
                  <a:pt x="30714" y="4039"/>
                  <a:pt x="30750" y="4147"/>
                  <a:pt x="30768" y="4256"/>
                </a:cubicBezTo>
                <a:cubicBezTo>
                  <a:pt x="30786" y="4310"/>
                  <a:pt x="30822" y="4365"/>
                  <a:pt x="30841" y="4437"/>
                </a:cubicBezTo>
                <a:cubicBezTo>
                  <a:pt x="30841" y="4455"/>
                  <a:pt x="30859" y="4455"/>
                  <a:pt x="30859" y="4473"/>
                </a:cubicBezTo>
                <a:lnTo>
                  <a:pt x="30877" y="4473"/>
                </a:lnTo>
                <a:cubicBezTo>
                  <a:pt x="30895" y="4473"/>
                  <a:pt x="30895" y="4455"/>
                  <a:pt x="30895" y="4455"/>
                </a:cubicBezTo>
                <a:cubicBezTo>
                  <a:pt x="30913" y="4437"/>
                  <a:pt x="30949" y="4437"/>
                  <a:pt x="30967" y="4419"/>
                </a:cubicBezTo>
                <a:cubicBezTo>
                  <a:pt x="30985" y="4401"/>
                  <a:pt x="31003" y="4383"/>
                  <a:pt x="31022" y="4365"/>
                </a:cubicBezTo>
                <a:cubicBezTo>
                  <a:pt x="31058" y="4310"/>
                  <a:pt x="31076" y="4256"/>
                  <a:pt x="31112" y="4202"/>
                </a:cubicBezTo>
                <a:cubicBezTo>
                  <a:pt x="31148" y="4111"/>
                  <a:pt x="31239" y="4021"/>
                  <a:pt x="31348" y="4021"/>
                </a:cubicBezTo>
                <a:cubicBezTo>
                  <a:pt x="31402" y="4021"/>
                  <a:pt x="31438" y="4075"/>
                  <a:pt x="31474" y="4093"/>
                </a:cubicBezTo>
                <a:cubicBezTo>
                  <a:pt x="31511" y="4129"/>
                  <a:pt x="31583" y="4147"/>
                  <a:pt x="31619" y="4183"/>
                </a:cubicBezTo>
                <a:cubicBezTo>
                  <a:pt x="31728" y="4238"/>
                  <a:pt x="31800" y="4328"/>
                  <a:pt x="31891" y="4419"/>
                </a:cubicBezTo>
                <a:lnTo>
                  <a:pt x="31963" y="4528"/>
                </a:lnTo>
                <a:lnTo>
                  <a:pt x="32036" y="4509"/>
                </a:lnTo>
                <a:cubicBezTo>
                  <a:pt x="32054" y="4509"/>
                  <a:pt x="32090" y="4509"/>
                  <a:pt x="32126" y="4509"/>
                </a:cubicBezTo>
                <a:cubicBezTo>
                  <a:pt x="32144" y="4491"/>
                  <a:pt x="32181" y="4473"/>
                  <a:pt x="32199" y="4455"/>
                </a:cubicBezTo>
                <a:cubicBezTo>
                  <a:pt x="32217" y="4437"/>
                  <a:pt x="32253" y="4419"/>
                  <a:pt x="32271" y="4401"/>
                </a:cubicBezTo>
                <a:cubicBezTo>
                  <a:pt x="32344" y="4365"/>
                  <a:pt x="32398" y="4346"/>
                  <a:pt x="32452" y="4310"/>
                </a:cubicBezTo>
                <a:cubicBezTo>
                  <a:pt x="32507" y="4274"/>
                  <a:pt x="32561" y="4238"/>
                  <a:pt x="32633" y="4220"/>
                </a:cubicBezTo>
                <a:cubicBezTo>
                  <a:pt x="32688" y="4183"/>
                  <a:pt x="32742" y="4147"/>
                  <a:pt x="32796" y="4111"/>
                </a:cubicBezTo>
                <a:cubicBezTo>
                  <a:pt x="32814" y="4093"/>
                  <a:pt x="32833" y="4075"/>
                  <a:pt x="32869" y="4057"/>
                </a:cubicBezTo>
                <a:cubicBezTo>
                  <a:pt x="32887" y="4039"/>
                  <a:pt x="32905" y="4021"/>
                  <a:pt x="32941" y="4002"/>
                </a:cubicBezTo>
                <a:cubicBezTo>
                  <a:pt x="32977" y="4002"/>
                  <a:pt x="33032" y="3948"/>
                  <a:pt x="33086" y="3912"/>
                </a:cubicBezTo>
                <a:cubicBezTo>
                  <a:pt x="33140" y="3876"/>
                  <a:pt x="33195" y="3858"/>
                  <a:pt x="33249" y="3821"/>
                </a:cubicBezTo>
                <a:cubicBezTo>
                  <a:pt x="33303" y="3785"/>
                  <a:pt x="33340" y="3749"/>
                  <a:pt x="33376" y="3713"/>
                </a:cubicBezTo>
                <a:cubicBezTo>
                  <a:pt x="33394" y="3695"/>
                  <a:pt x="33412" y="3676"/>
                  <a:pt x="33430" y="3658"/>
                </a:cubicBezTo>
                <a:cubicBezTo>
                  <a:pt x="33448" y="3622"/>
                  <a:pt x="33503" y="3586"/>
                  <a:pt x="33539" y="3586"/>
                </a:cubicBezTo>
                <a:cubicBezTo>
                  <a:pt x="33611" y="3586"/>
                  <a:pt x="33666" y="3586"/>
                  <a:pt x="33738" y="3568"/>
                </a:cubicBezTo>
                <a:cubicBezTo>
                  <a:pt x="33792" y="3550"/>
                  <a:pt x="33847" y="3532"/>
                  <a:pt x="33919" y="3513"/>
                </a:cubicBezTo>
                <a:cubicBezTo>
                  <a:pt x="33937" y="3513"/>
                  <a:pt x="33955" y="3513"/>
                  <a:pt x="33992" y="3495"/>
                </a:cubicBezTo>
                <a:lnTo>
                  <a:pt x="34064" y="3459"/>
                </a:lnTo>
                <a:cubicBezTo>
                  <a:pt x="34118" y="3441"/>
                  <a:pt x="34173" y="3405"/>
                  <a:pt x="34209" y="3350"/>
                </a:cubicBezTo>
                <a:cubicBezTo>
                  <a:pt x="34245" y="3314"/>
                  <a:pt x="34299" y="3278"/>
                  <a:pt x="34354" y="3242"/>
                </a:cubicBezTo>
                <a:cubicBezTo>
                  <a:pt x="34390" y="3206"/>
                  <a:pt x="34444" y="3187"/>
                  <a:pt x="34517" y="3169"/>
                </a:cubicBezTo>
                <a:cubicBezTo>
                  <a:pt x="34571" y="3169"/>
                  <a:pt x="34625" y="3169"/>
                  <a:pt x="34680" y="3169"/>
                </a:cubicBezTo>
                <a:cubicBezTo>
                  <a:pt x="34698" y="3151"/>
                  <a:pt x="34716" y="3151"/>
                  <a:pt x="34752" y="3133"/>
                </a:cubicBezTo>
                <a:cubicBezTo>
                  <a:pt x="34770" y="3133"/>
                  <a:pt x="34788" y="3115"/>
                  <a:pt x="34806" y="3097"/>
                </a:cubicBezTo>
                <a:cubicBezTo>
                  <a:pt x="34861" y="3061"/>
                  <a:pt x="34915" y="3061"/>
                  <a:pt x="34969" y="3061"/>
                </a:cubicBezTo>
                <a:cubicBezTo>
                  <a:pt x="35042" y="3061"/>
                  <a:pt x="35096" y="3061"/>
                  <a:pt x="35169" y="3061"/>
                </a:cubicBezTo>
                <a:cubicBezTo>
                  <a:pt x="35223" y="3061"/>
                  <a:pt x="35277" y="3079"/>
                  <a:pt x="35332" y="3097"/>
                </a:cubicBezTo>
                <a:cubicBezTo>
                  <a:pt x="35404" y="3115"/>
                  <a:pt x="35458" y="3097"/>
                  <a:pt x="35531" y="3079"/>
                </a:cubicBezTo>
                <a:cubicBezTo>
                  <a:pt x="35585" y="3061"/>
                  <a:pt x="35640" y="3043"/>
                  <a:pt x="35712" y="3043"/>
                </a:cubicBezTo>
                <a:cubicBezTo>
                  <a:pt x="35766" y="3043"/>
                  <a:pt x="35821" y="3006"/>
                  <a:pt x="35875" y="3006"/>
                </a:cubicBezTo>
                <a:cubicBezTo>
                  <a:pt x="35947" y="2988"/>
                  <a:pt x="36002" y="2988"/>
                  <a:pt x="36074" y="3006"/>
                </a:cubicBezTo>
                <a:cubicBezTo>
                  <a:pt x="36092" y="3006"/>
                  <a:pt x="36128" y="3006"/>
                  <a:pt x="36147" y="3024"/>
                </a:cubicBezTo>
                <a:cubicBezTo>
                  <a:pt x="36183" y="3006"/>
                  <a:pt x="36201" y="3006"/>
                  <a:pt x="36237" y="3024"/>
                </a:cubicBezTo>
                <a:cubicBezTo>
                  <a:pt x="36291" y="3024"/>
                  <a:pt x="36328" y="3061"/>
                  <a:pt x="36364" y="3097"/>
                </a:cubicBezTo>
                <a:cubicBezTo>
                  <a:pt x="36400" y="3133"/>
                  <a:pt x="36454" y="3151"/>
                  <a:pt x="36509" y="3187"/>
                </a:cubicBezTo>
                <a:cubicBezTo>
                  <a:pt x="36527" y="3206"/>
                  <a:pt x="36563" y="3224"/>
                  <a:pt x="36581" y="3242"/>
                </a:cubicBezTo>
                <a:cubicBezTo>
                  <a:pt x="36599" y="3242"/>
                  <a:pt x="36636" y="3260"/>
                  <a:pt x="36654" y="3278"/>
                </a:cubicBezTo>
                <a:cubicBezTo>
                  <a:pt x="36672" y="3296"/>
                  <a:pt x="36708" y="3296"/>
                  <a:pt x="36726" y="3314"/>
                </a:cubicBezTo>
                <a:cubicBezTo>
                  <a:pt x="36762" y="3332"/>
                  <a:pt x="36780" y="3332"/>
                  <a:pt x="36799" y="3350"/>
                </a:cubicBezTo>
                <a:cubicBezTo>
                  <a:pt x="36835" y="3369"/>
                  <a:pt x="36907" y="3405"/>
                  <a:pt x="36962" y="3441"/>
                </a:cubicBezTo>
                <a:cubicBezTo>
                  <a:pt x="37016" y="3477"/>
                  <a:pt x="37070" y="3513"/>
                  <a:pt x="37125" y="3532"/>
                </a:cubicBezTo>
                <a:cubicBezTo>
                  <a:pt x="37179" y="3550"/>
                  <a:pt x="37233" y="3586"/>
                  <a:pt x="37287" y="3604"/>
                </a:cubicBezTo>
                <a:cubicBezTo>
                  <a:pt x="37360" y="3640"/>
                  <a:pt x="37396" y="3676"/>
                  <a:pt x="37450" y="3695"/>
                </a:cubicBezTo>
                <a:cubicBezTo>
                  <a:pt x="37487" y="3731"/>
                  <a:pt x="37541" y="3749"/>
                  <a:pt x="37595" y="3785"/>
                </a:cubicBezTo>
                <a:cubicBezTo>
                  <a:pt x="37704" y="3839"/>
                  <a:pt x="37831" y="3876"/>
                  <a:pt x="37939" y="3912"/>
                </a:cubicBezTo>
                <a:cubicBezTo>
                  <a:pt x="37994" y="3948"/>
                  <a:pt x="38048" y="3966"/>
                  <a:pt x="38102" y="4002"/>
                </a:cubicBezTo>
                <a:cubicBezTo>
                  <a:pt x="38157" y="4039"/>
                  <a:pt x="38193" y="4075"/>
                  <a:pt x="38247" y="4111"/>
                </a:cubicBezTo>
                <a:cubicBezTo>
                  <a:pt x="38356" y="4183"/>
                  <a:pt x="38465" y="4238"/>
                  <a:pt x="38573" y="4310"/>
                </a:cubicBezTo>
                <a:lnTo>
                  <a:pt x="38754" y="4419"/>
                </a:lnTo>
                <a:cubicBezTo>
                  <a:pt x="38791" y="4455"/>
                  <a:pt x="38845" y="4473"/>
                  <a:pt x="38899" y="4491"/>
                </a:cubicBezTo>
                <a:cubicBezTo>
                  <a:pt x="38954" y="4491"/>
                  <a:pt x="39008" y="4473"/>
                  <a:pt x="39062" y="4455"/>
                </a:cubicBezTo>
                <a:lnTo>
                  <a:pt x="39261" y="4401"/>
                </a:lnTo>
                <a:cubicBezTo>
                  <a:pt x="39316" y="4383"/>
                  <a:pt x="39388" y="4383"/>
                  <a:pt x="39443" y="4383"/>
                </a:cubicBezTo>
                <a:lnTo>
                  <a:pt x="39642" y="4383"/>
                </a:lnTo>
                <a:cubicBezTo>
                  <a:pt x="39696" y="4383"/>
                  <a:pt x="39768" y="4401"/>
                  <a:pt x="39823" y="4419"/>
                </a:cubicBezTo>
                <a:cubicBezTo>
                  <a:pt x="39841" y="4419"/>
                  <a:pt x="39877" y="4437"/>
                  <a:pt x="39895" y="4437"/>
                </a:cubicBezTo>
                <a:cubicBezTo>
                  <a:pt x="39913" y="4455"/>
                  <a:pt x="39931" y="4473"/>
                  <a:pt x="39968" y="4473"/>
                </a:cubicBezTo>
                <a:cubicBezTo>
                  <a:pt x="40022" y="4491"/>
                  <a:pt x="40058" y="4491"/>
                  <a:pt x="40113" y="4491"/>
                </a:cubicBezTo>
                <a:lnTo>
                  <a:pt x="40113" y="4491"/>
                </a:lnTo>
                <a:cubicBezTo>
                  <a:pt x="40113" y="4473"/>
                  <a:pt x="40149" y="4473"/>
                  <a:pt x="40149" y="4491"/>
                </a:cubicBezTo>
                <a:lnTo>
                  <a:pt x="40185" y="4491"/>
                </a:lnTo>
                <a:cubicBezTo>
                  <a:pt x="40203" y="4473"/>
                  <a:pt x="40239" y="4455"/>
                  <a:pt x="40276" y="4437"/>
                </a:cubicBezTo>
                <a:cubicBezTo>
                  <a:pt x="40330" y="4401"/>
                  <a:pt x="40402" y="4365"/>
                  <a:pt x="40475" y="4328"/>
                </a:cubicBezTo>
                <a:lnTo>
                  <a:pt x="40565" y="4292"/>
                </a:lnTo>
                <a:cubicBezTo>
                  <a:pt x="40602" y="4274"/>
                  <a:pt x="40620" y="4256"/>
                  <a:pt x="40656" y="4238"/>
                </a:cubicBezTo>
                <a:cubicBezTo>
                  <a:pt x="40674" y="4220"/>
                  <a:pt x="40710" y="4202"/>
                  <a:pt x="40728" y="4183"/>
                </a:cubicBezTo>
                <a:cubicBezTo>
                  <a:pt x="40765" y="4165"/>
                  <a:pt x="40783" y="4147"/>
                  <a:pt x="40819" y="4111"/>
                </a:cubicBezTo>
                <a:lnTo>
                  <a:pt x="40891" y="4039"/>
                </a:lnTo>
                <a:lnTo>
                  <a:pt x="40964" y="3984"/>
                </a:lnTo>
                <a:cubicBezTo>
                  <a:pt x="41000" y="3948"/>
                  <a:pt x="41018" y="3930"/>
                  <a:pt x="41036" y="3894"/>
                </a:cubicBezTo>
                <a:cubicBezTo>
                  <a:pt x="41072" y="3876"/>
                  <a:pt x="41090" y="3858"/>
                  <a:pt x="41127" y="3839"/>
                </a:cubicBezTo>
                <a:cubicBezTo>
                  <a:pt x="41145" y="3803"/>
                  <a:pt x="41253" y="3731"/>
                  <a:pt x="41308" y="3695"/>
                </a:cubicBezTo>
                <a:cubicBezTo>
                  <a:pt x="41362" y="3658"/>
                  <a:pt x="41435" y="3604"/>
                  <a:pt x="41489" y="3568"/>
                </a:cubicBezTo>
                <a:cubicBezTo>
                  <a:pt x="41561" y="3532"/>
                  <a:pt x="41616" y="3495"/>
                  <a:pt x="41688" y="3477"/>
                </a:cubicBezTo>
                <a:cubicBezTo>
                  <a:pt x="41761" y="3459"/>
                  <a:pt x="41815" y="3423"/>
                  <a:pt x="41887" y="3369"/>
                </a:cubicBezTo>
                <a:lnTo>
                  <a:pt x="41960" y="3296"/>
                </a:lnTo>
                <a:cubicBezTo>
                  <a:pt x="41978" y="3278"/>
                  <a:pt x="42014" y="3260"/>
                  <a:pt x="42032" y="3242"/>
                </a:cubicBezTo>
                <a:cubicBezTo>
                  <a:pt x="42068" y="3224"/>
                  <a:pt x="42141" y="3169"/>
                  <a:pt x="42195" y="3133"/>
                </a:cubicBezTo>
                <a:cubicBezTo>
                  <a:pt x="42231" y="3115"/>
                  <a:pt x="42249" y="3097"/>
                  <a:pt x="42286" y="3079"/>
                </a:cubicBezTo>
                <a:cubicBezTo>
                  <a:pt x="42322" y="3061"/>
                  <a:pt x="42358" y="3061"/>
                  <a:pt x="42376" y="3043"/>
                </a:cubicBezTo>
                <a:cubicBezTo>
                  <a:pt x="42412" y="3043"/>
                  <a:pt x="42449" y="3024"/>
                  <a:pt x="42485" y="3024"/>
                </a:cubicBezTo>
                <a:lnTo>
                  <a:pt x="42575" y="3006"/>
                </a:lnTo>
                <a:cubicBezTo>
                  <a:pt x="42612" y="3006"/>
                  <a:pt x="42648" y="3006"/>
                  <a:pt x="42684" y="3024"/>
                </a:cubicBezTo>
                <a:cubicBezTo>
                  <a:pt x="42720" y="3024"/>
                  <a:pt x="42757" y="3024"/>
                  <a:pt x="42793" y="3043"/>
                </a:cubicBezTo>
                <a:lnTo>
                  <a:pt x="42901" y="3043"/>
                </a:lnTo>
                <a:lnTo>
                  <a:pt x="42956" y="2970"/>
                </a:lnTo>
                <a:cubicBezTo>
                  <a:pt x="42992" y="2934"/>
                  <a:pt x="43028" y="2898"/>
                  <a:pt x="43064" y="2880"/>
                </a:cubicBezTo>
                <a:cubicBezTo>
                  <a:pt x="43101" y="2843"/>
                  <a:pt x="43119" y="2807"/>
                  <a:pt x="43155" y="2771"/>
                </a:cubicBezTo>
                <a:cubicBezTo>
                  <a:pt x="43191" y="2699"/>
                  <a:pt x="43264" y="2626"/>
                  <a:pt x="43318" y="2554"/>
                </a:cubicBezTo>
                <a:cubicBezTo>
                  <a:pt x="43336" y="2517"/>
                  <a:pt x="43354" y="2481"/>
                  <a:pt x="43390" y="2463"/>
                </a:cubicBezTo>
                <a:cubicBezTo>
                  <a:pt x="43409" y="2445"/>
                  <a:pt x="43427" y="2445"/>
                  <a:pt x="43445" y="2427"/>
                </a:cubicBezTo>
                <a:cubicBezTo>
                  <a:pt x="43463" y="2427"/>
                  <a:pt x="43481" y="2409"/>
                  <a:pt x="43499" y="2409"/>
                </a:cubicBezTo>
                <a:cubicBezTo>
                  <a:pt x="43517" y="2409"/>
                  <a:pt x="43535" y="2409"/>
                  <a:pt x="43553" y="2409"/>
                </a:cubicBezTo>
                <a:cubicBezTo>
                  <a:pt x="43571" y="2409"/>
                  <a:pt x="43608" y="2409"/>
                  <a:pt x="43626" y="2409"/>
                </a:cubicBezTo>
                <a:cubicBezTo>
                  <a:pt x="43662" y="2409"/>
                  <a:pt x="43716" y="2409"/>
                  <a:pt x="43753" y="2427"/>
                </a:cubicBezTo>
                <a:cubicBezTo>
                  <a:pt x="43789" y="2445"/>
                  <a:pt x="43825" y="2463"/>
                  <a:pt x="43861" y="2481"/>
                </a:cubicBezTo>
                <a:lnTo>
                  <a:pt x="43988" y="2536"/>
                </a:lnTo>
                <a:cubicBezTo>
                  <a:pt x="44024" y="2554"/>
                  <a:pt x="44060" y="2590"/>
                  <a:pt x="44097" y="2608"/>
                </a:cubicBezTo>
                <a:cubicBezTo>
                  <a:pt x="44133" y="2644"/>
                  <a:pt x="44169" y="2662"/>
                  <a:pt x="44205" y="2680"/>
                </a:cubicBezTo>
                <a:cubicBezTo>
                  <a:pt x="44296" y="2735"/>
                  <a:pt x="44368" y="2789"/>
                  <a:pt x="44423" y="2862"/>
                </a:cubicBezTo>
                <a:lnTo>
                  <a:pt x="44531" y="2952"/>
                </a:lnTo>
                <a:cubicBezTo>
                  <a:pt x="44549" y="2988"/>
                  <a:pt x="44586" y="3024"/>
                  <a:pt x="44622" y="3043"/>
                </a:cubicBezTo>
                <a:lnTo>
                  <a:pt x="44658" y="3079"/>
                </a:lnTo>
                <a:cubicBezTo>
                  <a:pt x="44694" y="3079"/>
                  <a:pt x="44712" y="3097"/>
                  <a:pt x="44730" y="3115"/>
                </a:cubicBezTo>
                <a:cubicBezTo>
                  <a:pt x="44767" y="3133"/>
                  <a:pt x="44803" y="3151"/>
                  <a:pt x="44839" y="3169"/>
                </a:cubicBezTo>
                <a:cubicBezTo>
                  <a:pt x="44857" y="3187"/>
                  <a:pt x="44875" y="3187"/>
                  <a:pt x="44893" y="3187"/>
                </a:cubicBezTo>
                <a:cubicBezTo>
                  <a:pt x="44930" y="3206"/>
                  <a:pt x="44948" y="3206"/>
                  <a:pt x="44966" y="3206"/>
                </a:cubicBezTo>
                <a:cubicBezTo>
                  <a:pt x="45020" y="3224"/>
                  <a:pt x="45056" y="3242"/>
                  <a:pt x="45093" y="3260"/>
                </a:cubicBezTo>
                <a:cubicBezTo>
                  <a:pt x="45147" y="3278"/>
                  <a:pt x="45183" y="3296"/>
                  <a:pt x="45219" y="3314"/>
                </a:cubicBezTo>
                <a:cubicBezTo>
                  <a:pt x="45274" y="3332"/>
                  <a:pt x="45310" y="3369"/>
                  <a:pt x="45346" y="3387"/>
                </a:cubicBezTo>
                <a:cubicBezTo>
                  <a:pt x="45382" y="3423"/>
                  <a:pt x="45419" y="3441"/>
                  <a:pt x="45455" y="3459"/>
                </a:cubicBezTo>
                <a:cubicBezTo>
                  <a:pt x="45491" y="3477"/>
                  <a:pt x="45527" y="3495"/>
                  <a:pt x="45564" y="3532"/>
                </a:cubicBezTo>
                <a:cubicBezTo>
                  <a:pt x="45600" y="3568"/>
                  <a:pt x="45636" y="3586"/>
                  <a:pt x="45690" y="3604"/>
                </a:cubicBezTo>
                <a:cubicBezTo>
                  <a:pt x="45727" y="3622"/>
                  <a:pt x="45763" y="3640"/>
                  <a:pt x="45817" y="3658"/>
                </a:cubicBezTo>
                <a:cubicBezTo>
                  <a:pt x="45853" y="3676"/>
                  <a:pt x="45890" y="3695"/>
                  <a:pt x="45944" y="3713"/>
                </a:cubicBezTo>
                <a:cubicBezTo>
                  <a:pt x="45980" y="3731"/>
                  <a:pt x="46034" y="3731"/>
                  <a:pt x="46071" y="3731"/>
                </a:cubicBezTo>
                <a:cubicBezTo>
                  <a:pt x="46125" y="3731"/>
                  <a:pt x="46179" y="3749"/>
                  <a:pt x="46234" y="3767"/>
                </a:cubicBezTo>
                <a:lnTo>
                  <a:pt x="46288" y="3767"/>
                </a:lnTo>
                <a:cubicBezTo>
                  <a:pt x="46324" y="3785"/>
                  <a:pt x="46342" y="3785"/>
                  <a:pt x="46360" y="3785"/>
                </a:cubicBezTo>
                <a:cubicBezTo>
                  <a:pt x="46397" y="3803"/>
                  <a:pt x="46451" y="3803"/>
                  <a:pt x="46487" y="3821"/>
                </a:cubicBezTo>
                <a:lnTo>
                  <a:pt x="46560" y="3821"/>
                </a:lnTo>
                <a:cubicBezTo>
                  <a:pt x="46578" y="3821"/>
                  <a:pt x="46596" y="3821"/>
                  <a:pt x="46632" y="3821"/>
                </a:cubicBezTo>
                <a:cubicBezTo>
                  <a:pt x="46650" y="3803"/>
                  <a:pt x="46686" y="3803"/>
                  <a:pt x="46723" y="3803"/>
                </a:cubicBezTo>
                <a:lnTo>
                  <a:pt x="46723" y="3803"/>
                </a:lnTo>
                <a:lnTo>
                  <a:pt x="46759" y="3803"/>
                </a:lnTo>
                <a:cubicBezTo>
                  <a:pt x="46831" y="3785"/>
                  <a:pt x="46904" y="3767"/>
                  <a:pt x="46976" y="3731"/>
                </a:cubicBezTo>
                <a:cubicBezTo>
                  <a:pt x="47049" y="3695"/>
                  <a:pt x="47103" y="3658"/>
                  <a:pt x="47175" y="3640"/>
                </a:cubicBezTo>
                <a:cubicBezTo>
                  <a:pt x="47266" y="3622"/>
                  <a:pt x="47338" y="3604"/>
                  <a:pt x="47411" y="3568"/>
                </a:cubicBezTo>
                <a:cubicBezTo>
                  <a:pt x="47483" y="3550"/>
                  <a:pt x="47537" y="3495"/>
                  <a:pt x="47610" y="3477"/>
                </a:cubicBezTo>
                <a:cubicBezTo>
                  <a:pt x="47682" y="3441"/>
                  <a:pt x="47755" y="3405"/>
                  <a:pt x="47827" y="3369"/>
                </a:cubicBezTo>
                <a:cubicBezTo>
                  <a:pt x="47900" y="3332"/>
                  <a:pt x="47972" y="3296"/>
                  <a:pt x="48026" y="3260"/>
                </a:cubicBezTo>
                <a:cubicBezTo>
                  <a:pt x="48099" y="3224"/>
                  <a:pt x="48189" y="3206"/>
                  <a:pt x="48262" y="3169"/>
                </a:cubicBezTo>
                <a:cubicBezTo>
                  <a:pt x="48280" y="3151"/>
                  <a:pt x="48316" y="3133"/>
                  <a:pt x="48334" y="3115"/>
                </a:cubicBezTo>
                <a:cubicBezTo>
                  <a:pt x="48352" y="3097"/>
                  <a:pt x="48407" y="3079"/>
                  <a:pt x="48425" y="3061"/>
                </a:cubicBezTo>
                <a:cubicBezTo>
                  <a:pt x="48461" y="3043"/>
                  <a:pt x="48552" y="2970"/>
                  <a:pt x="48606" y="2934"/>
                </a:cubicBezTo>
                <a:cubicBezTo>
                  <a:pt x="48678" y="2898"/>
                  <a:pt x="48733" y="2880"/>
                  <a:pt x="48805" y="2862"/>
                </a:cubicBezTo>
                <a:lnTo>
                  <a:pt x="49041" y="2862"/>
                </a:lnTo>
                <a:cubicBezTo>
                  <a:pt x="49113" y="2862"/>
                  <a:pt x="49167" y="2843"/>
                  <a:pt x="49222" y="2789"/>
                </a:cubicBezTo>
                <a:cubicBezTo>
                  <a:pt x="49258" y="2771"/>
                  <a:pt x="49276" y="2753"/>
                  <a:pt x="49312" y="2753"/>
                </a:cubicBezTo>
                <a:cubicBezTo>
                  <a:pt x="49348" y="2753"/>
                  <a:pt x="49385" y="2753"/>
                  <a:pt x="49421" y="2753"/>
                </a:cubicBezTo>
                <a:cubicBezTo>
                  <a:pt x="49457" y="2753"/>
                  <a:pt x="49493" y="2753"/>
                  <a:pt x="49530" y="2753"/>
                </a:cubicBezTo>
                <a:cubicBezTo>
                  <a:pt x="49566" y="2753"/>
                  <a:pt x="49602" y="2771"/>
                  <a:pt x="49638" y="2789"/>
                </a:cubicBezTo>
                <a:cubicBezTo>
                  <a:pt x="49656" y="2789"/>
                  <a:pt x="49693" y="2807"/>
                  <a:pt x="49711" y="2825"/>
                </a:cubicBezTo>
                <a:cubicBezTo>
                  <a:pt x="49747" y="2862"/>
                  <a:pt x="49765" y="2898"/>
                  <a:pt x="49801" y="2916"/>
                </a:cubicBezTo>
                <a:cubicBezTo>
                  <a:pt x="49819" y="2934"/>
                  <a:pt x="49837" y="2952"/>
                  <a:pt x="49874" y="2970"/>
                </a:cubicBezTo>
                <a:cubicBezTo>
                  <a:pt x="49892" y="2988"/>
                  <a:pt x="49892" y="2988"/>
                  <a:pt x="49910" y="2988"/>
                </a:cubicBezTo>
                <a:lnTo>
                  <a:pt x="49964" y="3024"/>
                </a:lnTo>
                <a:cubicBezTo>
                  <a:pt x="50000" y="3043"/>
                  <a:pt x="50018" y="3061"/>
                  <a:pt x="50055" y="3079"/>
                </a:cubicBezTo>
                <a:cubicBezTo>
                  <a:pt x="50091" y="3097"/>
                  <a:pt x="50127" y="3097"/>
                  <a:pt x="50163" y="3115"/>
                </a:cubicBezTo>
                <a:cubicBezTo>
                  <a:pt x="50200" y="3133"/>
                  <a:pt x="50218" y="3169"/>
                  <a:pt x="50254" y="3187"/>
                </a:cubicBezTo>
                <a:cubicBezTo>
                  <a:pt x="50272" y="3206"/>
                  <a:pt x="50308" y="3206"/>
                  <a:pt x="50344" y="3242"/>
                </a:cubicBezTo>
                <a:cubicBezTo>
                  <a:pt x="50363" y="3260"/>
                  <a:pt x="50399" y="3278"/>
                  <a:pt x="50435" y="3278"/>
                </a:cubicBezTo>
                <a:cubicBezTo>
                  <a:pt x="50435" y="3278"/>
                  <a:pt x="50453" y="3278"/>
                  <a:pt x="50471" y="3278"/>
                </a:cubicBezTo>
                <a:lnTo>
                  <a:pt x="50544" y="3260"/>
                </a:lnTo>
                <a:cubicBezTo>
                  <a:pt x="50580" y="3242"/>
                  <a:pt x="50616" y="3242"/>
                  <a:pt x="50652" y="3224"/>
                </a:cubicBezTo>
                <a:cubicBezTo>
                  <a:pt x="50689" y="3206"/>
                  <a:pt x="50725" y="3187"/>
                  <a:pt x="50761" y="3169"/>
                </a:cubicBezTo>
                <a:cubicBezTo>
                  <a:pt x="50797" y="3169"/>
                  <a:pt x="50815" y="3151"/>
                  <a:pt x="50852" y="3115"/>
                </a:cubicBezTo>
                <a:cubicBezTo>
                  <a:pt x="50870" y="3097"/>
                  <a:pt x="50906" y="3079"/>
                  <a:pt x="50942" y="3061"/>
                </a:cubicBezTo>
                <a:cubicBezTo>
                  <a:pt x="50960" y="3043"/>
                  <a:pt x="50996" y="3024"/>
                  <a:pt x="51014" y="3024"/>
                </a:cubicBezTo>
                <a:cubicBezTo>
                  <a:pt x="51051" y="3006"/>
                  <a:pt x="51087" y="2988"/>
                  <a:pt x="51105" y="2970"/>
                </a:cubicBezTo>
                <a:cubicBezTo>
                  <a:pt x="51141" y="2952"/>
                  <a:pt x="51250" y="2916"/>
                  <a:pt x="51304" y="2898"/>
                </a:cubicBezTo>
                <a:cubicBezTo>
                  <a:pt x="51377" y="2898"/>
                  <a:pt x="51449" y="2880"/>
                  <a:pt x="51540" y="2843"/>
                </a:cubicBezTo>
                <a:cubicBezTo>
                  <a:pt x="51594" y="2825"/>
                  <a:pt x="51648" y="2771"/>
                  <a:pt x="51685" y="2699"/>
                </a:cubicBezTo>
                <a:cubicBezTo>
                  <a:pt x="51703" y="2680"/>
                  <a:pt x="51721" y="2644"/>
                  <a:pt x="51757" y="2608"/>
                </a:cubicBezTo>
                <a:cubicBezTo>
                  <a:pt x="51775" y="2590"/>
                  <a:pt x="51793" y="2554"/>
                  <a:pt x="51811" y="2517"/>
                </a:cubicBezTo>
                <a:cubicBezTo>
                  <a:pt x="51829" y="2481"/>
                  <a:pt x="51866" y="2409"/>
                  <a:pt x="51920" y="2373"/>
                </a:cubicBezTo>
                <a:cubicBezTo>
                  <a:pt x="51956" y="2354"/>
                  <a:pt x="52011" y="2354"/>
                  <a:pt x="52047" y="2391"/>
                </a:cubicBezTo>
                <a:cubicBezTo>
                  <a:pt x="52083" y="2427"/>
                  <a:pt x="52101" y="2481"/>
                  <a:pt x="52155" y="2445"/>
                </a:cubicBezTo>
                <a:cubicBezTo>
                  <a:pt x="52174" y="2445"/>
                  <a:pt x="52192" y="2427"/>
                  <a:pt x="52210" y="2391"/>
                </a:cubicBezTo>
                <a:cubicBezTo>
                  <a:pt x="52246" y="2373"/>
                  <a:pt x="52264" y="2354"/>
                  <a:pt x="52300" y="2336"/>
                </a:cubicBezTo>
                <a:lnTo>
                  <a:pt x="52463" y="2191"/>
                </a:lnTo>
                <a:cubicBezTo>
                  <a:pt x="52499" y="2155"/>
                  <a:pt x="52536" y="2083"/>
                  <a:pt x="52590" y="2047"/>
                </a:cubicBezTo>
                <a:cubicBezTo>
                  <a:pt x="52608" y="2028"/>
                  <a:pt x="52626" y="2010"/>
                  <a:pt x="52662" y="1992"/>
                </a:cubicBezTo>
                <a:cubicBezTo>
                  <a:pt x="52681" y="1956"/>
                  <a:pt x="52699" y="1938"/>
                  <a:pt x="52717" y="1902"/>
                </a:cubicBezTo>
                <a:cubicBezTo>
                  <a:pt x="52735" y="1884"/>
                  <a:pt x="52753" y="1865"/>
                  <a:pt x="52771" y="1829"/>
                </a:cubicBezTo>
                <a:cubicBezTo>
                  <a:pt x="52771" y="1793"/>
                  <a:pt x="52789" y="1757"/>
                  <a:pt x="52807" y="1739"/>
                </a:cubicBezTo>
                <a:cubicBezTo>
                  <a:pt x="52825" y="1702"/>
                  <a:pt x="52844" y="1666"/>
                  <a:pt x="52862" y="1630"/>
                </a:cubicBezTo>
                <a:cubicBezTo>
                  <a:pt x="52880" y="1612"/>
                  <a:pt x="52898" y="1594"/>
                  <a:pt x="52916" y="1558"/>
                </a:cubicBezTo>
                <a:cubicBezTo>
                  <a:pt x="52952" y="1521"/>
                  <a:pt x="53007" y="1485"/>
                  <a:pt x="53061" y="1449"/>
                </a:cubicBezTo>
                <a:cubicBezTo>
                  <a:pt x="53097" y="1449"/>
                  <a:pt x="53115" y="1449"/>
                  <a:pt x="53151" y="1431"/>
                </a:cubicBezTo>
                <a:cubicBezTo>
                  <a:pt x="53188" y="1431"/>
                  <a:pt x="53224" y="1413"/>
                  <a:pt x="53260" y="1413"/>
                </a:cubicBezTo>
                <a:cubicBezTo>
                  <a:pt x="53296" y="1413"/>
                  <a:pt x="53333" y="1413"/>
                  <a:pt x="53369" y="1413"/>
                </a:cubicBezTo>
                <a:lnTo>
                  <a:pt x="53496" y="1413"/>
                </a:lnTo>
                <a:cubicBezTo>
                  <a:pt x="53568" y="1413"/>
                  <a:pt x="53658" y="1431"/>
                  <a:pt x="53731" y="1431"/>
                </a:cubicBezTo>
                <a:cubicBezTo>
                  <a:pt x="53803" y="1449"/>
                  <a:pt x="53876" y="1431"/>
                  <a:pt x="53966" y="1431"/>
                </a:cubicBezTo>
                <a:lnTo>
                  <a:pt x="53966" y="1431"/>
                </a:lnTo>
                <a:cubicBezTo>
                  <a:pt x="53984" y="1413"/>
                  <a:pt x="54003" y="1377"/>
                  <a:pt x="54039" y="1358"/>
                </a:cubicBezTo>
                <a:cubicBezTo>
                  <a:pt x="54057" y="1322"/>
                  <a:pt x="54111" y="1286"/>
                  <a:pt x="54147" y="1268"/>
                </a:cubicBezTo>
                <a:cubicBezTo>
                  <a:pt x="54184" y="1232"/>
                  <a:pt x="54238" y="1214"/>
                  <a:pt x="54274" y="1177"/>
                </a:cubicBezTo>
                <a:cubicBezTo>
                  <a:pt x="54310" y="1141"/>
                  <a:pt x="54347" y="1105"/>
                  <a:pt x="54383" y="1069"/>
                </a:cubicBezTo>
                <a:cubicBezTo>
                  <a:pt x="54437" y="1032"/>
                  <a:pt x="54455" y="996"/>
                  <a:pt x="54492" y="978"/>
                </a:cubicBezTo>
                <a:cubicBezTo>
                  <a:pt x="54528" y="960"/>
                  <a:pt x="54564" y="924"/>
                  <a:pt x="54600" y="906"/>
                </a:cubicBezTo>
                <a:cubicBezTo>
                  <a:pt x="54636" y="869"/>
                  <a:pt x="54655" y="815"/>
                  <a:pt x="54673" y="779"/>
                </a:cubicBezTo>
                <a:cubicBezTo>
                  <a:pt x="54709" y="743"/>
                  <a:pt x="54745" y="706"/>
                  <a:pt x="54781" y="670"/>
                </a:cubicBezTo>
                <a:cubicBezTo>
                  <a:pt x="54817" y="634"/>
                  <a:pt x="54854" y="598"/>
                  <a:pt x="54872" y="543"/>
                </a:cubicBezTo>
                <a:cubicBezTo>
                  <a:pt x="54890" y="507"/>
                  <a:pt x="54926" y="471"/>
                  <a:pt x="54962" y="435"/>
                </a:cubicBezTo>
                <a:cubicBezTo>
                  <a:pt x="54999" y="399"/>
                  <a:pt x="55035" y="362"/>
                  <a:pt x="55071" y="326"/>
                </a:cubicBezTo>
                <a:cubicBezTo>
                  <a:pt x="55125" y="308"/>
                  <a:pt x="55180" y="308"/>
                  <a:pt x="55234" y="308"/>
                </a:cubicBezTo>
                <a:cubicBezTo>
                  <a:pt x="55288" y="308"/>
                  <a:pt x="55343" y="308"/>
                  <a:pt x="55379" y="308"/>
                </a:cubicBezTo>
                <a:cubicBezTo>
                  <a:pt x="55415" y="326"/>
                  <a:pt x="55433" y="326"/>
                  <a:pt x="55451" y="344"/>
                </a:cubicBezTo>
                <a:cubicBezTo>
                  <a:pt x="55488" y="362"/>
                  <a:pt x="55506" y="362"/>
                  <a:pt x="55524" y="381"/>
                </a:cubicBezTo>
                <a:cubicBezTo>
                  <a:pt x="55560" y="381"/>
                  <a:pt x="55578" y="399"/>
                  <a:pt x="55596" y="399"/>
                </a:cubicBezTo>
                <a:lnTo>
                  <a:pt x="55669" y="453"/>
                </a:lnTo>
                <a:cubicBezTo>
                  <a:pt x="55723" y="471"/>
                  <a:pt x="55759" y="507"/>
                  <a:pt x="55795" y="525"/>
                </a:cubicBezTo>
                <a:lnTo>
                  <a:pt x="55814" y="543"/>
                </a:lnTo>
                <a:lnTo>
                  <a:pt x="55832" y="543"/>
                </a:lnTo>
                <a:cubicBezTo>
                  <a:pt x="55868" y="543"/>
                  <a:pt x="55886" y="580"/>
                  <a:pt x="55904" y="580"/>
                </a:cubicBezTo>
                <a:lnTo>
                  <a:pt x="55904" y="580"/>
                </a:lnTo>
                <a:cubicBezTo>
                  <a:pt x="55904" y="580"/>
                  <a:pt x="55922" y="580"/>
                  <a:pt x="55922" y="580"/>
                </a:cubicBezTo>
                <a:cubicBezTo>
                  <a:pt x="55977" y="562"/>
                  <a:pt x="56013" y="543"/>
                  <a:pt x="56067" y="525"/>
                </a:cubicBezTo>
                <a:cubicBezTo>
                  <a:pt x="56121" y="507"/>
                  <a:pt x="56176" y="453"/>
                  <a:pt x="56212" y="417"/>
                </a:cubicBezTo>
                <a:cubicBezTo>
                  <a:pt x="56266" y="381"/>
                  <a:pt x="56321" y="326"/>
                  <a:pt x="56375" y="308"/>
                </a:cubicBezTo>
                <a:cubicBezTo>
                  <a:pt x="56393" y="290"/>
                  <a:pt x="56429" y="272"/>
                  <a:pt x="56465" y="254"/>
                </a:cubicBezTo>
                <a:cubicBezTo>
                  <a:pt x="56502" y="254"/>
                  <a:pt x="56538" y="254"/>
                  <a:pt x="56556" y="236"/>
                </a:cubicBezTo>
                <a:lnTo>
                  <a:pt x="56647" y="181"/>
                </a:lnTo>
                <a:cubicBezTo>
                  <a:pt x="56683" y="163"/>
                  <a:pt x="56701" y="145"/>
                  <a:pt x="56737" y="127"/>
                </a:cubicBezTo>
                <a:cubicBezTo>
                  <a:pt x="56810" y="109"/>
                  <a:pt x="56864" y="73"/>
                  <a:pt x="56936" y="36"/>
                </a:cubicBezTo>
                <a:cubicBezTo>
                  <a:pt x="56954" y="36"/>
                  <a:pt x="56991" y="36"/>
                  <a:pt x="57009" y="36"/>
                </a:cubicBezTo>
                <a:cubicBezTo>
                  <a:pt x="57045" y="18"/>
                  <a:pt x="57081" y="0"/>
                  <a:pt x="57099" y="0"/>
                </a:cubicBezTo>
                <a:lnTo>
                  <a:pt x="57190" y="0"/>
                </a:lnTo>
                <a:cubicBezTo>
                  <a:pt x="57226" y="0"/>
                  <a:pt x="57262" y="18"/>
                  <a:pt x="57280" y="18"/>
                </a:cubicBezTo>
                <a:cubicBezTo>
                  <a:pt x="57317" y="36"/>
                  <a:pt x="57353" y="36"/>
                  <a:pt x="57389" y="36"/>
                </a:cubicBezTo>
                <a:lnTo>
                  <a:pt x="57480" y="55"/>
                </a:lnTo>
                <a:cubicBezTo>
                  <a:pt x="57552" y="55"/>
                  <a:pt x="57624" y="73"/>
                  <a:pt x="57697" y="73"/>
                </a:cubicBezTo>
                <a:cubicBezTo>
                  <a:pt x="57751" y="91"/>
                  <a:pt x="57842" y="91"/>
                  <a:pt x="57914" y="109"/>
                </a:cubicBezTo>
                <a:cubicBezTo>
                  <a:pt x="57987" y="127"/>
                  <a:pt x="58059" y="145"/>
                  <a:pt x="58113" y="163"/>
                </a:cubicBezTo>
                <a:cubicBezTo>
                  <a:pt x="58186" y="181"/>
                  <a:pt x="58258" y="199"/>
                  <a:pt x="58313" y="218"/>
                </a:cubicBezTo>
                <a:lnTo>
                  <a:pt x="58403" y="254"/>
                </a:lnTo>
                <a:cubicBezTo>
                  <a:pt x="58439" y="254"/>
                  <a:pt x="58476" y="272"/>
                  <a:pt x="58512" y="290"/>
                </a:cubicBezTo>
                <a:lnTo>
                  <a:pt x="58584" y="308"/>
                </a:lnTo>
                <a:lnTo>
                  <a:pt x="58675" y="362"/>
                </a:lnTo>
                <a:cubicBezTo>
                  <a:pt x="58711" y="381"/>
                  <a:pt x="58747" y="381"/>
                  <a:pt x="58783" y="399"/>
                </a:cubicBezTo>
                <a:cubicBezTo>
                  <a:pt x="58820" y="417"/>
                  <a:pt x="58856" y="417"/>
                  <a:pt x="58892" y="435"/>
                </a:cubicBezTo>
                <a:cubicBezTo>
                  <a:pt x="58965" y="453"/>
                  <a:pt x="59037" y="489"/>
                  <a:pt x="59109" y="507"/>
                </a:cubicBezTo>
                <a:cubicBezTo>
                  <a:pt x="59146" y="525"/>
                  <a:pt x="59164" y="543"/>
                  <a:pt x="59218" y="562"/>
                </a:cubicBezTo>
                <a:cubicBezTo>
                  <a:pt x="59236" y="562"/>
                  <a:pt x="59272" y="580"/>
                  <a:pt x="59309" y="598"/>
                </a:cubicBezTo>
                <a:lnTo>
                  <a:pt x="59417" y="634"/>
                </a:lnTo>
                <a:cubicBezTo>
                  <a:pt x="59417" y="652"/>
                  <a:pt x="59435" y="652"/>
                  <a:pt x="59454" y="652"/>
                </a:cubicBezTo>
                <a:cubicBezTo>
                  <a:pt x="59472" y="652"/>
                  <a:pt x="59472" y="652"/>
                  <a:pt x="59490" y="634"/>
                </a:cubicBezTo>
                <a:lnTo>
                  <a:pt x="59508" y="634"/>
                </a:lnTo>
                <a:cubicBezTo>
                  <a:pt x="59526" y="616"/>
                  <a:pt x="59562" y="598"/>
                  <a:pt x="59580" y="580"/>
                </a:cubicBezTo>
                <a:cubicBezTo>
                  <a:pt x="59653" y="525"/>
                  <a:pt x="59725" y="489"/>
                  <a:pt x="59780" y="453"/>
                </a:cubicBezTo>
                <a:lnTo>
                  <a:pt x="59888" y="381"/>
                </a:lnTo>
                <a:cubicBezTo>
                  <a:pt x="59906" y="362"/>
                  <a:pt x="59942" y="362"/>
                  <a:pt x="59979" y="344"/>
                </a:cubicBezTo>
                <a:cubicBezTo>
                  <a:pt x="60015" y="308"/>
                  <a:pt x="60015" y="290"/>
                  <a:pt x="60051" y="272"/>
                </a:cubicBezTo>
                <a:cubicBezTo>
                  <a:pt x="60069" y="254"/>
                  <a:pt x="60105" y="236"/>
                  <a:pt x="60124" y="199"/>
                </a:cubicBezTo>
                <a:cubicBezTo>
                  <a:pt x="60160" y="145"/>
                  <a:pt x="60232" y="109"/>
                  <a:pt x="60287" y="91"/>
                </a:cubicBezTo>
                <a:cubicBezTo>
                  <a:pt x="60377" y="73"/>
                  <a:pt x="60450" y="91"/>
                  <a:pt x="60522" y="91"/>
                </a:cubicBezTo>
                <a:cubicBezTo>
                  <a:pt x="60558" y="109"/>
                  <a:pt x="60594" y="109"/>
                  <a:pt x="60631" y="127"/>
                </a:cubicBezTo>
                <a:cubicBezTo>
                  <a:pt x="60667" y="127"/>
                  <a:pt x="60703" y="127"/>
                  <a:pt x="60739" y="145"/>
                </a:cubicBezTo>
                <a:cubicBezTo>
                  <a:pt x="60757" y="145"/>
                  <a:pt x="60794" y="163"/>
                  <a:pt x="60830" y="181"/>
                </a:cubicBezTo>
                <a:lnTo>
                  <a:pt x="60939" y="218"/>
                </a:lnTo>
                <a:cubicBezTo>
                  <a:pt x="60975" y="218"/>
                  <a:pt x="61029" y="236"/>
                  <a:pt x="61065" y="254"/>
                </a:cubicBezTo>
                <a:cubicBezTo>
                  <a:pt x="61101" y="254"/>
                  <a:pt x="61156" y="254"/>
                  <a:pt x="61192" y="254"/>
                </a:cubicBezTo>
                <a:cubicBezTo>
                  <a:pt x="61264" y="254"/>
                  <a:pt x="61337" y="254"/>
                  <a:pt x="61427" y="254"/>
                </a:cubicBezTo>
                <a:lnTo>
                  <a:pt x="61500" y="254"/>
                </a:lnTo>
                <a:cubicBezTo>
                  <a:pt x="61554" y="236"/>
                  <a:pt x="61627" y="236"/>
                  <a:pt x="61681" y="254"/>
                </a:cubicBezTo>
                <a:cubicBezTo>
                  <a:pt x="61735" y="254"/>
                  <a:pt x="61790" y="254"/>
                  <a:pt x="61844" y="272"/>
                </a:cubicBezTo>
                <a:cubicBezTo>
                  <a:pt x="61898" y="272"/>
                  <a:pt x="61953" y="290"/>
                  <a:pt x="61989" y="344"/>
                </a:cubicBezTo>
                <a:cubicBezTo>
                  <a:pt x="62007" y="362"/>
                  <a:pt x="62025" y="362"/>
                  <a:pt x="62043" y="381"/>
                </a:cubicBezTo>
                <a:cubicBezTo>
                  <a:pt x="62043" y="399"/>
                  <a:pt x="62061" y="399"/>
                  <a:pt x="62079" y="399"/>
                </a:cubicBezTo>
                <a:cubicBezTo>
                  <a:pt x="62079" y="399"/>
                  <a:pt x="62098" y="399"/>
                  <a:pt x="62116" y="399"/>
                </a:cubicBezTo>
                <a:cubicBezTo>
                  <a:pt x="62134" y="399"/>
                  <a:pt x="62152" y="435"/>
                  <a:pt x="62170" y="435"/>
                </a:cubicBezTo>
                <a:cubicBezTo>
                  <a:pt x="62188" y="453"/>
                  <a:pt x="62224" y="471"/>
                  <a:pt x="62242" y="489"/>
                </a:cubicBezTo>
                <a:cubicBezTo>
                  <a:pt x="62297" y="507"/>
                  <a:pt x="62351" y="525"/>
                  <a:pt x="62423" y="525"/>
                </a:cubicBezTo>
                <a:cubicBezTo>
                  <a:pt x="62478" y="543"/>
                  <a:pt x="62532" y="580"/>
                  <a:pt x="62568" y="598"/>
                </a:cubicBezTo>
                <a:cubicBezTo>
                  <a:pt x="62605" y="598"/>
                  <a:pt x="62641" y="616"/>
                  <a:pt x="62659" y="616"/>
                </a:cubicBezTo>
                <a:cubicBezTo>
                  <a:pt x="62695" y="634"/>
                  <a:pt x="62713" y="634"/>
                  <a:pt x="62731" y="634"/>
                </a:cubicBezTo>
                <a:cubicBezTo>
                  <a:pt x="62768" y="652"/>
                  <a:pt x="62786" y="634"/>
                  <a:pt x="62822" y="634"/>
                </a:cubicBezTo>
                <a:cubicBezTo>
                  <a:pt x="62858" y="652"/>
                  <a:pt x="62876" y="652"/>
                  <a:pt x="62912" y="652"/>
                </a:cubicBezTo>
                <a:cubicBezTo>
                  <a:pt x="62967" y="652"/>
                  <a:pt x="63021" y="652"/>
                  <a:pt x="63075" y="652"/>
                </a:cubicBezTo>
                <a:cubicBezTo>
                  <a:pt x="63130" y="670"/>
                  <a:pt x="63166" y="688"/>
                  <a:pt x="63202" y="725"/>
                </a:cubicBezTo>
                <a:cubicBezTo>
                  <a:pt x="63220" y="743"/>
                  <a:pt x="63238" y="743"/>
                  <a:pt x="63257" y="761"/>
                </a:cubicBezTo>
                <a:cubicBezTo>
                  <a:pt x="63293" y="779"/>
                  <a:pt x="63311" y="797"/>
                  <a:pt x="63347" y="797"/>
                </a:cubicBezTo>
                <a:cubicBezTo>
                  <a:pt x="63401" y="815"/>
                  <a:pt x="63456" y="851"/>
                  <a:pt x="63492" y="888"/>
                </a:cubicBezTo>
                <a:cubicBezTo>
                  <a:pt x="63528" y="924"/>
                  <a:pt x="63564" y="978"/>
                  <a:pt x="63583" y="1014"/>
                </a:cubicBezTo>
                <a:cubicBezTo>
                  <a:pt x="63619" y="1069"/>
                  <a:pt x="63655" y="1105"/>
                  <a:pt x="63691" y="1123"/>
                </a:cubicBezTo>
                <a:cubicBezTo>
                  <a:pt x="63745" y="1159"/>
                  <a:pt x="63782" y="1177"/>
                  <a:pt x="63836" y="1214"/>
                </a:cubicBezTo>
                <a:lnTo>
                  <a:pt x="63836" y="22384"/>
                </a:lnTo>
                <a:cubicBezTo>
                  <a:pt x="63420" y="22456"/>
                  <a:pt x="63003" y="22547"/>
                  <a:pt x="62586" y="22655"/>
                </a:cubicBezTo>
                <a:cubicBezTo>
                  <a:pt x="61717" y="22872"/>
                  <a:pt x="60848" y="23072"/>
                  <a:pt x="59979" y="23271"/>
                </a:cubicBezTo>
                <a:cubicBezTo>
                  <a:pt x="59073" y="23506"/>
                  <a:pt x="58132" y="23669"/>
                  <a:pt x="57226" y="23905"/>
                </a:cubicBezTo>
                <a:cubicBezTo>
                  <a:pt x="56357" y="24122"/>
                  <a:pt x="55506" y="24376"/>
                  <a:pt x="54655" y="24629"/>
                </a:cubicBezTo>
                <a:lnTo>
                  <a:pt x="54310" y="24720"/>
                </a:lnTo>
                <a:lnTo>
                  <a:pt x="2264" y="24720"/>
                </a:lnTo>
                <a:cubicBezTo>
                  <a:pt x="2101" y="24665"/>
                  <a:pt x="1938" y="24611"/>
                  <a:pt x="1793" y="24539"/>
                </a:cubicBezTo>
                <a:cubicBezTo>
                  <a:pt x="1413" y="24357"/>
                  <a:pt x="1050" y="24140"/>
                  <a:pt x="706" y="23887"/>
                </a:cubicBezTo>
                <a:cubicBezTo>
                  <a:pt x="580" y="23796"/>
                  <a:pt x="453" y="23687"/>
                  <a:pt x="344" y="23579"/>
                </a:cubicBezTo>
                <a:cubicBezTo>
                  <a:pt x="235" y="23470"/>
                  <a:pt x="109" y="23380"/>
                  <a:pt x="0" y="2328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675" y="4233927"/>
            <a:ext cx="9144036" cy="3993848"/>
          </a:xfrm>
          <a:custGeom>
            <a:avLst/>
            <a:gdLst/>
            <a:ahLst/>
            <a:cxnLst/>
            <a:rect l="l" t="t" r="r" b="b"/>
            <a:pathLst>
              <a:path w="63855" h="27890" extrusionOk="0">
                <a:moveTo>
                  <a:pt x="0" y="26622"/>
                </a:moveTo>
                <a:cubicBezTo>
                  <a:pt x="489" y="26694"/>
                  <a:pt x="978" y="26749"/>
                  <a:pt x="1467" y="26821"/>
                </a:cubicBezTo>
                <a:cubicBezTo>
                  <a:pt x="2553" y="26984"/>
                  <a:pt x="3640" y="27075"/>
                  <a:pt x="4708" y="27256"/>
                </a:cubicBezTo>
                <a:cubicBezTo>
                  <a:pt x="5741" y="27419"/>
                  <a:pt x="6755" y="27618"/>
                  <a:pt x="7787" y="27817"/>
                </a:cubicBezTo>
                <a:lnTo>
                  <a:pt x="8186" y="27890"/>
                </a:lnTo>
                <a:lnTo>
                  <a:pt x="63619" y="22855"/>
                </a:lnTo>
                <a:lnTo>
                  <a:pt x="63854" y="14941"/>
                </a:lnTo>
                <a:lnTo>
                  <a:pt x="63854" y="3460"/>
                </a:lnTo>
                <a:lnTo>
                  <a:pt x="63782" y="3496"/>
                </a:lnTo>
                <a:cubicBezTo>
                  <a:pt x="63727" y="3532"/>
                  <a:pt x="63673" y="3550"/>
                  <a:pt x="63637" y="3569"/>
                </a:cubicBezTo>
                <a:cubicBezTo>
                  <a:pt x="63564" y="3605"/>
                  <a:pt x="63528" y="3641"/>
                  <a:pt x="63456" y="3677"/>
                </a:cubicBezTo>
                <a:cubicBezTo>
                  <a:pt x="63365" y="3732"/>
                  <a:pt x="63293" y="3822"/>
                  <a:pt x="63202" y="3858"/>
                </a:cubicBezTo>
                <a:cubicBezTo>
                  <a:pt x="63094" y="3895"/>
                  <a:pt x="62985" y="3949"/>
                  <a:pt x="62876" y="4003"/>
                </a:cubicBezTo>
                <a:cubicBezTo>
                  <a:pt x="62786" y="4058"/>
                  <a:pt x="62659" y="4094"/>
                  <a:pt x="62550" y="4094"/>
                </a:cubicBezTo>
                <a:cubicBezTo>
                  <a:pt x="62442" y="4112"/>
                  <a:pt x="62315" y="4094"/>
                  <a:pt x="62206" y="4076"/>
                </a:cubicBezTo>
                <a:cubicBezTo>
                  <a:pt x="62098" y="4039"/>
                  <a:pt x="62007" y="4003"/>
                  <a:pt x="61916" y="3931"/>
                </a:cubicBezTo>
                <a:cubicBezTo>
                  <a:pt x="61808" y="3876"/>
                  <a:pt x="61699" y="3822"/>
                  <a:pt x="61590" y="3786"/>
                </a:cubicBezTo>
                <a:cubicBezTo>
                  <a:pt x="61482" y="3750"/>
                  <a:pt x="61409" y="3677"/>
                  <a:pt x="61301" y="3641"/>
                </a:cubicBezTo>
                <a:cubicBezTo>
                  <a:pt x="61210" y="3605"/>
                  <a:pt x="61101" y="3587"/>
                  <a:pt x="60993" y="3587"/>
                </a:cubicBezTo>
                <a:cubicBezTo>
                  <a:pt x="60920" y="3605"/>
                  <a:pt x="60866" y="3605"/>
                  <a:pt x="60794" y="3587"/>
                </a:cubicBezTo>
                <a:cubicBezTo>
                  <a:pt x="60739" y="3569"/>
                  <a:pt x="60685" y="3550"/>
                  <a:pt x="60631" y="3532"/>
                </a:cubicBezTo>
                <a:cubicBezTo>
                  <a:pt x="60522" y="3478"/>
                  <a:pt x="60413" y="3442"/>
                  <a:pt x="60287" y="3406"/>
                </a:cubicBezTo>
                <a:cubicBezTo>
                  <a:pt x="60160" y="3387"/>
                  <a:pt x="60033" y="3333"/>
                  <a:pt x="59906" y="3315"/>
                </a:cubicBezTo>
                <a:lnTo>
                  <a:pt x="59761" y="3279"/>
                </a:lnTo>
                <a:cubicBezTo>
                  <a:pt x="59707" y="3279"/>
                  <a:pt x="59653" y="3243"/>
                  <a:pt x="59580" y="3224"/>
                </a:cubicBezTo>
                <a:lnTo>
                  <a:pt x="59417" y="3170"/>
                </a:lnTo>
                <a:cubicBezTo>
                  <a:pt x="59363" y="3152"/>
                  <a:pt x="59291" y="3152"/>
                  <a:pt x="59236" y="3152"/>
                </a:cubicBezTo>
                <a:lnTo>
                  <a:pt x="59218" y="3152"/>
                </a:lnTo>
                <a:cubicBezTo>
                  <a:pt x="59218" y="3134"/>
                  <a:pt x="59200" y="3134"/>
                  <a:pt x="59200" y="3134"/>
                </a:cubicBezTo>
                <a:lnTo>
                  <a:pt x="59037" y="3134"/>
                </a:lnTo>
                <a:cubicBezTo>
                  <a:pt x="58983" y="3134"/>
                  <a:pt x="58946" y="3152"/>
                  <a:pt x="58892" y="3170"/>
                </a:cubicBezTo>
                <a:cubicBezTo>
                  <a:pt x="58856" y="3170"/>
                  <a:pt x="58802" y="3188"/>
                  <a:pt x="58747" y="3188"/>
                </a:cubicBezTo>
                <a:lnTo>
                  <a:pt x="58584" y="3188"/>
                </a:lnTo>
                <a:cubicBezTo>
                  <a:pt x="58566" y="3188"/>
                  <a:pt x="58548" y="3188"/>
                  <a:pt x="58530" y="3188"/>
                </a:cubicBezTo>
                <a:cubicBezTo>
                  <a:pt x="58494" y="3188"/>
                  <a:pt x="58476" y="3188"/>
                  <a:pt x="58458" y="3206"/>
                </a:cubicBezTo>
                <a:cubicBezTo>
                  <a:pt x="58403" y="3224"/>
                  <a:pt x="58367" y="3224"/>
                  <a:pt x="58313" y="3206"/>
                </a:cubicBezTo>
                <a:lnTo>
                  <a:pt x="58186" y="3206"/>
                </a:lnTo>
                <a:cubicBezTo>
                  <a:pt x="58132" y="3206"/>
                  <a:pt x="58077" y="3206"/>
                  <a:pt x="58023" y="3243"/>
                </a:cubicBezTo>
                <a:cubicBezTo>
                  <a:pt x="57987" y="3261"/>
                  <a:pt x="57950" y="3279"/>
                  <a:pt x="57896" y="3297"/>
                </a:cubicBezTo>
                <a:cubicBezTo>
                  <a:pt x="57860" y="3315"/>
                  <a:pt x="57806" y="3351"/>
                  <a:pt x="57769" y="3351"/>
                </a:cubicBezTo>
                <a:cubicBezTo>
                  <a:pt x="57715" y="3369"/>
                  <a:pt x="57679" y="3406"/>
                  <a:pt x="57643" y="3424"/>
                </a:cubicBezTo>
                <a:cubicBezTo>
                  <a:pt x="57624" y="3442"/>
                  <a:pt x="57606" y="3442"/>
                  <a:pt x="57588" y="3460"/>
                </a:cubicBezTo>
                <a:cubicBezTo>
                  <a:pt x="57570" y="3460"/>
                  <a:pt x="57534" y="3460"/>
                  <a:pt x="57516" y="3460"/>
                </a:cubicBezTo>
                <a:lnTo>
                  <a:pt x="57371" y="3478"/>
                </a:lnTo>
                <a:cubicBezTo>
                  <a:pt x="57317" y="3478"/>
                  <a:pt x="57280" y="3478"/>
                  <a:pt x="57226" y="3460"/>
                </a:cubicBezTo>
                <a:cubicBezTo>
                  <a:pt x="57154" y="3424"/>
                  <a:pt x="57045" y="3387"/>
                  <a:pt x="56954" y="3387"/>
                </a:cubicBezTo>
                <a:cubicBezTo>
                  <a:pt x="56918" y="3387"/>
                  <a:pt x="56864" y="3387"/>
                  <a:pt x="56828" y="3406"/>
                </a:cubicBezTo>
                <a:cubicBezTo>
                  <a:pt x="56773" y="3424"/>
                  <a:pt x="56737" y="3424"/>
                  <a:pt x="56683" y="3406"/>
                </a:cubicBezTo>
                <a:cubicBezTo>
                  <a:pt x="56610" y="3387"/>
                  <a:pt x="56538" y="3333"/>
                  <a:pt x="56465" y="3297"/>
                </a:cubicBezTo>
                <a:lnTo>
                  <a:pt x="56411" y="3279"/>
                </a:lnTo>
                <a:lnTo>
                  <a:pt x="56357" y="3261"/>
                </a:lnTo>
                <a:cubicBezTo>
                  <a:pt x="56321" y="3224"/>
                  <a:pt x="56284" y="3224"/>
                  <a:pt x="56248" y="3206"/>
                </a:cubicBezTo>
                <a:cubicBezTo>
                  <a:pt x="56158" y="3188"/>
                  <a:pt x="56067" y="3206"/>
                  <a:pt x="55995" y="3261"/>
                </a:cubicBezTo>
                <a:cubicBezTo>
                  <a:pt x="55904" y="3315"/>
                  <a:pt x="55832" y="3369"/>
                  <a:pt x="55759" y="3424"/>
                </a:cubicBezTo>
                <a:cubicBezTo>
                  <a:pt x="55723" y="3442"/>
                  <a:pt x="55687" y="3478"/>
                  <a:pt x="55669" y="3514"/>
                </a:cubicBezTo>
                <a:cubicBezTo>
                  <a:pt x="55632" y="3532"/>
                  <a:pt x="55596" y="3569"/>
                  <a:pt x="55578" y="3587"/>
                </a:cubicBezTo>
                <a:lnTo>
                  <a:pt x="55433" y="3659"/>
                </a:lnTo>
                <a:cubicBezTo>
                  <a:pt x="55397" y="3677"/>
                  <a:pt x="55343" y="3695"/>
                  <a:pt x="55306" y="3713"/>
                </a:cubicBezTo>
                <a:cubicBezTo>
                  <a:pt x="55252" y="3732"/>
                  <a:pt x="55198" y="3713"/>
                  <a:pt x="55162" y="3732"/>
                </a:cubicBezTo>
                <a:cubicBezTo>
                  <a:pt x="55107" y="3750"/>
                  <a:pt x="55071" y="3768"/>
                  <a:pt x="55035" y="3804"/>
                </a:cubicBezTo>
                <a:cubicBezTo>
                  <a:pt x="54962" y="3840"/>
                  <a:pt x="54908" y="3913"/>
                  <a:pt x="54836" y="3967"/>
                </a:cubicBezTo>
                <a:cubicBezTo>
                  <a:pt x="54745" y="4003"/>
                  <a:pt x="54673" y="4058"/>
                  <a:pt x="54582" y="4112"/>
                </a:cubicBezTo>
                <a:cubicBezTo>
                  <a:pt x="54510" y="4166"/>
                  <a:pt x="54455" y="4239"/>
                  <a:pt x="54383" y="4293"/>
                </a:cubicBezTo>
                <a:cubicBezTo>
                  <a:pt x="54347" y="4329"/>
                  <a:pt x="54310" y="4347"/>
                  <a:pt x="54274" y="4365"/>
                </a:cubicBezTo>
                <a:cubicBezTo>
                  <a:pt x="54238" y="4383"/>
                  <a:pt x="54184" y="4402"/>
                  <a:pt x="54147" y="4420"/>
                </a:cubicBezTo>
                <a:cubicBezTo>
                  <a:pt x="54093" y="4420"/>
                  <a:pt x="54057" y="4438"/>
                  <a:pt x="54003" y="4438"/>
                </a:cubicBezTo>
                <a:cubicBezTo>
                  <a:pt x="54003" y="4438"/>
                  <a:pt x="53984" y="4438"/>
                  <a:pt x="53984" y="4438"/>
                </a:cubicBezTo>
                <a:lnTo>
                  <a:pt x="53894" y="4438"/>
                </a:lnTo>
                <a:cubicBezTo>
                  <a:pt x="53840" y="4420"/>
                  <a:pt x="53785" y="4420"/>
                  <a:pt x="53731" y="4438"/>
                </a:cubicBezTo>
                <a:lnTo>
                  <a:pt x="53568" y="4438"/>
                </a:lnTo>
                <a:cubicBezTo>
                  <a:pt x="53514" y="4420"/>
                  <a:pt x="53459" y="4420"/>
                  <a:pt x="53405" y="4438"/>
                </a:cubicBezTo>
                <a:lnTo>
                  <a:pt x="53333" y="4438"/>
                </a:lnTo>
                <a:lnTo>
                  <a:pt x="53242" y="4438"/>
                </a:lnTo>
                <a:lnTo>
                  <a:pt x="53170" y="4438"/>
                </a:lnTo>
                <a:lnTo>
                  <a:pt x="53079" y="4438"/>
                </a:lnTo>
                <a:lnTo>
                  <a:pt x="52916" y="4438"/>
                </a:lnTo>
                <a:cubicBezTo>
                  <a:pt x="52862" y="4420"/>
                  <a:pt x="52789" y="4420"/>
                  <a:pt x="52735" y="4438"/>
                </a:cubicBezTo>
                <a:lnTo>
                  <a:pt x="52662" y="4438"/>
                </a:lnTo>
                <a:cubicBezTo>
                  <a:pt x="52644" y="4438"/>
                  <a:pt x="52626" y="4438"/>
                  <a:pt x="52608" y="4420"/>
                </a:cubicBezTo>
                <a:cubicBezTo>
                  <a:pt x="52572" y="4402"/>
                  <a:pt x="52554" y="4402"/>
                  <a:pt x="52536" y="4402"/>
                </a:cubicBezTo>
                <a:lnTo>
                  <a:pt x="52463" y="4347"/>
                </a:lnTo>
                <a:cubicBezTo>
                  <a:pt x="52409" y="4329"/>
                  <a:pt x="52355" y="4311"/>
                  <a:pt x="52300" y="4275"/>
                </a:cubicBezTo>
                <a:cubicBezTo>
                  <a:pt x="52264" y="4257"/>
                  <a:pt x="52210" y="4239"/>
                  <a:pt x="52155" y="4220"/>
                </a:cubicBezTo>
                <a:cubicBezTo>
                  <a:pt x="52047" y="4184"/>
                  <a:pt x="51938" y="4148"/>
                  <a:pt x="51829" y="4130"/>
                </a:cubicBezTo>
                <a:cubicBezTo>
                  <a:pt x="51775" y="4112"/>
                  <a:pt x="51721" y="4112"/>
                  <a:pt x="51666" y="4130"/>
                </a:cubicBezTo>
                <a:cubicBezTo>
                  <a:pt x="51612" y="4130"/>
                  <a:pt x="51558" y="4130"/>
                  <a:pt x="51522" y="4148"/>
                </a:cubicBezTo>
                <a:lnTo>
                  <a:pt x="51377" y="4202"/>
                </a:lnTo>
                <a:cubicBezTo>
                  <a:pt x="51322" y="4220"/>
                  <a:pt x="51268" y="4202"/>
                  <a:pt x="51214" y="4239"/>
                </a:cubicBezTo>
                <a:cubicBezTo>
                  <a:pt x="51196" y="4239"/>
                  <a:pt x="51177" y="4239"/>
                  <a:pt x="51177" y="4239"/>
                </a:cubicBezTo>
                <a:lnTo>
                  <a:pt x="51141" y="4239"/>
                </a:lnTo>
                <a:cubicBezTo>
                  <a:pt x="51105" y="4257"/>
                  <a:pt x="51087" y="4257"/>
                  <a:pt x="51069" y="4275"/>
                </a:cubicBezTo>
                <a:cubicBezTo>
                  <a:pt x="51033" y="4311"/>
                  <a:pt x="50978" y="4329"/>
                  <a:pt x="50924" y="4365"/>
                </a:cubicBezTo>
                <a:cubicBezTo>
                  <a:pt x="50888" y="4383"/>
                  <a:pt x="50833" y="4420"/>
                  <a:pt x="50779" y="4438"/>
                </a:cubicBezTo>
                <a:cubicBezTo>
                  <a:pt x="50743" y="4456"/>
                  <a:pt x="50689" y="4474"/>
                  <a:pt x="50634" y="4492"/>
                </a:cubicBezTo>
                <a:cubicBezTo>
                  <a:pt x="50598" y="4492"/>
                  <a:pt x="50544" y="4474"/>
                  <a:pt x="50489" y="4474"/>
                </a:cubicBezTo>
                <a:cubicBezTo>
                  <a:pt x="50435" y="4474"/>
                  <a:pt x="50399" y="4438"/>
                  <a:pt x="50344" y="4438"/>
                </a:cubicBezTo>
                <a:cubicBezTo>
                  <a:pt x="50308" y="4420"/>
                  <a:pt x="50290" y="4420"/>
                  <a:pt x="50272" y="4420"/>
                </a:cubicBezTo>
                <a:lnTo>
                  <a:pt x="50200" y="4383"/>
                </a:lnTo>
                <a:lnTo>
                  <a:pt x="50037" y="4347"/>
                </a:lnTo>
                <a:cubicBezTo>
                  <a:pt x="49928" y="4311"/>
                  <a:pt x="49819" y="4275"/>
                  <a:pt x="49711" y="4220"/>
                </a:cubicBezTo>
                <a:cubicBezTo>
                  <a:pt x="49674" y="4184"/>
                  <a:pt x="49638" y="4148"/>
                  <a:pt x="49602" y="4112"/>
                </a:cubicBezTo>
                <a:cubicBezTo>
                  <a:pt x="49566" y="4076"/>
                  <a:pt x="49530" y="4039"/>
                  <a:pt x="49493" y="4021"/>
                </a:cubicBezTo>
                <a:cubicBezTo>
                  <a:pt x="49403" y="4003"/>
                  <a:pt x="49312" y="4021"/>
                  <a:pt x="49222" y="4039"/>
                </a:cubicBezTo>
                <a:cubicBezTo>
                  <a:pt x="49185" y="4058"/>
                  <a:pt x="49131" y="4076"/>
                  <a:pt x="49077" y="4094"/>
                </a:cubicBezTo>
                <a:cubicBezTo>
                  <a:pt x="49022" y="4112"/>
                  <a:pt x="48986" y="4148"/>
                  <a:pt x="48932" y="4166"/>
                </a:cubicBezTo>
                <a:cubicBezTo>
                  <a:pt x="48896" y="4166"/>
                  <a:pt x="48878" y="4184"/>
                  <a:pt x="48859" y="4184"/>
                </a:cubicBezTo>
                <a:cubicBezTo>
                  <a:pt x="48823" y="4202"/>
                  <a:pt x="48805" y="4220"/>
                  <a:pt x="48805" y="4239"/>
                </a:cubicBezTo>
                <a:cubicBezTo>
                  <a:pt x="48751" y="4275"/>
                  <a:pt x="48715" y="4311"/>
                  <a:pt x="48660" y="4347"/>
                </a:cubicBezTo>
                <a:cubicBezTo>
                  <a:pt x="48624" y="4383"/>
                  <a:pt x="48606" y="4420"/>
                  <a:pt x="48552" y="4456"/>
                </a:cubicBezTo>
                <a:cubicBezTo>
                  <a:pt x="48515" y="4474"/>
                  <a:pt x="48461" y="4474"/>
                  <a:pt x="48407" y="4492"/>
                </a:cubicBezTo>
                <a:cubicBezTo>
                  <a:pt x="48371" y="4510"/>
                  <a:pt x="48389" y="4510"/>
                  <a:pt x="48371" y="4510"/>
                </a:cubicBezTo>
                <a:cubicBezTo>
                  <a:pt x="48352" y="4510"/>
                  <a:pt x="48316" y="4510"/>
                  <a:pt x="48298" y="4528"/>
                </a:cubicBezTo>
                <a:cubicBezTo>
                  <a:pt x="48262" y="4528"/>
                  <a:pt x="48244" y="4528"/>
                  <a:pt x="48226" y="4546"/>
                </a:cubicBezTo>
                <a:cubicBezTo>
                  <a:pt x="48208" y="4546"/>
                  <a:pt x="48171" y="4546"/>
                  <a:pt x="48153" y="4565"/>
                </a:cubicBezTo>
                <a:lnTo>
                  <a:pt x="48008" y="4492"/>
                </a:lnTo>
                <a:cubicBezTo>
                  <a:pt x="47918" y="4456"/>
                  <a:pt x="47827" y="4438"/>
                  <a:pt x="47719" y="4402"/>
                </a:cubicBezTo>
                <a:cubicBezTo>
                  <a:pt x="47682" y="4383"/>
                  <a:pt x="47646" y="4383"/>
                  <a:pt x="47610" y="4365"/>
                </a:cubicBezTo>
                <a:cubicBezTo>
                  <a:pt x="47556" y="4347"/>
                  <a:pt x="47519" y="4329"/>
                  <a:pt x="47483" y="4293"/>
                </a:cubicBezTo>
                <a:cubicBezTo>
                  <a:pt x="47411" y="4239"/>
                  <a:pt x="47320" y="4184"/>
                  <a:pt x="47230" y="4148"/>
                </a:cubicBezTo>
                <a:cubicBezTo>
                  <a:pt x="47049" y="4039"/>
                  <a:pt x="46867" y="3931"/>
                  <a:pt x="46668" y="3840"/>
                </a:cubicBezTo>
                <a:cubicBezTo>
                  <a:pt x="46632" y="3822"/>
                  <a:pt x="46578" y="3804"/>
                  <a:pt x="46541" y="3768"/>
                </a:cubicBezTo>
                <a:cubicBezTo>
                  <a:pt x="46487" y="3768"/>
                  <a:pt x="46451" y="3750"/>
                  <a:pt x="46397" y="3732"/>
                </a:cubicBezTo>
                <a:cubicBezTo>
                  <a:pt x="46360" y="3732"/>
                  <a:pt x="46324" y="3695"/>
                  <a:pt x="46288" y="3677"/>
                </a:cubicBezTo>
                <a:cubicBezTo>
                  <a:pt x="46234" y="3659"/>
                  <a:pt x="46197" y="3641"/>
                  <a:pt x="46143" y="3623"/>
                </a:cubicBezTo>
                <a:cubicBezTo>
                  <a:pt x="46052" y="3569"/>
                  <a:pt x="45962" y="3514"/>
                  <a:pt x="45871" y="3478"/>
                </a:cubicBezTo>
                <a:cubicBezTo>
                  <a:pt x="45781" y="3442"/>
                  <a:pt x="45672" y="3406"/>
                  <a:pt x="45582" y="3369"/>
                </a:cubicBezTo>
                <a:cubicBezTo>
                  <a:pt x="45545" y="3351"/>
                  <a:pt x="45491" y="3333"/>
                  <a:pt x="45455" y="3315"/>
                </a:cubicBezTo>
                <a:cubicBezTo>
                  <a:pt x="45401" y="3297"/>
                  <a:pt x="45346" y="3279"/>
                  <a:pt x="45310" y="3261"/>
                </a:cubicBezTo>
                <a:cubicBezTo>
                  <a:pt x="45219" y="3206"/>
                  <a:pt x="45111" y="3188"/>
                  <a:pt x="45020" y="3152"/>
                </a:cubicBezTo>
                <a:cubicBezTo>
                  <a:pt x="44912" y="3098"/>
                  <a:pt x="44821" y="3061"/>
                  <a:pt x="44730" y="3025"/>
                </a:cubicBezTo>
                <a:cubicBezTo>
                  <a:pt x="44640" y="3007"/>
                  <a:pt x="44549" y="2971"/>
                  <a:pt x="44459" y="2935"/>
                </a:cubicBezTo>
                <a:cubicBezTo>
                  <a:pt x="44368" y="2880"/>
                  <a:pt x="44296" y="2826"/>
                  <a:pt x="44223" y="2772"/>
                </a:cubicBezTo>
                <a:cubicBezTo>
                  <a:pt x="44187" y="2736"/>
                  <a:pt x="44169" y="2699"/>
                  <a:pt x="44133" y="2663"/>
                </a:cubicBezTo>
                <a:cubicBezTo>
                  <a:pt x="44115" y="2645"/>
                  <a:pt x="44079" y="2609"/>
                  <a:pt x="44042" y="2573"/>
                </a:cubicBezTo>
                <a:cubicBezTo>
                  <a:pt x="44006" y="2536"/>
                  <a:pt x="43970" y="2518"/>
                  <a:pt x="43934" y="2482"/>
                </a:cubicBezTo>
                <a:cubicBezTo>
                  <a:pt x="43897" y="2464"/>
                  <a:pt x="43861" y="2446"/>
                  <a:pt x="43825" y="2410"/>
                </a:cubicBezTo>
                <a:cubicBezTo>
                  <a:pt x="43734" y="2355"/>
                  <a:pt x="43662" y="2283"/>
                  <a:pt x="43571" y="2210"/>
                </a:cubicBezTo>
                <a:cubicBezTo>
                  <a:pt x="43499" y="2138"/>
                  <a:pt x="43427" y="2065"/>
                  <a:pt x="43372" y="1975"/>
                </a:cubicBezTo>
                <a:cubicBezTo>
                  <a:pt x="43336" y="1902"/>
                  <a:pt x="43264" y="1848"/>
                  <a:pt x="43191" y="1794"/>
                </a:cubicBezTo>
                <a:cubicBezTo>
                  <a:pt x="43155" y="1776"/>
                  <a:pt x="43119" y="1758"/>
                  <a:pt x="43083" y="1739"/>
                </a:cubicBezTo>
                <a:cubicBezTo>
                  <a:pt x="43046" y="1739"/>
                  <a:pt x="42992" y="1721"/>
                  <a:pt x="42956" y="1721"/>
                </a:cubicBezTo>
                <a:cubicBezTo>
                  <a:pt x="42865" y="1721"/>
                  <a:pt x="42757" y="1739"/>
                  <a:pt x="42666" y="1776"/>
                </a:cubicBezTo>
                <a:cubicBezTo>
                  <a:pt x="42612" y="1794"/>
                  <a:pt x="42575" y="1812"/>
                  <a:pt x="42521" y="1812"/>
                </a:cubicBezTo>
                <a:cubicBezTo>
                  <a:pt x="42467" y="1830"/>
                  <a:pt x="42431" y="1848"/>
                  <a:pt x="42376" y="1866"/>
                </a:cubicBezTo>
                <a:cubicBezTo>
                  <a:pt x="42286" y="1884"/>
                  <a:pt x="42195" y="1902"/>
                  <a:pt x="42087" y="1921"/>
                </a:cubicBezTo>
                <a:cubicBezTo>
                  <a:pt x="41996" y="1957"/>
                  <a:pt x="41905" y="1993"/>
                  <a:pt x="41833" y="2047"/>
                </a:cubicBezTo>
                <a:cubicBezTo>
                  <a:pt x="41742" y="2102"/>
                  <a:pt x="41670" y="2156"/>
                  <a:pt x="41616" y="2228"/>
                </a:cubicBezTo>
                <a:cubicBezTo>
                  <a:pt x="41598" y="2228"/>
                  <a:pt x="41579" y="2247"/>
                  <a:pt x="41561" y="2265"/>
                </a:cubicBezTo>
                <a:cubicBezTo>
                  <a:pt x="41561" y="2283"/>
                  <a:pt x="41525" y="2301"/>
                  <a:pt x="41507" y="2301"/>
                </a:cubicBezTo>
                <a:cubicBezTo>
                  <a:pt x="41471" y="2337"/>
                  <a:pt x="41416" y="2373"/>
                  <a:pt x="41380" y="2410"/>
                </a:cubicBezTo>
                <a:cubicBezTo>
                  <a:pt x="41308" y="2464"/>
                  <a:pt x="41217" y="2536"/>
                  <a:pt x="41127" y="2591"/>
                </a:cubicBezTo>
                <a:cubicBezTo>
                  <a:pt x="41054" y="2645"/>
                  <a:pt x="40982" y="2717"/>
                  <a:pt x="40909" y="2772"/>
                </a:cubicBezTo>
                <a:cubicBezTo>
                  <a:pt x="40873" y="2790"/>
                  <a:pt x="40819" y="2808"/>
                  <a:pt x="40783" y="2844"/>
                </a:cubicBezTo>
                <a:cubicBezTo>
                  <a:pt x="40746" y="2880"/>
                  <a:pt x="40710" y="2898"/>
                  <a:pt x="40656" y="2917"/>
                </a:cubicBezTo>
                <a:cubicBezTo>
                  <a:pt x="40620" y="2935"/>
                  <a:pt x="40583" y="2953"/>
                  <a:pt x="40547" y="2971"/>
                </a:cubicBezTo>
                <a:cubicBezTo>
                  <a:pt x="40493" y="2989"/>
                  <a:pt x="40457" y="3007"/>
                  <a:pt x="40402" y="3025"/>
                </a:cubicBezTo>
                <a:cubicBezTo>
                  <a:pt x="40312" y="3061"/>
                  <a:pt x="40239" y="3098"/>
                  <a:pt x="40149" y="3116"/>
                </a:cubicBezTo>
                <a:cubicBezTo>
                  <a:pt x="40040" y="3134"/>
                  <a:pt x="39931" y="3134"/>
                  <a:pt x="39841" y="3152"/>
                </a:cubicBezTo>
                <a:cubicBezTo>
                  <a:pt x="39732" y="3170"/>
                  <a:pt x="39642" y="3188"/>
                  <a:pt x="39533" y="3170"/>
                </a:cubicBezTo>
                <a:cubicBezTo>
                  <a:pt x="39424" y="3170"/>
                  <a:pt x="39316" y="3170"/>
                  <a:pt x="39207" y="3152"/>
                </a:cubicBezTo>
                <a:cubicBezTo>
                  <a:pt x="39098" y="3134"/>
                  <a:pt x="39008" y="3134"/>
                  <a:pt x="38899" y="3116"/>
                </a:cubicBezTo>
                <a:cubicBezTo>
                  <a:pt x="38791" y="3116"/>
                  <a:pt x="38682" y="3134"/>
                  <a:pt x="38573" y="3116"/>
                </a:cubicBezTo>
                <a:cubicBezTo>
                  <a:pt x="38465" y="3098"/>
                  <a:pt x="38356" y="3098"/>
                  <a:pt x="38247" y="3080"/>
                </a:cubicBezTo>
                <a:cubicBezTo>
                  <a:pt x="38157" y="3098"/>
                  <a:pt x="38066" y="3080"/>
                  <a:pt x="37994" y="3025"/>
                </a:cubicBezTo>
                <a:cubicBezTo>
                  <a:pt x="37994" y="3025"/>
                  <a:pt x="37976" y="3025"/>
                  <a:pt x="37976" y="3025"/>
                </a:cubicBezTo>
                <a:cubicBezTo>
                  <a:pt x="37885" y="2971"/>
                  <a:pt x="37795" y="2917"/>
                  <a:pt x="37686" y="2880"/>
                </a:cubicBezTo>
                <a:cubicBezTo>
                  <a:pt x="37613" y="2844"/>
                  <a:pt x="37541" y="2826"/>
                  <a:pt x="37487" y="2808"/>
                </a:cubicBezTo>
                <a:cubicBezTo>
                  <a:pt x="37414" y="2808"/>
                  <a:pt x="37342" y="2790"/>
                  <a:pt x="37269" y="2790"/>
                </a:cubicBezTo>
                <a:cubicBezTo>
                  <a:pt x="37215" y="2790"/>
                  <a:pt x="37143" y="2808"/>
                  <a:pt x="37088" y="2844"/>
                </a:cubicBezTo>
                <a:cubicBezTo>
                  <a:pt x="37034" y="2880"/>
                  <a:pt x="36962" y="2917"/>
                  <a:pt x="36889" y="2935"/>
                </a:cubicBezTo>
                <a:cubicBezTo>
                  <a:pt x="36853" y="2953"/>
                  <a:pt x="36762" y="2989"/>
                  <a:pt x="36726" y="2971"/>
                </a:cubicBezTo>
                <a:cubicBezTo>
                  <a:pt x="36672" y="2935"/>
                  <a:pt x="36654" y="2898"/>
                  <a:pt x="36636" y="2862"/>
                </a:cubicBezTo>
                <a:cubicBezTo>
                  <a:pt x="36599" y="2826"/>
                  <a:pt x="36581" y="2808"/>
                  <a:pt x="36563" y="2772"/>
                </a:cubicBezTo>
                <a:cubicBezTo>
                  <a:pt x="36545" y="2754"/>
                  <a:pt x="36527" y="2717"/>
                  <a:pt x="36509" y="2699"/>
                </a:cubicBezTo>
                <a:cubicBezTo>
                  <a:pt x="36491" y="2663"/>
                  <a:pt x="36454" y="2573"/>
                  <a:pt x="36418" y="2500"/>
                </a:cubicBezTo>
                <a:cubicBezTo>
                  <a:pt x="36364" y="2373"/>
                  <a:pt x="36291" y="2247"/>
                  <a:pt x="36183" y="2138"/>
                </a:cubicBezTo>
                <a:cubicBezTo>
                  <a:pt x="36147" y="2102"/>
                  <a:pt x="36092" y="2065"/>
                  <a:pt x="36038" y="2029"/>
                </a:cubicBezTo>
                <a:cubicBezTo>
                  <a:pt x="36020" y="2029"/>
                  <a:pt x="35984" y="1993"/>
                  <a:pt x="35965" y="1993"/>
                </a:cubicBezTo>
                <a:cubicBezTo>
                  <a:pt x="35929" y="1975"/>
                  <a:pt x="35893" y="1957"/>
                  <a:pt x="35875" y="1957"/>
                </a:cubicBezTo>
                <a:cubicBezTo>
                  <a:pt x="35803" y="1939"/>
                  <a:pt x="35730" y="1921"/>
                  <a:pt x="35676" y="1921"/>
                </a:cubicBezTo>
                <a:cubicBezTo>
                  <a:pt x="35603" y="1902"/>
                  <a:pt x="35531" y="1884"/>
                  <a:pt x="35458" y="1866"/>
                </a:cubicBezTo>
                <a:cubicBezTo>
                  <a:pt x="35422" y="1848"/>
                  <a:pt x="35404" y="1848"/>
                  <a:pt x="35368" y="1830"/>
                </a:cubicBezTo>
                <a:cubicBezTo>
                  <a:pt x="35350" y="1812"/>
                  <a:pt x="35332" y="1794"/>
                  <a:pt x="35295" y="1758"/>
                </a:cubicBezTo>
                <a:cubicBezTo>
                  <a:pt x="35241" y="1721"/>
                  <a:pt x="35205" y="1667"/>
                  <a:pt x="35151" y="1613"/>
                </a:cubicBezTo>
                <a:cubicBezTo>
                  <a:pt x="35114" y="1577"/>
                  <a:pt x="35060" y="1522"/>
                  <a:pt x="35006" y="1468"/>
                </a:cubicBezTo>
                <a:cubicBezTo>
                  <a:pt x="34951" y="1432"/>
                  <a:pt x="34897" y="1377"/>
                  <a:pt x="34843" y="1359"/>
                </a:cubicBezTo>
                <a:cubicBezTo>
                  <a:pt x="34788" y="1323"/>
                  <a:pt x="34716" y="1287"/>
                  <a:pt x="34662" y="1269"/>
                </a:cubicBezTo>
                <a:cubicBezTo>
                  <a:pt x="34607" y="1251"/>
                  <a:pt x="34535" y="1251"/>
                  <a:pt x="34481" y="1251"/>
                </a:cubicBezTo>
                <a:cubicBezTo>
                  <a:pt x="34408" y="1251"/>
                  <a:pt x="34354" y="1269"/>
                  <a:pt x="34299" y="1287"/>
                </a:cubicBezTo>
                <a:cubicBezTo>
                  <a:pt x="34227" y="1305"/>
                  <a:pt x="34173" y="1341"/>
                  <a:pt x="34118" y="1359"/>
                </a:cubicBezTo>
                <a:cubicBezTo>
                  <a:pt x="34082" y="1377"/>
                  <a:pt x="34046" y="1377"/>
                  <a:pt x="34010" y="1395"/>
                </a:cubicBezTo>
                <a:cubicBezTo>
                  <a:pt x="33973" y="1414"/>
                  <a:pt x="33955" y="1414"/>
                  <a:pt x="33919" y="1432"/>
                </a:cubicBezTo>
                <a:cubicBezTo>
                  <a:pt x="33847" y="1450"/>
                  <a:pt x="33792" y="1468"/>
                  <a:pt x="33720" y="1486"/>
                </a:cubicBezTo>
                <a:cubicBezTo>
                  <a:pt x="33647" y="1486"/>
                  <a:pt x="33575" y="1504"/>
                  <a:pt x="33521" y="1522"/>
                </a:cubicBezTo>
                <a:cubicBezTo>
                  <a:pt x="33466" y="1558"/>
                  <a:pt x="33412" y="1595"/>
                  <a:pt x="33376" y="1631"/>
                </a:cubicBezTo>
                <a:cubicBezTo>
                  <a:pt x="33322" y="1739"/>
                  <a:pt x="33285" y="1866"/>
                  <a:pt x="33267" y="1993"/>
                </a:cubicBezTo>
                <a:cubicBezTo>
                  <a:pt x="33249" y="2065"/>
                  <a:pt x="33231" y="2138"/>
                  <a:pt x="33213" y="2210"/>
                </a:cubicBezTo>
                <a:cubicBezTo>
                  <a:pt x="33213" y="2228"/>
                  <a:pt x="33195" y="2247"/>
                  <a:pt x="33195" y="2265"/>
                </a:cubicBezTo>
                <a:lnTo>
                  <a:pt x="33177" y="2265"/>
                </a:lnTo>
                <a:cubicBezTo>
                  <a:pt x="33159" y="2265"/>
                  <a:pt x="33140" y="2247"/>
                  <a:pt x="33140" y="2228"/>
                </a:cubicBezTo>
                <a:cubicBezTo>
                  <a:pt x="33122" y="2228"/>
                  <a:pt x="33086" y="2210"/>
                  <a:pt x="33068" y="2192"/>
                </a:cubicBezTo>
                <a:cubicBezTo>
                  <a:pt x="33032" y="2192"/>
                  <a:pt x="33014" y="2174"/>
                  <a:pt x="32996" y="2138"/>
                </a:cubicBezTo>
                <a:cubicBezTo>
                  <a:pt x="32941" y="2084"/>
                  <a:pt x="32905" y="2047"/>
                  <a:pt x="32869" y="1975"/>
                </a:cubicBezTo>
                <a:cubicBezTo>
                  <a:pt x="32814" y="1866"/>
                  <a:pt x="32706" y="1794"/>
                  <a:pt x="32579" y="1794"/>
                </a:cubicBezTo>
                <a:cubicBezTo>
                  <a:pt x="32507" y="1812"/>
                  <a:pt x="32488" y="1866"/>
                  <a:pt x="32434" y="1884"/>
                </a:cubicBezTo>
                <a:cubicBezTo>
                  <a:pt x="32398" y="1921"/>
                  <a:pt x="32325" y="1957"/>
                  <a:pt x="32271" y="1993"/>
                </a:cubicBezTo>
                <a:cubicBezTo>
                  <a:pt x="32162" y="2084"/>
                  <a:pt x="32072" y="2192"/>
                  <a:pt x="32000" y="2301"/>
                </a:cubicBezTo>
                <a:cubicBezTo>
                  <a:pt x="31963" y="2355"/>
                  <a:pt x="31945" y="2391"/>
                  <a:pt x="31909" y="2446"/>
                </a:cubicBezTo>
                <a:cubicBezTo>
                  <a:pt x="31891" y="2428"/>
                  <a:pt x="31855" y="2428"/>
                  <a:pt x="31837" y="2428"/>
                </a:cubicBezTo>
                <a:cubicBezTo>
                  <a:pt x="31800" y="2428"/>
                  <a:pt x="31764" y="2428"/>
                  <a:pt x="31728" y="2428"/>
                </a:cubicBezTo>
                <a:cubicBezTo>
                  <a:pt x="31692" y="2410"/>
                  <a:pt x="31674" y="2391"/>
                  <a:pt x="31637" y="2373"/>
                </a:cubicBezTo>
                <a:cubicBezTo>
                  <a:pt x="31601" y="2355"/>
                  <a:pt x="31565" y="2337"/>
                  <a:pt x="31547" y="2337"/>
                </a:cubicBezTo>
                <a:cubicBezTo>
                  <a:pt x="31474" y="2301"/>
                  <a:pt x="31402" y="2265"/>
                  <a:pt x="31329" y="2247"/>
                </a:cubicBezTo>
                <a:cubicBezTo>
                  <a:pt x="31257" y="2210"/>
                  <a:pt x="31185" y="2174"/>
                  <a:pt x="31112" y="2156"/>
                </a:cubicBezTo>
                <a:cubicBezTo>
                  <a:pt x="31040" y="2138"/>
                  <a:pt x="30985" y="2102"/>
                  <a:pt x="30913" y="2065"/>
                </a:cubicBezTo>
                <a:cubicBezTo>
                  <a:pt x="30895" y="2047"/>
                  <a:pt x="30859" y="2029"/>
                  <a:pt x="30822" y="2011"/>
                </a:cubicBezTo>
                <a:lnTo>
                  <a:pt x="30732" y="1957"/>
                </a:lnTo>
                <a:cubicBezTo>
                  <a:pt x="30659" y="1921"/>
                  <a:pt x="30605" y="1884"/>
                  <a:pt x="30551" y="1848"/>
                </a:cubicBezTo>
                <a:cubicBezTo>
                  <a:pt x="30496" y="1830"/>
                  <a:pt x="30406" y="1812"/>
                  <a:pt x="30352" y="1776"/>
                </a:cubicBezTo>
                <a:cubicBezTo>
                  <a:pt x="30297" y="1739"/>
                  <a:pt x="30243" y="1703"/>
                  <a:pt x="30189" y="1667"/>
                </a:cubicBezTo>
                <a:cubicBezTo>
                  <a:pt x="30170" y="1649"/>
                  <a:pt x="30152" y="1631"/>
                  <a:pt x="30116" y="1613"/>
                </a:cubicBezTo>
                <a:lnTo>
                  <a:pt x="30116" y="1613"/>
                </a:lnTo>
                <a:cubicBezTo>
                  <a:pt x="30098" y="1558"/>
                  <a:pt x="30044" y="1540"/>
                  <a:pt x="29989" y="1540"/>
                </a:cubicBezTo>
                <a:cubicBezTo>
                  <a:pt x="29899" y="1540"/>
                  <a:pt x="29826" y="1540"/>
                  <a:pt x="29754" y="1540"/>
                </a:cubicBezTo>
                <a:cubicBezTo>
                  <a:pt x="29681" y="1522"/>
                  <a:pt x="29609" y="1504"/>
                  <a:pt x="29537" y="1504"/>
                </a:cubicBezTo>
                <a:cubicBezTo>
                  <a:pt x="29519" y="1504"/>
                  <a:pt x="29482" y="1504"/>
                  <a:pt x="29446" y="1486"/>
                </a:cubicBezTo>
                <a:lnTo>
                  <a:pt x="29356" y="1450"/>
                </a:lnTo>
                <a:cubicBezTo>
                  <a:pt x="29301" y="1432"/>
                  <a:pt x="29229" y="1395"/>
                  <a:pt x="29193" y="1341"/>
                </a:cubicBezTo>
                <a:cubicBezTo>
                  <a:pt x="29120" y="1305"/>
                  <a:pt x="29066" y="1269"/>
                  <a:pt x="29011" y="1232"/>
                </a:cubicBezTo>
                <a:cubicBezTo>
                  <a:pt x="28957" y="1196"/>
                  <a:pt x="28885" y="1178"/>
                  <a:pt x="28812" y="1160"/>
                </a:cubicBezTo>
                <a:lnTo>
                  <a:pt x="28631" y="1160"/>
                </a:lnTo>
                <a:cubicBezTo>
                  <a:pt x="28595" y="1160"/>
                  <a:pt x="28559" y="1160"/>
                  <a:pt x="28541" y="1142"/>
                </a:cubicBezTo>
                <a:cubicBezTo>
                  <a:pt x="28504" y="1142"/>
                  <a:pt x="28486" y="1124"/>
                  <a:pt x="28468" y="1106"/>
                </a:cubicBezTo>
                <a:cubicBezTo>
                  <a:pt x="28396" y="1069"/>
                  <a:pt x="28323" y="1069"/>
                  <a:pt x="28269" y="1088"/>
                </a:cubicBezTo>
                <a:cubicBezTo>
                  <a:pt x="28197" y="1088"/>
                  <a:pt x="28124" y="1088"/>
                  <a:pt x="28052" y="1106"/>
                </a:cubicBezTo>
                <a:cubicBezTo>
                  <a:pt x="27979" y="1124"/>
                  <a:pt x="27907" y="1160"/>
                  <a:pt x="27852" y="1178"/>
                </a:cubicBezTo>
                <a:cubicBezTo>
                  <a:pt x="27780" y="1196"/>
                  <a:pt x="27689" y="1196"/>
                  <a:pt x="27617" y="1178"/>
                </a:cubicBezTo>
                <a:cubicBezTo>
                  <a:pt x="27545" y="1160"/>
                  <a:pt x="27472" y="1160"/>
                  <a:pt x="27418" y="1160"/>
                </a:cubicBezTo>
                <a:cubicBezTo>
                  <a:pt x="27345" y="1160"/>
                  <a:pt x="27273" y="1124"/>
                  <a:pt x="27200" y="1124"/>
                </a:cubicBezTo>
                <a:cubicBezTo>
                  <a:pt x="27128" y="1124"/>
                  <a:pt x="27056" y="1124"/>
                  <a:pt x="26965" y="1142"/>
                </a:cubicBezTo>
                <a:cubicBezTo>
                  <a:pt x="26947" y="1142"/>
                  <a:pt x="26911" y="1160"/>
                  <a:pt x="26875" y="1160"/>
                </a:cubicBezTo>
                <a:cubicBezTo>
                  <a:pt x="26838" y="1160"/>
                  <a:pt x="26802" y="1178"/>
                  <a:pt x="26766" y="1178"/>
                </a:cubicBezTo>
                <a:cubicBezTo>
                  <a:pt x="26730" y="1214"/>
                  <a:pt x="26675" y="1232"/>
                  <a:pt x="26639" y="1287"/>
                </a:cubicBezTo>
                <a:cubicBezTo>
                  <a:pt x="26585" y="1323"/>
                  <a:pt x="26530" y="1359"/>
                  <a:pt x="26476" y="1414"/>
                </a:cubicBezTo>
                <a:cubicBezTo>
                  <a:pt x="26458" y="1432"/>
                  <a:pt x="26422" y="1450"/>
                  <a:pt x="26404" y="1468"/>
                </a:cubicBezTo>
                <a:cubicBezTo>
                  <a:pt x="26367" y="1486"/>
                  <a:pt x="26349" y="1504"/>
                  <a:pt x="26331" y="1522"/>
                </a:cubicBezTo>
                <a:cubicBezTo>
                  <a:pt x="26295" y="1540"/>
                  <a:pt x="26259" y="1558"/>
                  <a:pt x="26241" y="1558"/>
                </a:cubicBezTo>
                <a:cubicBezTo>
                  <a:pt x="26204" y="1577"/>
                  <a:pt x="26186" y="1613"/>
                  <a:pt x="26150" y="1631"/>
                </a:cubicBezTo>
                <a:cubicBezTo>
                  <a:pt x="26096" y="1667"/>
                  <a:pt x="26041" y="1703"/>
                  <a:pt x="25987" y="1739"/>
                </a:cubicBezTo>
                <a:cubicBezTo>
                  <a:pt x="25933" y="1794"/>
                  <a:pt x="25860" y="1830"/>
                  <a:pt x="25806" y="1866"/>
                </a:cubicBezTo>
                <a:cubicBezTo>
                  <a:pt x="25752" y="1902"/>
                  <a:pt x="25679" y="1921"/>
                  <a:pt x="25607" y="1957"/>
                </a:cubicBezTo>
                <a:cubicBezTo>
                  <a:pt x="25553" y="1993"/>
                  <a:pt x="25516" y="2047"/>
                  <a:pt x="25444" y="2084"/>
                </a:cubicBezTo>
                <a:cubicBezTo>
                  <a:pt x="25390" y="2120"/>
                  <a:pt x="25335" y="2156"/>
                  <a:pt x="25281" y="2192"/>
                </a:cubicBezTo>
                <a:cubicBezTo>
                  <a:pt x="25154" y="2265"/>
                  <a:pt x="25027" y="2319"/>
                  <a:pt x="24901" y="2391"/>
                </a:cubicBezTo>
                <a:cubicBezTo>
                  <a:pt x="24828" y="2410"/>
                  <a:pt x="24774" y="2464"/>
                  <a:pt x="24719" y="2500"/>
                </a:cubicBezTo>
                <a:cubicBezTo>
                  <a:pt x="24665" y="2554"/>
                  <a:pt x="24629" y="2609"/>
                  <a:pt x="24557" y="2645"/>
                </a:cubicBezTo>
                <a:cubicBezTo>
                  <a:pt x="24448" y="2736"/>
                  <a:pt x="24321" y="2808"/>
                  <a:pt x="24194" y="2898"/>
                </a:cubicBezTo>
                <a:cubicBezTo>
                  <a:pt x="24140" y="2953"/>
                  <a:pt x="24068" y="2989"/>
                  <a:pt x="24013" y="3043"/>
                </a:cubicBezTo>
                <a:cubicBezTo>
                  <a:pt x="23977" y="3080"/>
                  <a:pt x="23923" y="3116"/>
                  <a:pt x="23850" y="3134"/>
                </a:cubicBezTo>
                <a:cubicBezTo>
                  <a:pt x="23778" y="3134"/>
                  <a:pt x="23705" y="3134"/>
                  <a:pt x="23651" y="3116"/>
                </a:cubicBezTo>
                <a:cubicBezTo>
                  <a:pt x="23579" y="3098"/>
                  <a:pt x="23506" y="3098"/>
                  <a:pt x="23416" y="3080"/>
                </a:cubicBezTo>
                <a:cubicBezTo>
                  <a:pt x="23343" y="3061"/>
                  <a:pt x="23271" y="3061"/>
                  <a:pt x="23198" y="3080"/>
                </a:cubicBezTo>
                <a:cubicBezTo>
                  <a:pt x="23126" y="3080"/>
                  <a:pt x="23053" y="3098"/>
                  <a:pt x="22963" y="3098"/>
                </a:cubicBezTo>
                <a:cubicBezTo>
                  <a:pt x="22890" y="3116"/>
                  <a:pt x="22818" y="3134"/>
                  <a:pt x="22764" y="3152"/>
                </a:cubicBezTo>
                <a:cubicBezTo>
                  <a:pt x="22727" y="3170"/>
                  <a:pt x="22709" y="3188"/>
                  <a:pt x="22673" y="3206"/>
                </a:cubicBezTo>
                <a:cubicBezTo>
                  <a:pt x="22655" y="3206"/>
                  <a:pt x="22619" y="3224"/>
                  <a:pt x="22601" y="3224"/>
                </a:cubicBezTo>
                <a:cubicBezTo>
                  <a:pt x="22546" y="3261"/>
                  <a:pt x="22474" y="3279"/>
                  <a:pt x="22420" y="3279"/>
                </a:cubicBezTo>
                <a:lnTo>
                  <a:pt x="22420" y="3279"/>
                </a:lnTo>
                <a:cubicBezTo>
                  <a:pt x="22420" y="3261"/>
                  <a:pt x="22383" y="3261"/>
                  <a:pt x="22383" y="3279"/>
                </a:cubicBezTo>
                <a:lnTo>
                  <a:pt x="22347" y="3279"/>
                </a:lnTo>
                <a:cubicBezTo>
                  <a:pt x="22311" y="3261"/>
                  <a:pt x="22275" y="3243"/>
                  <a:pt x="22238" y="3224"/>
                </a:cubicBezTo>
                <a:cubicBezTo>
                  <a:pt x="22166" y="3188"/>
                  <a:pt x="22094" y="3170"/>
                  <a:pt x="22021" y="3134"/>
                </a:cubicBezTo>
                <a:cubicBezTo>
                  <a:pt x="21967" y="3116"/>
                  <a:pt x="21931" y="3116"/>
                  <a:pt x="21894" y="3098"/>
                </a:cubicBezTo>
                <a:cubicBezTo>
                  <a:pt x="21858" y="3080"/>
                  <a:pt x="21822" y="3061"/>
                  <a:pt x="21786" y="3043"/>
                </a:cubicBezTo>
                <a:cubicBezTo>
                  <a:pt x="21750" y="3043"/>
                  <a:pt x="21713" y="3025"/>
                  <a:pt x="21695" y="3007"/>
                </a:cubicBezTo>
                <a:cubicBezTo>
                  <a:pt x="21659" y="2989"/>
                  <a:pt x="21623" y="2953"/>
                  <a:pt x="21587" y="2935"/>
                </a:cubicBezTo>
                <a:cubicBezTo>
                  <a:pt x="21550" y="2898"/>
                  <a:pt x="21514" y="2880"/>
                  <a:pt x="21496" y="2862"/>
                </a:cubicBezTo>
                <a:cubicBezTo>
                  <a:pt x="21460" y="2826"/>
                  <a:pt x="21424" y="2808"/>
                  <a:pt x="21387" y="2790"/>
                </a:cubicBezTo>
                <a:cubicBezTo>
                  <a:pt x="21351" y="2772"/>
                  <a:pt x="21333" y="2736"/>
                  <a:pt x="21297" y="2699"/>
                </a:cubicBezTo>
                <a:cubicBezTo>
                  <a:pt x="21261" y="2681"/>
                  <a:pt x="21224" y="2663"/>
                  <a:pt x="21188" y="2627"/>
                </a:cubicBezTo>
                <a:cubicBezTo>
                  <a:pt x="21116" y="2591"/>
                  <a:pt x="21043" y="2536"/>
                  <a:pt x="20971" y="2500"/>
                </a:cubicBezTo>
                <a:lnTo>
                  <a:pt x="20735" y="2373"/>
                </a:lnTo>
                <a:cubicBezTo>
                  <a:pt x="20663" y="2337"/>
                  <a:pt x="20591" y="2319"/>
                  <a:pt x="20518" y="2283"/>
                </a:cubicBezTo>
                <a:cubicBezTo>
                  <a:pt x="20446" y="2265"/>
                  <a:pt x="20373" y="2228"/>
                  <a:pt x="20319" y="2192"/>
                </a:cubicBezTo>
                <a:lnTo>
                  <a:pt x="20210" y="2120"/>
                </a:lnTo>
                <a:cubicBezTo>
                  <a:pt x="20174" y="2102"/>
                  <a:pt x="20156" y="2084"/>
                  <a:pt x="20120" y="2065"/>
                </a:cubicBezTo>
                <a:cubicBezTo>
                  <a:pt x="20047" y="2029"/>
                  <a:pt x="19975" y="1993"/>
                  <a:pt x="19920" y="1957"/>
                </a:cubicBezTo>
                <a:cubicBezTo>
                  <a:pt x="19884" y="1939"/>
                  <a:pt x="19848" y="1921"/>
                  <a:pt x="19812" y="1902"/>
                </a:cubicBezTo>
                <a:cubicBezTo>
                  <a:pt x="19776" y="1884"/>
                  <a:pt x="19739" y="1884"/>
                  <a:pt x="19685" y="1866"/>
                </a:cubicBezTo>
                <a:cubicBezTo>
                  <a:pt x="19649" y="1866"/>
                  <a:pt x="19613" y="1866"/>
                  <a:pt x="19576" y="1848"/>
                </a:cubicBezTo>
                <a:lnTo>
                  <a:pt x="19468" y="1848"/>
                </a:lnTo>
                <a:cubicBezTo>
                  <a:pt x="19413" y="1866"/>
                  <a:pt x="19377" y="1866"/>
                  <a:pt x="19341" y="1884"/>
                </a:cubicBezTo>
                <a:cubicBezTo>
                  <a:pt x="19287" y="1884"/>
                  <a:pt x="19250" y="1902"/>
                  <a:pt x="19214" y="1902"/>
                </a:cubicBezTo>
                <a:lnTo>
                  <a:pt x="19087" y="1921"/>
                </a:lnTo>
                <a:lnTo>
                  <a:pt x="19015" y="1848"/>
                </a:lnTo>
                <a:cubicBezTo>
                  <a:pt x="18979" y="1812"/>
                  <a:pt x="18924" y="1794"/>
                  <a:pt x="18888" y="1758"/>
                </a:cubicBezTo>
                <a:cubicBezTo>
                  <a:pt x="18852" y="1721"/>
                  <a:pt x="18816" y="1685"/>
                  <a:pt x="18780" y="1649"/>
                </a:cubicBezTo>
                <a:cubicBezTo>
                  <a:pt x="18707" y="1577"/>
                  <a:pt x="18635" y="1504"/>
                  <a:pt x="18562" y="1414"/>
                </a:cubicBezTo>
                <a:cubicBezTo>
                  <a:pt x="18526" y="1377"/>
                  <a:pt x="18490" y="1341"/>
                  <a:pt x="18454" y="1323"/>
                </a:cubicBezTo>
                <a:cubicBezTo>
                  <a:pt x="18417" y="1323"/>
                  <a:pt x="18399" y="1305"/>
                  <a:pt x="18381" y="1305"/>
                </a:cubicBezTo>
                <a:cubicBezTo>
                  <a:pt x="18363" y="1287"/>
                  <a:pt x="18345" y="1269"/>
                  <a:pt x="18327" y="1269"/>
                </a:cubicBezTo>
                <a:cubicBezTo>
                  <a:pt x="18309" y="1269"/>
                  <a:pt x="18272" y="1269"/>
                  <a:pt x="18254" y="1287"/>
                </a:cubicBezTo>
                <a:cubicBezTo>
                  <a:pt x="18236" y="1305"/>
                  <a:pt x="18200" y="1305"/>
                  <a:pt x="18182" y="1305"/>
                </a:cubicBezTo>
                <a:cubicBezTo>
                  <a:pt x="18128" y="1305"/>
                  <a:pt x="18073" y="1323"/>
                  <a:pt x="18037" y="1341"/>
                </a:cubicBezTo>
                <a:cubicBezTo>
                  <a:pt x="17983" y="1359"/>
                  <a:pt x="17947" y="1395"/>
                  <a:pt x="17910" y="1414"/>
                </a:cubicBezTo>
                <a:cubicBezTo>
                  <a:pt x="17874" y="1450"/>
                  <a:pt x="17820" y="1468"/>
                  <a:pt x="17784" y="1486"/>
                </a:cubicBezTo>
                <a:cubicBezTo>
                  <a:pt x="17729" y="1522"/>
                  <a:pt x="17693" y="1558"/>
                  <a:pt x="17657" y="1595"/>
                </a:cubicBezTo>
                <a:cubicBezTo>
                  <a:pt x="17621" y="1631"/>
                  <a:pt x="17584" y="1649"/>
                  <a:pt x="17530" y="1685"/>
                </a:cubicBezTo>
                <a:cubicBezTo>
                  <a:pt x="17439" y="1739"/>
                  <a:pt x="17367" y="1812"/>
                  <a:pt x="17295" y="1902"/>
                </a:cubicBezTo>
                <a:cubicBezTo>
                  <a:pt x="17258" y="1957"/>
                  <a:pt x="17222" y="1993"/>
                  <a:pt x="17204" y="2029"/>
                </a:cubicBezTo>
                <a:cubicBezTo>
                  <a:pt x="17168" y="2084"/>
                  <a:pt x="17132" y="2120"/>
                  <a:pt x="17095" y="2138"/>
                </a:cubicBezTo>
                <a:cubicBezTo>
                  <a:pt x="17077" y="2156"/>
                  <a:pt x="17059" y="2174"/>
                  <a:pt x="17041" y="2174"/>
                </a:cubicBezTo>
                <a:cubicBezTo>
                  <a:pt x="17023" y="2192"/>
                  <a:pt x="17005" y="2210"/>
                  <a:pt x="16987" y="2228"/>
                </a:cubicBezTo>
                <a:cubicBezTo>
                  <a:pt x="16932" y="2265"/>
                  <a:pt x="16896" y="2283"/>
                  <a:pt x="16842" y="2319"/>
                </a:cubicBezTo>
                <a:cubicBezTo>
                  <a:pt x="16824" y="2319"/>
                  <a:pt x="16806" y="2337"/>
                  <a:pt x="16788" y="2337"/>
                </a:cubicBezTo>
                <a:cubicBezTo>
                  <a:pt x="16769" y="2337"/>
                  <a:pt x="16733" y="2355"/>
                  <a:pt x="16715" y="2373"/>
                </a:cubicBezTo>
                <a:cubicBezTo>
                  <a:pt x="16661" y="2391"/>
                  <a:pt x="16606" y="2410"/>
                  <a:pt x="16570" y="2446"/>
                </a:cubicBezTo>
                <a:lnTo>
                  <a:pt x="16425" y="2500"/>
                </a:lnTo>
                <a:cubicBezTo>
                  <a:pt x="16371" y="2536"/>
                  <a:pt x="16335" y="2573"/>
                  <a:pt x="16299" y="2609"/>
                </a:cubicBezTo>
                <a:cubicBezTo>
                  <a:pt x="16262" y="2645"/>
                  <a:pt x="16208" y="2681"/>
                  <a:pt x="16172" y="2699"/>
                </a:cubicBezTo>
                <a:cubicBezTo>
                  <a:pt x="16136" y="2717"/>
                  <a:pt x="16081" y="2754"/>
                  <a:pt x="16045" y="2790"/>
                </a:cubicBezTo>
                <a:cubicBezTo>
                  <a:pt x="16009" y="2826"/>
                  <a:pt x="15973" y="2862"/>
                  <a:pt x="15918" y="2898"/>
                </a:cubicBezTo>
                <a:cubicBezTo>
                  <a:pt x="15882" y="2917"/>
                  <a:pt x="15828" y="2935"/>
                  <a:pt x="15773" y="2971"/>
                </a:cubicBezTo>
                <a:cubicBezTo>
                  <a:pt x="15737" y="2989"/>
                  <a:pt x="15683" y="3025"/>
                  <a:pt x="15647" y="3043"/>
                </a:cubicBezTo>
                <a:cubicBezTo>
                  <a:pt x="15592" y="3061"/>
                  <a:pt x="15538" y="3080"/>
                  <a:pt x="15484" y="3080"/>
                </a:cubicBezTo>
                <a:cubicBezTo>
                  <a:pt x="15411" y="3080"/>
                  <a:pt x="15357" y="3116"/>
                  <a:pt x="15303" y="3116"/>
                </a:cubicBezTo>
                <a:lnTo>
                  <a:pt x="15230" y="3152"/>
                </a:lnTo>
                <a:lnTo>
                  <a:pt x="15158" y="3170"/>
                </a:lnTo>
                <a:cubicBezTo>
                  <a:pt x="15103" y="3188"/>
                  <a:pt x="15067" y="3206"/>
                  <a:pt x="15013" y="3224"/>
                </a:cubicBezTo>
                <a:lnTo>
                  <a:pt x="14940" y="3224"/>
                </a:lnTo>
                <a:cubicBezTo>
                  <a:pt x="14904" y="3224"/>
                  <a:pt x="14886" y="3224"/>
                  <a:pt x="14850" y="3224"/>
                </a:cubicBezTo>
                <a:cubicBezTo>
                  <a:pt x="14814" y="3206"/>
                  <a:pt x="14777" y="3206"/>
                  <a:pt x="14741" y="3224"/>
                </a:cubicBezTo>
                <a:lnTo>
                  <a:pt x="14741" y="3224"/>
                </a:lnTo>
                <a:lnTo>
                  <a:pt x="14723" y="3206"/>
                </a:lnTo>
                <a:cubicBezTo>
                  <a:pt x="14614" y="3188"/>
                  <a:pt x="14524" y="3170"/>
                  <a:pt x="14451" y="3134"/>
                </a:cubicBezTo>
                <a:cubicBezTo>
                  <a:pt x="14361" y="3116"/>
                  <a:pt x="14288" y="3080"/>
                  <a:pt x="14198" y="3061"/>
                </a:cubicBezTo>
                <a:cubicBezTo>
                  <a:pt x="14107" y="3043"/>
                  <a:pt x="14017" y="3025"/>
                  <a:pt x="13926" y="3007"/>
                </a:cubicBezTo>
                <a:cubicBezTo>
                  <a:pt x="13854" y="2989"/>
                  <a:pt x="13763" y="2935"/>
                  <a:pt x="13691" y="2917"/>
                </a:cubicBezTo>
                <a:cubicBezTo>
                  <a:pt x="13600" y="2898"/>
                  <a:pt x="13510" y="2862"/>
                  <a:pt x="13437" y="2826"/>
                </a:cubicBezTo>
                <a:cubicBezTo>
                  <a:pt x="13347" y="2790"/>
                  <a:pt x="13256" y="2754"/>
                  <a:pt x="13184" y="2717"/>
                </a:cubicBezTo>
                <a:cubicBezTo>
                  <a:pt x="13093" y="2681"/>
                  <a:pt x="12985" y="2681"/>
                  <a:pt x="12912" y="2627"/>
                </a:cubicBezTo>
                <a:cubicBezTo>
                  <a:pt x="12876" y="2627"/>
                  <a:pt x="12840" y="2591"/>
                  <a:pt x="12822" y="2591"/>
                </a:cubicBezTo>
                <a:cubicBezTo>
                  <a:pt x="12785" y="2573"/>
                  <a:pt x="12731" y="2554"/>
                  <a:pt x="12695" y="2536"/>
                </a:cubicBezTo>
                <a:cubicBezTo>
                  <a:pt x="12622" y="2482"/>
                  <a:pt x="12550" y="2446"/>
                  <a:pt x="12477" y="2410"/>
                </a:cubicBezTo>
                <a:cubicBezTo>
                  <a:pt x="12405" y="2373"/>
                  <a:pt x="12314" y="2355"/>
                  <a:pt x="12224" y="2337"/>
                </a:cubicBezTo>
                <a:cubicBezTo>
                  <a:pt x="12133" y="2337"/>
                  <a:pt x="12043" y="2355"/>
                  <a:pt x="11952" y="2373"/>
                </a:cubicBezTo>
                <a:cubicBezTo>
                  <a:pt x="11880" y="2373"/>
                  <a:pt x="11807" y="2355"/>
                  <a:pt x="11735" y="2319"/>
                </a:cubicBezTo>
                <a:cubicBezTo>
                  <a:pt x="11699" y="2301"/>
                  <a:pt x="11663" y="2283"/>
                  <a:pt x="11626" y="2283"/>
                </a:cubicBezTo>
                <a:cubicBezTo>
                  <a:pt x="11590" y="2283"/>
                  <a:pt x="11554" y="2283"/>
                  <a:pt x="11518" y="2283"/>
                </a:cubicBezTo>
                <a:cubicBezTo>
                  <a:pt x="11463" y="2283"/>
                  <a:pt x="11427" y="2283"/>
                  <a:pt x="11391" y="2301"/>
                </a:cubicBezTo>
                <a:cubicBezTo>
                  <a:pt x="11355" y="2301"/>
                  <a:pt x="11300" y="2319"/>
                  <a:pt x="11264" y="2337"/>
                </a:cubicBezTo>
                <a:cubicBezTo>
                  <a:pt x="11228" y="2355"/>
                  <a:pt x="11192" y="2373"/>
                  <a:pt x="11174" y="2391"/>
                </a:cubicBezTo>
                <a:cubicBezTo>
                  <a:pt x="11137" y="2428"/>
                  <a:pt x="11119" y="2482"/>
                  <a:pt x="11083" y="2518"/>
                </a:cubicBezTo>
                <a:cubicBezTo>
                  <a:pt x="11065" y="2536"/>
                  <a:pt x="11029" y="2554"/>
                  <a:pt x="11011" y="2573"/>
                </a:cubicBezTo>
                <a:cubicBezTo>
                  <a:pt x="10992" y="2591"/>
                  <a:pt x="10974" y="2609"/>
                  <a:pt x="10956" y="2609"/>
                </a:cubicBezTo>
                <a:cubicBezTo>
                  <a:pt x="10938" y="2627"/>
                  <a:pt x="10920" y="2627"/>
                  <a:pt x="10902" y="2645"/>
                </a:cubicBezTo>
                <a:cubicBezTo>
                  <a:pt x="10884" y="2645"/>
                  <a:pt x="10848" y="2699"/>
                  <a:pt x="10811" y="2717"/>
                </a:cubicBezTo>
                <a:cubicBezTo>
                  <a:pt x="10775" y="2736"/>
                  <a:pt x="10721" y="2754"/>
                  <a:pt x="10703" y="2772"/>
                </a:cubicBezTo>
                <a:cubicBezTo>
                  <a:pt x="10667" y="2808"/>
                  <a:pt x="10630" y="2826"/>
                  <a:pt x="10594" y="2862"/>
                </a:cubicBezTo>
                <a:cubicBezTo>
                  <a:pt x="10558" y="2880"/>
                  <a:pt x="10522" y="2898"/>
                  <a:pt x="10485" y="2917"/>
                </a:cubicBezTo>
                <a:cubicBezTo>
                  <a:pt x="10467" y="2953"/>
                  <a:pt x="10431" y="2989"/>
                  <a:pt x="10395" y="2989"/>
                </a:cubicBezTo>
                <a:cubicBezTo>
                  <a:pt x="10377" y="2989"/>
                  <a:pt x="10359" y="2989"/>
                  <a:pt x="10341" y="2989"/>
                </a:cubicBezTo>
                <a:lnTo>
                  <a:pt x="10250" y="2971"/>
                </a:lnTo>
                <a:cubicBezTo>
                  <a:pt x="10214" y="2971"/>
                  <a:pt x="10159" y="2971"/>
                  <a:pt x="10123" y="2953"/>
                </a:cubicBezTo>
                <a:cubicBezTo>
                  <a:pt x="10069" y="2953"/>
                  <a:pt x="10033" y="2935"/>
                  <a:pt x="9996" y="2917"/>
                </a:cubicBezTo>
                <a:cubicBezTo>
                  <a:pt x="9960" y="2898"/>
                  <a:pt x="9924" y="2880"/>
                  <a:pt x="9888" y="2862"/>
                </a:cubicBezTo>
                <a:cubicBezTo>
                  <a:pt x="9852" y="2826"/>
                  <a:pt x="9815" y="2808"/>
                  <a:pt x="9779" y="2790"/>
                </a:cubicBezTo>
                <a:cubicBezTo>
                  <a:pt x="9761" y="2772"/>
                  <a:pt x="9725" y="2772"/>
                  <a:pt x="9689" y="2754"/>
                </a:cubicBezTo>
                <a:cubicBezTo>
                  <a:pt x="9652" y="2736"/>
                  <a:pt x="9616" y="2717"/>
                  <a:pt x="9562" y="2717"/>
                </a:cubicBezTo>
                <a:cubicBezTo>
                  <a:pt x="9489" y="2699"/>
                  <a:pt x="9417" y="2663"/>
                  <a:pt x="9345" y="2663"/>
                </a:cubicBezTo>
                <a:cubicBezTo>
                  <a:pt x="9254" y="2645"/>
                  <a:pt x="9163" y="2645"/>
                  <a:pt x="9091" y="2609"/>
                </a:cubicBezTo>
                <a:cubicBezTo>
                  <a:pt x="9000" y="2591"/>
                  <a:pt x="8928" y="2536"/>
                  <a:pt x="8892" y="2464"/>
                </a:cubicBezTo>
                <a:cubicBezTo>
                  <a:pt x="8856" y="2446"/>
                  <a:pt x="8837" y="2410"/>
                  <a:pt x="8819" y="2373"/>
                </a:cubicBezTo>
                <a:cubicBezTo>
                  <a:pt x="8783" y="2355"/>
                  <a:pt x="8765" y="2301"/>
                  <a:pt x="8729" y="2265"/>
                </a:cubicBezTo>
                <a:cubicBezTo>
                  <a:pt x="8693" y="2228"/>
                  <a:pt x="8656" y="2138"/>
                  <a:pt x="8584" y="2120"/>
                </a:cubicBezTo>
                <a:cubicBezTo>
                  <a:pt x="8530" y="2102"/>
                  <a:pt x="8475" y="2120"/>
                  <a:pt x="8457" y="2156"/>
                </a:cubicBezTo>
                <a:cubicBezTo>
                  <a:pt x="8421" y="2192"/>
                  <a:pt x="8385" y="2247"/>
                  <a:pt x="8330" y="2228"/>
                </a:cubicBezTo>
                <a:cubicBezTo>
                  <a:pt x="8294" y="2210"/>
                  <a:pt x="8276" y="2192"/>
                  <a:pt x="8240" y="2174"/>
                </a:cubicBezTo>
                <a:lnTo>
                  <a:pt x="8131" y="2102"/>
                </a:lnTo>
                <a:cubicBezTo>
                  <a:pt x="8077" y="2065"/>
                  <a:pt x="8004" y="2011"/>
                  <a:pt x="7932" y="1957"/>
                </a:cubicBezTo>
                <a:cubicBezTo>
                  <a:pt x="7878" y="1921"/>
                  <a:pt x="7841" y="1848"/>
                  <a:pt x="7787" y="1812"/>
                </a:cubicBezTo>
                <a:cubicBezTo>
                  <a:pt x="7715" y="1776"/>
                  <a:pt x="7715" y="1776"/>
                  <a:pt x="7697" y="1758"/>
                </a:cubicBezTo>
                <a:cubicBezTo>
                  <a:pt x="7660" y="1721"/>
                  <a:pt x="7642" y="1703"/>
                  <a:pt x="7606" y="1667"/>
                </a:cubicBezTo>
                <a:cubicBezTo>
                  <a:pt x="7588" y="1649"/>
                  <a:pt x="7570" y="1613"/>
                  <a:pt x="7552" y="1595"/>
                </a:cubicBezTo>
                <a:lnTo>
                  <a:pt x="7479" y="1486"/>
                </a:lnTo>
                <a:cubicBezTo>
                  <a:pt x="7461" y="1450"/>
                  <a:pt x="7443" y="1414"/>
                  <a:pt x="7425" y="1377"/>
                </a:cubicBezTo>
                <a:cubicBezTo>
                  <a:pt x="7407" y="1341"/>
                  <a:pt x="7371" y="1323"/>
                  <a:pt x="7334" y="1305"/>
                </a:cubicBezTo>
                <a:cubicBezTo>
                  <a:pt x="7280" y="1251"/>
                  <a:pt x="7226" y="1214"/>
                  <a:pt x="7153" y="1196"/>
                </a:cubicBezTo>
                <a:cubicBezTo>
                  <a:pt x="7117" y="1196"/>
                  <a:pt x="7081" y="1196"/>
                  <a:pt x="7063" y="1196"/>
                </a:cubicBezTo>
                <a:cubicBezTo>
                  <a:pt x="7008" y="1196"/>
                  <a:pt x="6972" y="1178"/>
                  <a:pt x="6918" y="1160"/>
                </a:cubicBezTo>
                <a:cubicBezTo>
                  <a:pt x="6882" y="1160"/>
                  <a:pt x="6845" y="1160"/>
                  <a:pt x="6809" y="1160"/>
                </a:cubicBezTo>
                <a:lnTo>
                  <a:pt x="6646" y="1178"/>
                </a:lnTo>
                <a:cubicBezTo>
                  <a:pt x="6556" y="1178"/>
                  <a:pt x="6483" y="1232"/>
                  <a:pt x="6393" y="1232"/>
                </a:cubicBezTo>
                <a:cubicBezTo>
                  <a:pt x="6284" y="1251"/>
                  <a:pt x="6212" y="1269"/>
                  <a:pt x="6121" y="1269"/>
                </a:cubicBezTo>
                <a:lnTo>
                  <a:pt x="6103" y="1269"/>
                </a:lnTo>
                <a:lnTo>
                  <a:pt x="6012" y="1196"/>
                </a:lnTo>
                <a:cubicBezTo>
                  <a:pt x="5976" y="1160"/>
                  <a:pt x="5922" y="1124"/>
                  <a:pt x="5867" y="1088"/>
                </a:cubicBezTo>
                <a:cubicBezTo>
                  <a:pt x="5813" y="1069"/>
                  <a:pt x="5759" y="1033"/>
                  <a:pt x="5723" y="997"/>
                </a:cubicBezTo>
                <a:cubicBezTo>
                  <a:pt x="5668" y="961"/>
                  <a:pt x="5614" y="943"/>
                  <a:pt x="5560" y="906"/>
                </a:cubicBezTo>
                <a:cubicBezTo>
                  <a:pt x="5505" y="870"/>
                  <a:pt x="5487" y="834"/>
                  <a:pt x="5433" y="798"/>
                </a:cubicBezTo>
                <a:cubicBezTo>
                  <a:pt x="5379" y="780"/>
                  <a:pt x="5342" y="762"/>
                  <a:pt x="5306" y="725"/>
                </a:cubicBezTo>
                <a:cubicBezTo>
                  <a:pt x="5270" y="689"/>
                  <a:pt x="5234" y="635"/>
                  <a:pt x="5197" y="599"/>
                </a:cubicBezTo>
                <a:cubicBezTo>
                  <a:pt x="5161" y="562"/>
                  <a:pt x="5107" y="526"/>
                  <a:pt x="5071" y="490"/>
                </a:cubicBezTo>
                <a:cubicBezTo>
                  <a:pt x="5016" y="454"/>
                  <a:pt x="4980" y="399"/>
                  <a:pt x="4944" y="345"/>
                </a:cubicBezTo>
                <a:cubicBezTo>
                  <a:pt x="4926" y="309"/>
                  <a:pt x="4871" y="255"/>
                  <a:pt x="4835" y="218"/>
                </a:cubicBezTo>
                <a:cubicBezTo>
                  <a:pt x="4781" y="182"/>
                  <a:pt x="4745" y="146"/>
                  <a:pt x="4690" y="128"/>
                </a:cubicBezTo>
                <a:cubicBezTo>
                  <a:pt x="4636" y="110"/>
                  <a:pt x="4564" y="110"/>
                  <a:pt x="4509" y="128"/>
                </a:cubicBezTo>
                <a:cubicBezTo>
                  <a:pt x="4455" y="128"/>
                  <a:pt x="4383" y="146"/>
                  <a:pt x="4328" y="146"/>
                </a:cubicBezTo>
                <a:cubicBezTo>
                  <a:pt x="4292" y="164"/>
                  <a:pt x="4274" y="182"/>
                  <a:pt x="4256" y="200"/>
                </a:cubicBezTo>
                <a:cubicBezTo>
                  <a:pt x="4220" y="218"/>
                  <a:pt x="4201" y="236"/>
                  <a:pt x="4165" y="236"/>
                </a:cubicBezTo>
                <a:cubicBezTo>
                  <a:pt x="4147" y="255"/>
                  <a:pt x="4129" y="273"/>
                  <a:pt x="4093" y="291"/>
                </a:cubicBezTo>
                <a:cubicBezTo>
                  <a:pt x="4075" y="309"/>
                  <a:pt x="4038" y="327"/>
                  <a:pt x="4020" y="345"/>
                </a:cubicBezTo>
                <a:cubicBezTo>
                  <a:pt x="3966" y="381"/>
                  <a:pt x="3912" y="418"/>
                  <a:pt x="3875" y="436"/>
                </a:cubicBezTo>
                <a:lnTo>
                  <a:pt x="3857" y="472"/>
                </a:lnTo>
                <a:cubicBezTo>
                  <a:pt x="3839" y="472"/>
                  <a:pt x="3839" y="472"/>
                  <a:pt x="3821" y="472"/>
                </a:cubicBezTo>
                <a:cubicBezTo>
                  <a:pt x="3803" y="472"/>
                  <a:pt x="3785" y="508"/>
                  <a:pt x="3749" y="508"/>
                </a:cubicBezTo>
                <a:lnTo>
                  <a:pt x="3749" y="508"/>
                </a:lnTo>
                <a:cubicBezTo>
                  <a:pt x="3749" y="508"/>
                  <a:pt x="3731" y="508"/>
                  <a:pt x="3731" y="508"/>
                </a:cubicBezTo>
                <a:cubicBezTo>
                  <a:pt x="3676" y="508"/>
                  <a:pt x="3622" y="490"/>
                  <a:pt x="3568" y="472"/>
                </a:cubicBezTo>
                <a:cubicBezTo>
                  <a:pt x="3495" y="454"/>
                  <a:pt x="3441" y="399"/>
                  <a:pt x="3386" y="363"/>
                </a:cubicBezTo>
                <a:cubicBezTo>
                  <a:pt x="3296" y="291"/>
                  <a:pt x="3187" y="236"/>
                  <a:pt x="3079" y="218"/>
                </a:cubicBezTo>
                <a:cubicBezTo>
                  <a:pt x="3042" y="200"/>
                  <a:pt x="3006" y="200"/>
                  <a:pt x="2970" y="182"/>
                </a:cubicBezTo>
                <a:lnTo>
                  <a:pt x="2861" y="146"/>
                </a:lnTo>
                <a:cubicBezTo>
                  <a:pt x="2825" y="128"/>
                  <a:pt x="2771" y="110"/>
                  <a:pt x="2735" y="92"/>
                </a:cubicBezTo>
                <a:cubicBezTo>
                  <a:pt x="2662" y="73"/>
                  <a:pt x="2590" y="37"/>
                  <a:pt x="2517" y="19"/>
                </a:cubicBezTo>
                <a:cubicBezTo>
                  <a:pt x="2481" y="19"/>
                  <a:pt x="2445" y="19"/>
                  <a:pt x="2427" y="19"/>
                </a:cubicBezTo>
                <a:cubicBezTo>
                  <a:pt x="2372" y="1"/>
                  <a:pt x="2336" y="1"/>
                  <a:pt x="2300" y="1"/>
                </a:cubicBezTo>
                <a:cubicBezTo>
                  <a:pt x="2264" y="1"/>
                  <a:pt x="2246" y="19"/>
                  <a:pt x="2209" y="19"/>
                </a:cubicBezTo>
                <a:cubicBezTo>
                  <a:pt x="2173" y="19"/>
                  <a:pt x="2137" y="37"/>
                  <a:pt x="2101" y="37"/>
                </a:cubicBezTo>
                <a:cubicBezTo>
                  <a:pt x="2064" y="55"/>
                  <a:pt x="2028" y="73"/>
                  <a:pt x="1992" y="73"/>
                </a:cubicBezTo>
                <a:lnTo>
                  <a:pt x="1865" y="92"/>
                </a:lnTo>
                <a:cubicBezTo>
                  <a:pt x="1793" y="110"/>
                  <a:pt x="1720" y="128"/>
                  <a:pt x="1648" y="146"/>
                </a:cubicBezTo>
                <a:cubicBezTo>
                  <a:pt x="1576" y="164"/>
                  <a:pt x="1485" y="182"/>
                  <a:pt x="1394" y="218"/>
                </a:cubicBezTo>
                <a:cubicBezTo>
                  <a:pt x="1322" y="236"/>
                  <a:pt x="1231" y="273"/>
                  <a:pt x="1159" y="291"/>
                </a:cubicBezTo>
                <a:cubicBezTo>
                  <a:pt x="1087" y="327"/>
                  <a:pt x="1014" y="345"/>
                  <a:pt x="942" y="381"/>
                </a:cubicBezTo>
                <a:cubicBezTo>
                  <a:pt x="905" y="399"/>
                  <a:pt x="869" y="418"/>
                  <a:pt x="833" y="436"/>
                </a:cubicBezTo>
                <a:cubicBezTo>
                  <a:pt x="815" y="436"/>
                  <a:pt x="761" y="454"/>
                  <a:pt x="724" y="472"/>
                </a:cubicBezTo>
                <a:lnTo>
                  <a:pt x="634" y="508"/>
                </a:lnTo>
                <a:cubicBezTo>
                  <a:pt x="598" y="526"/>
                  <a:pt x="580" y="544"/>
                  <a:pt x="543" y="562"/>
                </a:cubicBezTo>
                <a:cubicBezTo>
                  <a:pt x="507" y="599"/>
                  <a:pt x="453" y="617"/>
                  <a:pt x="417" y="635"/>
                </a:cubicBezTo>
                <a:lnTo>
                  <a:pt x="290" y="689"/>
                </a:lnTo>
                <a:cubicBezTo>
                  <a:pt x="217" y="725"/>
                  <a:pt x="145" y="762"/>
                  <a:pt x="72" y="798"/>
                </a:cubicBezTo>
                <a:lnTo>
                  <a:pt x="18" y="83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5668049" y="147974"/>
            <a:ext cx="3492140" cy="934108"/>
          </a:xfrm>
          <a:custGeom>
            <a:avLst/>
            <a:gdLst/>
            <a:ahLst/>
            <a:cxnLst/>
            <a:rect l="l" t="t" r="r" b="b"/>
            <a:pathLst>
              <a:path w="95290" h="25489" extrusionOk="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0" y="578325"/>
            <a:ext cx="4229745" cy="1194049"/>
          </a:xfrm>
          <a:custGeom>
            <a:avLst/>
            <a:gdLst/>
            <a:ahLst/>
            <a:cxnLst/>
            <a:rect l="l" t="t" r="r" b="b"/>
            <a:pathLst>
              <a:path w="115417" h="32582" extrusionOk="0">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14233" y="924414"/>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228018" y="276850"/>
            <a:ext cx="1368376" cy="1495526"/>
          </a:xfrm>
          <a:custGeom>
            <a:avLst/>
            <a:gdLst/>
            <a:ahLst/>
            <a:cxnLst/>
            <a:rect l="l" t="t" r="r" b="b"/>
            <a:pathLst>
              <a:path w="38592" h="42178" extrusionOk="0">
                <a:moveTo>
                  <a:pt x="38574" y="17730"/>
                </a:moveTo>
                <a:cubicBezTo>
                  <a:pt x="38465" y="17676"/>
                  <a:pt x="38375" y="17621"/>
                  <a:pt x="38266" y="17567"/>
                </a:cubicBezTo>
                <a:cubicBezTo>
                  <a:pt x="38157" y="17513"/>
                  <a:pt x="38031" y="17458"/>
                  <a:pt x="37922" y="17422"/>
                </a:cubicBezTo>
                <a:cubicBezTo>
                  <a:pt x="37813" y="17386"/>
                  <a:pt x="37687" y="17368"/>
                  <a:pt x="37578" y="17368"/>
                </a:cubicBezTo>
                <a:cubicBezTo>
                  <a:pt x="37505" y="17368"/>
                  <a:pt x="37451" y="17368"/>
                  <a:pt x="37379" y="17368"/>
                </a:cubicBezTo>
                <a:cubicBezTo>
                  <a:pt x="37361" y="17368"/>
                  <a:pt x="37324" y="17368"/>
                  <a:pt x="37306" y="17368"/>
                </a:cubicBezTo>
                <a:cubicBezTo>
                  <a:pt x="37270" y="17368"/>
                  <a:pt x="37252" y="17350"/>
                  <a:pt x="37216" y="17332"/>
                </a:cubicBezTo>
                <a:cubicBezTo>
                  <a:pt x="37125" y="17295"/>
                  <a:pt x="37016" y="17259"/>
                  <a:pt x="36908" y="17241"/>
                </a:cubicBezTo>
                <a:cubicBezTo>
                  <a:pt x="36890" y="17223"/>
                  <a:pt x="36872" y="17223"/>
                  <a:pt x="36872" y="17223"/>
                </a:cubicBezTo>
                <a:cubicBezTo>
                  <a:pt x="36835" y="17223"/>
                  <a:pt x="36817" y="17223"/>
                  <a:pt x="36799" y="17223"/>
                </a:cubicBezTo>
                <a:lnTo>
                  <a:pt x="36781" y="17223"/>
                </a:lnTo>
                <a:lnTo>
                  <a:pt x="36745" y="17223"/>
                </a:lnTo>
                <a:lnTo>
                  <a:pt x="36636" y="17223"/>
                </a:lnTo>
                <a:cubicBezTo>
                  <a:pt x="36582" y="17205"/>
                  <a:pt x="36546" y="17205"/>
                  <a:pt x="36491" y="17187"/>
                </a:cubicBezTo>
                <a:cubicBezTo>
                  <a:pt x="36491" y="17187"/>
                  <a:pt x="36509" y="17187"/>
                  <a:pt x="36509" y="17169"/>
                </a:cubicBezTo>
                <a:cubicBezTo>
                  <a:pt x="36527" y="17150"/>
                  <a:pt x="36527" y="17132"/>
                  <a:pt x="36509" y="17114"/>
                </a:cubicBezTo>
                <a:cubicBezTo>
                  <a:pt x="36437" y="17060"/>
                  <a:pt x="36346" y="17042"/>
                  <a:pt x="36274" y="17042"/>
                </a:cubicBezTo>
                <a:cubicBezTo>
                  <a:pt x="36039" y="17024"/>
                  <a:pt x="35821" y="17024"/>
                  <a:pt x="35604" y="17006"/>
                </a:cubicBezTo>
                <a:lnTo>
                  <a:pt x="35260" y="16969"/>
                </a:lnTo>
                <a:lnTo>
                  <a:pt x="35187" y="16969"/>
                </a:lnTo>
                <a:lnTo>
                  <a:pt x="35278" y="16951"/>
                </a:lnTo>
                <a:cubicBezTo>
                  <a:pt x="35296" y="16933"/>
                  <a:pt x="35314" y="16915"/>
                  <a:pt x="35296" y="16897"/>
                </a:cubicBezTo>
                <a:cubicBezTo>
                  <a:pt x="35296" y="16879"/>
                  <a:pt x="35278" y="16861"/>
                  <a:pt x="35260" y="16843"/>
                </a:cubicBezTo>
                <a:cubicBezTo>
                  <a:pt x="35242" y="16843"/>
                  <a:pt x="35224" y="16824"/>
                  <a:pt x="35206" y="16824"/>
                </a:cubicBezTo>
                <a:cubicBezTo>
                  <a:pt x="35206" y="16824"/>
                  <a:pt x="35224" y="16824"/>
                  <a:pt x="35224" y="16824"/>
                </a:cubicBezTo>
                <a:cubicBezTo>
                  <a:pt x="35242" y="16788"/>
                  <a:pt x="35278" y="16788"/>
                  <a:pt x="35296" y="16770"/>
                </a:cubicBezTo>
                <a:cubicBezTo>
                  <a:pt x="35405" y="16716"/>
                  <a:pt x="35495" y="16680"/>
                  <a:pt x="35604" y="16643"/>
                </a:cubicBezTo>
                <a:lnTo>
                  <a:pt x="35640" y="16643"/>
                </a:lnTo>
                <a:cubicBezTo>
                  <a:pt x="35676" y="16625"/>
                  <a:pt x="35676" y="16571"/>
                  <a:pt x="35640" y="16571"/>
                </a:cubicBezTo>
                <a:lnTo>
                  <a:pt x="35604" y="16571"/>
                </a:lnTo>
                <a:lnTo>
                  <a:pt x="35242" y="16535"/>
                </a:lnTo>
                <a:cubicBezTo>
                  <a:pt x="35260" y="16480"/>
                  <a:pt x="35260" y="16426"/>
                  <a:pt x="35260" y="16390"/>
                </a:cubicBezTo>
                <a:cubicBezTo>
                  <a:pt x="35260" y="16372"/>
                  <a:pt x="35242" y="16354"/>
                  <a:pt x="35224" y="16354"/>
                </a:cubicBezTo>
                <a:cubicBezTo>
                  <a:pt x="35133" y="16354"/>
                  <a:pt x="35043" y="16372"/>
                  <a:pt x="34934" y="16372"/>
                </a:cubicBezTo>
                <a:cubicBezTo>
                  <a:pt x="34880" y="16372"/>
                  <a:pt x="34825" y="16372"/>
                  <a:pt x="34771" y="16390"/>
                </a:cubicBezTo>
                <a:cubicBezTo>
                  <a:pt x="34771" y="16390"/>
                  <a:pt x="34753" y="16390"/>
                  <a:pt x="34753" y="16390"/>
                </a:cubicBezTo>
                <a:cubicBezTo>
                  <a:pt x="34698" y="16390"/>
                  <a:pt x="34644" y="16390"/>
                  <a:pt x="34590" y="16390"/>
                </a:cubicBezTo>
                <a:cubicBezTo>
                  <a:pt x="34572" y="16372"/>
                  <a:pt x="34535" y="16372"/>
                  <a:pt x="34517" y="16354"/>
                </a:cubicBezTo>
                <a:lnTo>
                  <a:pt x="34481" y="16336"/>
                </a:lnTo>
                <a:lnTo>
                  <a:pt x="34481" y="16336"/>
                </a:lnTo>
                <a:lnTo>
                  <a:pt x="34517" y="16317"/>
                </a:lnTo>
                <a:cubicBezTo>
                  <a:pt x="34554" y="16299"/>
                  <a:pt x="34572" y="16281"/>
                  <a:pt x="34590" y="16245"/>
                </a:cubicBezTo>
                <a:cubicBezTo>
                  <a:pt x="34608" y="16209"/>
                  <a:pt x="34626" y="16136"/>
                  <a:pt x="34590" y="16100"/>
                </a:cubicBezTo>
                <a:lnTo>
                  <a:pt x="34626" y="16082"/>
                </a:lnTo>
                <a:cubicBezTo>
                  <a:pt x="34680" y="16064"/>
                  <a:pt x="34698" y="16028"/>
                  <a:pt x="34698" y="15973"/>
                </a:cubicBezTo>
                <a:cubicBezTo>
                  <a:pt x="34680" y="15865"/>
                  <a:pt x="34535" y="15865"/>
                  <a:pt x="34445" y="15828"/>
                </a:cubicBezTo>
                <a:cubicBezTo>
                  <a:pt x="34391" y="15810"/>
                  <a:pt x="34354" y="15774"/>
                  <a:pt x="34300" y="15738"/>
                </a:cubicBezTo>
                <a:cubicBezTo>
                  <a:pt x="34300" y="15738"/>
                  <a:pt x="34282" y="15720"/>
                  <a:pt x="34264" y="15702"/>
                </a:cubicBezTo>
                <a:cubicBezTo>
                  <a:pt x="34264" y="15684"/>
                  <a:pt x="34300" y="15647"/>
                  <a:pt x="34300" y="15629"/>
                </a:cubicBezTo>
                <a:cubicBezTo>
                  <a:pt x="34391" y="15521"/>
                  <a:pt x="34499" y="15430"/>
                  <a:pt x="34608" y="15321"/>
                </a:cubicBezTo>
                <a:cubicBezTo>
                  <a:pt x="34626" y="15285"/>
                  <a:pt x="34608" y="15249"/>
                  <a:pt x="34572" y="15231"/>
                </a:cubicBezTo>
                <a:lnTo>
                  <a:pt x="34499" y="15231"/>
                </a:lnTo>
                <a:cubicBezTo>
                  <a:pt x="34572" y="15158"/>
                  <a:pt x="34662" y="15086"/>
                  <a:pt x="34753" y="15032"/>
                </a:cubicBezTo>
                <a:cubicBezTo>
                  <a:pt x="34807" y="14977"/>
                  <a:pt x="34880" y="14941"/>
                  <a:pt x="34934" y="14905"/>
                </a:cubicBezTo>
                <a:cubicBezTo>
                  <a:pt x="35006" y="14887"/>
                  <a:pt x="35061" y="14851"/>
                  <a:pt x="35133" y="14796"/>
                </a:cubicBezTo>
                <a:cubicBezTo>
                  <a:pt x="35151" y="14796"/>
                  <a:pt x="35151" y="14760"/>
                  <a:pt x="35133" y="14760"/>
                </a:cubicBezTo>
                <a:cubicBezTo>
                  <a:pt x="35133" y="14742"/>
                  <a:pt x="35133" y="14724"/>
                  <a:pt x="35115" y="14724"/>
                </a:cubicBezTo>
                <a:cubicBezTo>
                  <a:pt x="35097" y="14706"/>
                  <a:pt x="35079" y="14706"/>
                  <a:pt x="35061" y="14724"/>
                </a:cubicBezTo>
                <a:cubicBezTo>
                  <a:pt x="35061" y="14706"/>
                  <a:pt x="35043" y="14706"/>
                  <a:pt x="35024" y="14688"/>
                </a:cubicBezTo>
                <a:lnTo>
                  <a:pt x="34861" y="14669"/>
                </a:lnTo>
                <a:cubicBezTo>
                  <a:pt x="34898" y="14633"/>
                  <a:pt x="34934" y="14615"/>
                  <a:pt x="34988" y="14597"/>
                </a:cubicBezTo>
                <a:lnTo>
                  <a:pt x="35187" y="14488"/>
                </a:lnTo>
                <a:lnTo>
                  <a:pt x="35387" y="14380"/>
                </a:lnTo>
                <a:lnTo>
                  <a:pt x="35495" y="14325"/>
                </a:lnTo>
                <a:cubicBezTo>
                  <a:pt x="35513" y="14325"/>
                  <a:pt x="35550" y="14307"/>
                  <a:pt x="35568" y="14289"/>
                </a:cubicBezTo>
                <a:cubicBezTo>
                  <a:pt x="35586" y="14289"/>
                  <a:pt x="35586" y="14271"/>
                  <a:pt x="35568" y="14253"/>
                </a:cubicBezTo>
                <a:cubicBezTo>
                  <a:pt x="35550" y="14253"/>
                  <a:pt x="35513" y="14253"/>
                  <a:pt x="35495" y="14253"/>
                </a:cubicBezTo>
                <a:lnTo>
                  <a:pt x="35423" y="14253"/>
                </a:lnTo>
                <a:cubicBezTo>
                  <a:pt x="35368" y="14253"/>
                  <a:pt x="35314" y="14253"/>
                  <a:pt x="35278" y="14253"/>
                </a:cubicBezTo>
                <a:cubicBezTo>
                  <a:pt x="35242" y="14235"/>
                  <a:pt x="35187" y="14235"/>
                  <a:pt x="35151" y="14235"/>
                </a:cubicBezTo>
                <a:cubicBezTo>
                  <a:pt x="35115" y="14235"/>
                  <a:pt x="35079" y="14253"/>
                  <a:pt x="35043" y="14271"/>
                </a:cubicBezTo>
                <a:cubicBezTo>
                  <a:pt x="34970" y="14307"/>
                  <a:pt x="34880" y="14343"/>
                  <a:pt x="34807" y="14380"/>
                </a:cubicBezTo>
                <a:lnTo>
                  <a:pt x="34698" y="14452"/>
                </a:lnTo>
                <a:lnTo>
                  <a:pt x="34698" y="14452"/>
                </a:lnTo>
                <a:cubicBezTo>
                  <a:pt x="34644" y="14470"/>
                  <a:pt x="34572" y="14506"/>
                  <a:pt x="34517" y="14525"/>
                </a:cubicBezTo>
                <a:lnTo>
                  <a:pt x="34336" y="14633"/>
                </a:lnTo>
                <a:cubicBezTo>
                  <a:pt x="34209" y="14688"/>
                  <a:pt x="34083" y="14760"/>
                  <a:pt x="33974" y="14814"/>
                </a:cubicBezTo>
                <a:cubicBezTo>
                  <a:pt x="33721" y="14941"/>
                  <a:pt x="33467" y="15050"/>
                  <a:pt x="33213" y="15158"/>
                </a:cubicBezTo>
                <a:cubicBezTo>
                  <a:pt x="32688" y="15394"/>
                  <a:pt x="32145" y="15593"/>
                  <a:pt x="31620" y="15828"/>
                </a:cubicBezTo>
                <a:cubicBezTo>
                  <a:pt x="31475" y="15883"/>
                  <a:pt x="31330" y="15955"/>
                  <a:pt x="31167" y="16028"/>
                </a:cubicBezTo>
                <a:cubicBezTo>
                  <a:pt x="31022" y="16100"/>
                  <a:pt x="30877" y="16154"/>
                  <a:pt x="30751" y="16227"/>
                </a:cubicBezTo>
                <a:lnTo>
                  <a:pt x="30732" y="16227"/>
                </a:lnTo>
                <a:cubicBezTo>
                  <a:pt x="30678" y="16245"/>
                  <a:pt x="30624" y="16263"/>
                  <a:pt x="30588" y="16281"/>
                </a:cubicBezTo>
                <a:cubicBezTo>
                  <a:pt x="30551" y="16317"/>
                  <a:pt x="30515" y="16354"/>
                  <a:pt x="30479" y="16390"/>
                </a:cubicBezTo>
                <a:cubicBezTo>
                  <a:pt x="30298" y="16553"/>
                  <a:pt x="30135" y="16716"/>
                  <a:pt x="29972" y="16879"/>
                </a:cubicBezTo>
                <a:cubicBezTo>
                  <a:pt x="29809" y="17042"/>
                  <a:pt x="29682" y="17169"/>
                  <a:pt x="29519" y="17313"/>
                </a:cubicBezTo>
                <a:cubicBezTo>
                  <a:pt x="29356" y="17440"/>
                  <a:pt x="29193" y="17567"/>
                  <a:pt x="29030" y="17694"/>
                </a:cubicBezTo>
                <a:cubicBezTo>
                  <a:pt x="28903" y="17784"/>
                  <a:pt x="28777" y="17857"/>
                  <a:pt x="28650" y="17947"/>
                </a:cubicBezTo>
                <a:lnTo>
                  <a:pt x="28650" y="17947"/>
                </a:lnTo>
                <a:lnTo>
                  <a:pt x="28541" y="18002"/>
                </a:lnTo>
                <a:cubicBezTo>
                  <a:pt x="28505" y="18020"/>
                  <a:pt x="28469" y="18038"/>
                  <a:pt x="28433" y="18038"/>
                </a:cubicBezTo>
                <a:cubicBezTo>
                  <a:pt x="28342" y="18056"/>
                  <a:pt x="28270" y="18038"/>
                  <a:pt x="28179" y="18074"/>
                </a:cubicBezTo>
                <a:cubicBezTo>
                  <a:pt x="28088" y="18092"/>
                  <a:pt x="27998" y="18110"/>
                  <a:pt x="27925" y="18128"/>
                </a:cubicBezTo>
                <a:lnTo>
                  <a:pt x="27654" y="18219"/>
                </a:lnTo>
                <a:cubicBezTo>
                  <a:pt x="27600" y="18237"/>
                  <a:pt x="27455" y="18255"/>
                  <a:pt x="27473" y="18346"/>
                </a:cubicBezTo>
                <a:cubicBezTo>
                  <a:pt x="27473" y="18346"/>
                  <a:pt x="27455" y="18364"/>
                  <a:pt x="27455" y="18382"/>
                </a:cubicBezTo>
                <a:cubicBezTo>
                  <a:pt x="27437" y="18400"/>
                  <a:pt x="27455" y="18418"/>
                  <a:pt x="27473" y="18436"/>
                </a:cubicBezTo>
                <a:cubicBezTo>
                  <a:pt x="27509" y="18454"/>
                  <a:pt x="27545" y="18472"/>
                  <a:pt x="27581" y="18491"/>
                </a:cubicBezTo>
                <a:cubicBezTo>
                  <a:pt x="27618" y="18491"/>
                  <a:pt x="27654" y="18509"/>
                  <a:pt x="27690" y="18527"/>
                </a:cubicBezTo>
                <a:lnTo>
                  <a:pt x="27744" y="18563"/>
                </a:lnTo>
                <a:lnTo>
                  <a:pt x="27672" y="18599"/>
                </a:lnTo>
                <a:lnTo>
                  <a:pt x="27563" y="18672"/>
                </a:lnTo>
                <a:lnTo>
                  <a:pt x="27346" y="18817"/>
                </a:lnTo>
                <a:cubicBezTo>
                  <a:pt x="27201" y="18907"/>
                  <a:pt x="27038" y="18980"/>
                  <a:pt x="26893" y="19070"/>
                </a:cubicBezTo>
                <a:lnTo>
                  <a:pt x="26440" y="19324"/>
                </a:lnTo>
                <a:lnTo>
                  <a:pt x="25933" y="19559"/>
                </a:lnTo>
                <a:lnTo>
                  <a:pt x="25644" y="19704"/>
                </a:lnTo>
                <a:lnTo>
                  <a:pt x="25517" y="19776"/>
                </a:lnTo>
                <a:cubicBezTo>
                  <a:pt x="25481" y="19794"/>
                  <a:pt x="25444" y="19813"/>
                  <a:pt x="25408" y="19831"/>
                </a:cubicBezTo>
                <a:cubicBezTo>
                  <a:pt x="25390" y="19813"/>
                  <a:pt x="25390" y="19813"/>
                  <a:pt x="25372" y="19794"/>
                </a:cubicBezTo>
                <a:cubicBezTo>
                  <a:pt x="25336" y="19776"/>
                  <a:pt x="25318" y="19740"/>
                  <a:pt x="25300" y="19722"/>
                </a:cubicBezTo>
                <a:cubicBezTo>
                  <a:pt x="25263" y="19650"/>
                  <a:pt x="25209" y="19577"/>
                  <a:pt x="25173" y="19523"/>
                </a:cubicBezTo>
                <a:cubicBezTo>
                  <a:pt x="25137" y="19450"/>
                  <a:pt x="25082" y="19396"/>
                  <a:pt x="25046" y="19342"/>
                </a:cubicBezTo>
                <a:cubicBezTo>
                  <a:pt x="25010" y="19305"/>
                  <a:pt x="24974" y="19305"/>
                  <a:pt x="24937" y="19287"/>
                </a:cubicBezTo>
                <a:cubicBezTo>
                  <a:pt x="24919" y="19287"/>
                  <a:pt x="24901" y="19287"/>
                  <a:pt x="24883" y="19287"/>
                </a:cubicBezTo>
                <a:lnTo>
                  <a:pt x="24883" y="19287"/>
                </a:lnTo>
                <a:cubicBezTo>
                  <a:pt x="24865" y="19233"/>
                  <a:pt x="24847" y="19179"/>
                  <a:pt x="24829" y="19124"/>
                </a:cubicBezTo>
                <a:cubicBezTo>
                  <a:pt x="24793" y="19052"/>
                  <a:pt x="24774" y="18980"/>
                  <a:pt x="24738" y="18907"/>
                </a:cubicBezTo>
                <a:cubicBezTo>
                  <a:pt x="24666" y="18780"/>
                  <a:pt x="24611" y="18635"/>
                  <a:pt x="24521" y="18509"/>
                </a:cubicBezTo>
                <a:cubicBezTo>
                  <a:pt x="24376" y="18237"/>
                  <a:pt x="24177" y="18020"/>
                  <a:pt x="23959" y="17821"/>
                </a:cubicBezTo>
                <a:cubicBezTo>
                  <a:pt x="23887" y="17784"/>
                  <a:pt x="23815" y="17730"/>
                  <a:pt x="23760" y="17694"/>
                </a:cubicBezTo>
                <a:cubicBezTo>
                  <a:pt x="23688" y="17639"/>
                  <a:pt x="23615" y="17603"/>
                  <a:pt x="23525" y="17585"/>
                </a:cubicBezTo>
                <a:cubicBezTo>
                  <a:pt x="23507" y="17585"/>
                  <a:pt x="23507" y="17585"/>
                  <a:pt x="23489" y="17603"/>
                </a:cubicBezTo>
                <a:cubicBezTo>
                  <a:pt x="23471" y="17603"/>
                  <a:pt x="23452" y="17621"/>
                  <a:pt x="23434" y="17639"/>
                </a:cubicBezTo>
                <a:cubicBezTo>
                  <a:pt x="23398" y="17694"/>
                  <a:pt x="23398" y="17784"/>
                  <a:pt x="23434" y="17839"/>
                </a:cubicBezTo>
                <a:cubicBezTo>
                  <a:pt x="23507" y="17984"/>
                  <a:pt x="23579" y="18110"/>
                  <a:pt x="23652" y="18255"/>
                </a:cubicBezTo>
                <a:cubicBezTo>
                  <a:pt x="23724" y="18382"/>
                  <a:pt x="23778" y="18509"/>
                  <a:pt x="23851" y="18654"/>
                </a:cubicBezTo>
                <a:cubicBezTo>
                  <a:pt x="23887" y="18780"/>
                  <a:pt x="23923" y="18907"/>
                  <a:pt x="23941" y="19052"/>
                </a:cubicBezTo>
                <a:cubicBezTo>
                  <a:pt x="23941" y="19106"/>
                  <a:pt x="23941" y="19161"/>
                  <a:pt x="23959" y="19215"/>
                </a:cubicBezTo>
                <a:lnTo>
                  <a:pt x="23923" y="19197"/>
                </a:lnTo>
                <a:lnTo>
                  <a:pt x="23851" y="19161"/>
                </a:lnTo>
                <a:cubicBezTo>
                  <a:pt x="23869" y="19106"/>
                  <a:pt x="23869" y="19052"/>
                  <a:pt x="23851" y="18980"/>
                </a:cubicBezTo>
                <a:cubicBezTo>
                  <a:pt x="23851" y="18943"/>
                  <a:pt x="23778" y="18943"/>
                  <a:pt x="23778" y="18998"/>
                </a:cubicBezTo>
                <a:cubicBezTo>
                  <a:pt x="23797" y="19034"/>
                  <a:pt x="23797" y="19088"/>
                  <a:pt x="23778" y="19124"/>
                </a:cubicBezTo>
                <a:lnTo>
                  <a:pt x="23760" y="19124"/>
                </a:lnTo>
                <a:lnTo>
                  <a:pt x="23597" y="19052"/>
                </a:lnTo>
                <a:lnTo>
                  <a:pt x="23543" y="19034"/>
                </a:lnTo>
                <a:cubicBezTo>
                  <a:pt x="23507" y="18998"/>
                  <a:pt x="23471" y="18943"/>
                  <a:pt x="23416" y="18907"/>
                </a:cubicBezTo>
                <a:cubicBezTo>
                  <a:pt x="23434" y="18835"/>
                  <a:pt x="23434" y="18762"/>
                  <a:pt x="23416" y="18690"/>
                </a:cubicBezTo>
                <a:cubicBezTo>
                  <a:pt x="23416" y="18654"/>
                  <a:pt x="23362" y="18654"/>
                  <a:pt x="23344" y="18690"/>
                </a:cubicBezTo>
                <a:cubicBezTo>
                  <a:pt x="23344" y="18744"/>
                  <a:pt x="23344" y="18780"/>
                  <a:pt x="23344" y="18817"/>
                </a:cubicBezTo>
                <a:cubicBezTo>
                  <a:pt x="23253" y="18744"/>
                  <a:pt x="23181" y="18690"/>
                  <a:pt x="23090" y="18635"/>
                </a:cubicBezTo>
                <a:cubicBezTo>
                  <a:pt x="22982" y="18581"/>
                  <a:pt x="22873" y="18545"/>
                  <a:pt x="22746" y="18527"/>
                </a:cubicBezTo>
                <a:cubicBezTo>
                  <a:pt x="22692" y="18527"/>
                  <a:pt x="22638" y="18545"/>
                  <a:pt x="22601" y="18599"/>
                </a:cubicBezTo>
                <a:cubicBezTo>
                  <a:pt x="22601" y="18635"/>
                  <a:pt x="22601" y="18654"/>
                  <a:pt x="22601" y="18672"/>
                </a:cubicBezTo>
                <a:lnTo>
                  <a:pt x="22547" y="18635"/>
                </a:lnTo>
                <a:lnTo>
                  <a:pt x="22402" y="18563"/>
                </a:lnTo>
                <a:cubicBezTo>
                  <a:pt x="22420" y="18472"/>
                  <a:pt x="22402" y="18382"/>
                  <a:pt x="22384" y="18291"/>
                </a:cubicBezTo>
                <a:cubicBezTo>
                  <a:pt x="22366" y="18273"/>
                  <a:pt x="22330" y="18273"/>
                  <a:pt x="22330" y="18291"/>
                </a:cubicBezTo>
                <a:cubicBezTo>
                  <a:pt x="22312" y="18364"/>
                  <a:pt x="22312" y="18436"/>
                  <a:pt x="22293" y="18509"/>
                </a:cubicBezTo>
                <a:cubicBezTo>
                  <a:pt x="22130" y="18454"/>
                  <a:pt x="21949" y="18400"/>
                  <a:pt x="21786" y="18346"/>
                </a:cubicBezTo>
                <a:lnTo>
                  <a:pt x="21714" y="18328"/>
                </a:lnTo>
                <a:lnTo>
                  <a:pt x="21714" y="18291"/>
                </a:lnTo>
                <a:cubicBezTo>
                  <a:pt x="21714" y="18255"/>
                  <a:pt x="21696" y="18201"/>
                  <a:pt x="21678" y="18165"/>
                </a:cubicBezTo>
                <a:cubicBezTo>
                  <a:pt x="21660" y="18110"/>
                  <a:pt x="21641" y="18074"/>
                  <a:pt x="21623" y="18038"/>
                </a:cubicBezTo>
                <a:cubicBezTo>
                  <a:pt x="21605" y="18020"/>
                  <a:pt x="21569" y="18020"/>
                  <a:pt x="21587" y="18056"/>
                </a:cubicBezTo>
                <a:cubicBezTo>
                  <a:pt x="21587" y="18092"/>
                  <a:pt x="21605" y="18128"/>
                  <a:pt x="21605" y="18183"/>
                </a:cubicBezTo>
                <a:cubicBezTo>
                  <a:pt x="21605" y="18219"/>
                  <a:pt x="21605" y="18255"/>
                  <a:pt x="21605" y="18291"/>
                </a:cubicBezTo>
                <a:lnTo>
                  <a:pt x="21605" y="18291"/>
                </a:lnTo>
                <a:cubicBezTo>
                  <a:pt x="21478" y="18273"/>
                  <a:pt x="21352" y="18255"/>
                  <a:pt x="21243" y="18273"/>
                </a:cubicBezTo>
                <a:cubicBezTo>
                  <a:pt x="21171" y="18273"/>
                  <a:pt x="21098" y="18291"/>
                  <a:pt x="21044" y="18309"/>
                </a:cubicBezTo>
                <a:cubicBezTo>
                  <a:pt x="21026" y="18255"/>
                  <a:pt x="21008" y="18219"/>
                  <a:pt x="20990" y="18183"/>
                </a:cubicBezTo>
                <a:cubicBezTo>
                  <a:pt x="20971" y="18128"/>
                  <a:pt x="20953" y="18092"/>
                  <a:pt x="20917" y="18038"/>
                </a:cubicBezTo>
                <a:cubicBezTo>
                  <a:pt x="20917" y="18038"/>
                  <a:pt x="20881" y="18038"/>
                  <a:pt x="20881" y="18056"/>
                </a:cubicBezTo>
                <a:cubicBezTo>
                  <a:pt x="20881" y="18146"/>
                  <a:pt x="20899" y="18237"/>
                  <a:pt x="20935" y="18328"/>
                </a:cubicBezTo>
                <a:lnTo>
                  <a:pt x="20700" y="18382"/>
                </a:lnTo>
                <a:lnTo>
                  <a:pt x="20283" y="18491"/>
                </a:lnTo>
                <a:lnTo>
                  <a:pt x="20283" y="18491"/>
                </a:lnTo>
                <a:cubicBezTo>
                  <a:pt x="20265" y="18400"/>
                  <a:pt x="20229" y="18309"/>
                  <a:pt x="20193" y="18219"/>
                </a:cubicBezTo>
                <a:cubicBezTo>
                  <a:pt x="20175" y="18183"/>
                  <a:pt x="20102" y="18219"/>
                  <a:pt x="20120" y="18255"/>
                </a:cubicBezTo>
                <a:cubicBezTo>
                  <a:pt x="20156" y="18328"/>
                  <a:pt x="20156" y="18418"/>
                  <a:pt x="20175" y="18509"/>
                </a:cubicBezTo>
                <a:lnTo>
                  <a:pt x="20175" y="18509"/>
                </a:lnTo>
                <a:lnTo>
                  <a:pt x="20156" y="18509"/>
                </a:lnTo>
                <a:cubicBezTo>
                  <a:pt x="19975" y="18563"/>
                  <a:pt x="19812" y="18599"/>
                  <a:pt x="19649" y="18654"/>
                </a:cubicBezTo>
                <a:lnTo>
                  <a:pt x="19559" y="18454"/>
                </a:lnTo>
                <a:cubicBezTo>
                  <a:pt x="19523" y="18418"/>
                  <a:pt x="19468" y="18436"/>
                  <a:pt x="19468" y="18491"/>
                </a:cubicBezTo>
                <a:lnTo>
                  <a:pt x="19541" y="18690"/>
                </a:lnTo>
                <a:cubicBezTo>
                  <a:pt x="19378" y="18762"/>
                  <a:pt x="19215" y="18835"/>
                  <a:pt x="19070" y="18943"/>
                </a:cubicBezTo>
                <a:cubicBezTo>
                  <a:pt x="19052" y="18871"/>
                  <a:pt x="19016" y="18817"/>
                  <a:pt x="18961" y="18762"/>
                </a:cubicBezTo>
                <a:cubicBezTo>
                  <a:pt x="18943" y="18726"/>
                  <a:pt x="18871" y="18762"/>
                  <a:pt x="18907" y="18798"/>
                </a:cubicBezTo>
                <a:cubicBezTo>
                  <a:pt x="18925" y="18853"/>
                  <a:pt x="18943" y="18907"/>
                  <a:pt x="18979" y="18961"/>
                </a:cubicBezTo>
                <a:lnTo>
                  <a:pt x="18997" y="18998"/>
                </a:lnTo>
                <a:cubicBezTo>
                  <a:pt x="18925" y="19034"/>
                  <a:pt x="18871" y="19088"/>
                  <a:pt x="18816" y="19124"/>
                </a:cubicBezTo>
                <a:cubicBezTo>
                  <a:pt x="18744" y="19179"/>
                  <a:pt x="18690" y="19233"/>
                  <a:pt x="18635" y="19305"/>
                </a:cubicBezTo>
                <a:cubicBezTo>
                  <a:pt x="18581" y="19251"/>
                  <a:pt x="18527" y="19197"/>
                  <a:pt x="18454" y="19179"/>
                </a:cubicBezTo>
                <a:cubicBezTo>
                  <a:pt x="18436" y="19161"/>
                  <a:pt x="18418" y="19179"/>
                  <a:pt x="18436" y="19197"/>
                </a:cubicBezTo>
                <a:cubicBezTo>
                  <a:pt x="18472" y="19251"/>
                  <a:pt x="18509" y="19305"/>
                  <a:pt x="18545" y="19378"/>
                </a:cubicBezTo>
                <a:cubicBezTo>
                  <a:pt x="18490" y="19414"/>
                  <a:pt x="18454" y="19468"/>
                  <a:pt x="18418" y="19523"/>
                </a:cubicBezTo>
                <a:cubicBezTo>
                  <a:pt x="18382" y="19559"/>
                  <a:pt x="18327" y="19613"/>
                  <a:pt x="18291" y="19668"/>
                </a:cubicBezTo>
                <a:cubicBezTo>
                  <a:pt x="18291" y="19668"/>
                  <a:pt x="18291" y="19650"/>
                  <a:pt x="18291" y="19650"/>
                </a:cubicBezTo>
                <a:cubicBezTo>
                  <a:pt x="18255" y="19559"/>
                  <a:pt x="18219" y="19505"/>
                  <a:pt x="18164" y="19432"/>
                </a:cubicBezTo>
                <a:cubicBezTo>
                  <a:pt x="18146" y="19414"/>
                  <a:pt x="18092" y="19450"/>
                  <a:pt x="18110" y="19487"/>
                </a:cubicBezTo>
                <a:cubicBezTo>
                  <a:pt x="18164" y="19541"/>
                  <a:pt x="18183" y="19631"/>
                  <a:pt x="18201" y="19704"/>
                </a:cubicBezTo>
                <a:cubicBezTo>
                  <a:pt x="18201" y="19704"/>
                  <a:pt x="18201" y="19722"/>
                  <a:pt x="18201" y="19722"/>
                </a:cubicBezTo>
                <a:cubicBezTo>
                  <a:pt x="18092" y="19631"/>
                  <a:pt x="17965" y="19541"/>
                  <a:pt x="17838" y="19450"/>
                </a:cubicBezTo>
                <a:cubicBezTo>
                  <a:pt x="17748" y="19396"/>
                  <a:pt x="17657" y="19342"/>
                  <a:pt x="17567" y="19287"/>
                </a:cubicBezTo>
                <a:cubicBezTo>
                  <a:pt x="17476" y="19233"/>
                  <a:pt x="17404" y="19179"/>
                  <a:pt x="17331" y="19106"/>
                </a:cubicBezTo>
                <a:cubicBezTo>
                  <a:pt x="17277" y="19034"/>
                  <a:pt x="17223" y="18943"/>
                  <a:pt x="17187" y="18853"/>
                </a:cubicBezTo>
                <a:cubicBezTo>
                  <a:pt x="17132" y="18780"/>
                  <a:pt x="17078" y="18708"/>
                  <a:pt x="17005" y="18635"/>
                </a:cubicBezTo>
                <a:cubicBezTo>
                  <a:pt x="16897" y="18491"/>
                  <a:pt x="16770" y="18346"/>
                  <a:pt x="16625" y="18237"/>
                </a:cubicBezTo>
                <a:cubicBezTo>
                  <a:pt x="16335" y="18002"/>
                  <a:pt x="16028" y="17766"/>
                  <a:pt x="15720" y="17567"/>
                </a:cubicBezTo>
                <a:cubicBezTo>
                  <a:pt x="15557" y="17458"/>
                  <a:pt x="15412" y="17350"/>
                  <a:pt x="15267" y="17241"/>
                </a:cubicBezTo>
                <a:lnTo>
                  <a:pt x="15140" y="17132"/>
                </a:lnTo>
                <a:lnTo>
                  <a:pt x="15140" y="17132"/>
                </a:lnTo>
                <a:cubicBezTo>
                  <a:pt x="15104" y="17096"/>
                  <a:pt x="15068" y="17042"/>
                  <a:pt x="15032" y="17006"/>
                </a:cubicBezTo>
                <a:cubicBezTo>
                  <a:pt x="14995" y="16951"/>
                  <a:pt x="14959" y="16897"/>
                  <a:pt x="14923" y="16843"/>
                </a:cubicBezTo>
                <a:cubicBezTo>
                  <a:pt x="14887" y="16788"/>
                  <a:pt x="14869" y="16734"/>
                  <a:pt x="14832" y="16680"/>
                </a:cubicBezTo>
                <a:lnTo>
                  <a:pt x="14832" y="16680"/>
                </a:lnTo>
                <a:cubicBezTo>
                  <a:pt x="14742" y="16535"/>
                  <a:pt x="14669" y="16372"/>
                  <a:pt x="14633" y="16209"/>
                </a:cubicBezTo>
                <a:cubicBezTo>
                  <a:pt x="14579" y="16010"/>
                  <a:pt x="14543" y="15810"/>
                  <a:pt x="14506" y="15593"/>
                </a:cubicBezTo>
                <a:cubicBezTo>
                  <a:pt x="14488" y="15231"/>
                  <a:pt x="14470" y="14851"/>
                  <a:pt x="14470" y="14470"/>
                </a:cubicBezTo>
                <a:cubicBezTo>
                  <a:pt x="14470" y="14289"/>
                  <a:pt x="14506" y="14108"/>
                  <a:pt x="14506" y="13927"/>
                </a:cubicBezTo>
                <a:cubicBezTo>
                  <a:pt x="14524" y="13583"/>
                  <a:pt x="14543" y="13239"/>
                  <a:pt x="14597" y="12913"/>
                </a:cubicBezTo>
                <a:cubicBezTo>
                  <a:pt x="14651" y="12569"/>
                  <a:pt x="14742" y="12225"/>
                  <a:pt x="14850" y="11899"/>
                </a:cubicBezTo>
                <a:lnTo>
                  <a:pt x="15032" y="11319"/>
                </a:lnTo>
                <a:cubicBezTo>
                  <a:pt x="15086" y="11156"/>
                  <a:pt x="15140" y="10975"/>
                  <a:pt x="15194" y="10794"/>
                </a:cubicBezTo>
                <a:lnTo>
                  <a:pt x="15213" y="10794"/>
                </a:lnTo>
                <a:cubicBezTo>
                  <a:pt x="15267" y="10776"/>
                  <a:pt x="15303" y="10758"/>
                  <a:pt x="15357" y="10740"/>
                </a:cubicBezTo>
                <a:cubicBezTo>
                  <a:pt x="15394" y="10722"/>
                  <a:pt x="15448" y="10722"/>
                  <a:pt x="15502" y="10703"/>
                </a:cubicBezTo>
                <a:cubicBezTo>
                  <a:pt x="15539" y="10703"/>
                  <a:pt x="15593" y="10722"/>
                  <a:pt x="15629" y="10740"/>
                </a:cubicBezTo>
                <a:cubicBezTo>
                  <a:pt x="15683" y="10776"/>
                  <a:pt x="15720" y="10812"/>
                  <a:pt x="15756" y="10848"/>
                </a:cubicBezTo>
                <a:lnTo>
                  <a:pt x="15901" y="10975"/>
                </a:lnTo>
                <a:cubicBezTo>
                  <a:pt x="15955" y="11029"/>
                  <a:pt x="16009" y="11048"/>
                  <a:pt x="16064" y="11048"/>
                </a:cubicBezTo>
                <a:cubicBezTo>
                  <a:pt x="16118" y="11048"/>
                  <a:pt x="16172" y="11011"/>
                  <a:pt x="16154" y="10957"/>
                </a:cubicBezTo>
                <a:lnTo>
                  <a:pt x="16154" y="10957"/>
                </a:lnTo>
                <a:cubicBezTo>
                  <a:pt x="16172" y="10903"/>
                  <a:pt x="16172" y="10866"/>
                  <a:pt x="16172" y="10812"/>
                </a:cubicBezTo>
                <a:cubicBezTo>
                  <a:pt x="16172" y="10758"/>
                  <a:pt x="16172" y="10685"/>
                  <a:pt x="16154" y="10631"/>
                </a:cubicBezTo>
                <a:cubicBezTo>
                  <a:pt x="16136" y="10504"/>
                  <a:pt x="16100" y="10396"/>
                  <a:pt x="16046" y="10269"/>
                </a:cubicBezTo>
                <a:cubicBezTo>
                  <a:pt x="15937" y="10052"/>
                  <a:pt x="15828" y="9834"/>
                  <a:pt x="15756" y="9599"/>
                </a:cubicBezTo>
                <a:cubicBezTo>
                  <a:pt x="15738" y="9544"/>
                  <a:pt x="15738" y="9472"/>
                  <a:pt x="15720" y="9418"/>
                </a:cubicBezTo>
                <a:cubicBezTo>
                  <a:pt x="15647" y="8983"/>
                  <a:pt x="15611" y="8530"/>
                  <a:pt x="15611" y="8096"/>
                </a:cubicBezTo>
                <a:cubicBezTo>
                  <a:pt x="15629" y="7625"/>
                  <a:pt x="15683" y="7154"/>
                  <a:pt x="15756" y="6683"/>
                </a:cubicBezTo>
                <a:cubicBezTo>
                  <a:pt x="15774" y="6556"/>
                  <a:pt x="15774" y="6430"/>
                  <a:pt x="15774" y="6303"/>
                </a:cubicBezTo>
                <a:cubicBezTo>
                  <a:pt x="15792" y="6249"/>
                  <a:pt x="15792" y="6194"/>
                  <a:pt x="15774" y="6140"/>
                </a:cubicBezTo>
                <a:cubicBezTo>
                  <a:pt x="15774" y="6104"/>
                  <a:pt x="15756" y="6067"/>
                  <a:pt x="15738" y="6049"/>
                </a:cubicBezTo>
                <a:cubicBezTo>
                  <a:pt x="15738" y="6013"/>
                  <a:pt x="15738" y="5977"/>
                  <a:pt x="15720" y="5941"/>
                </a:cubicBezTo>
                <a:lnTo>
                  <a:pt x="15683" y="5741"/>
                </a:lnTo>
                <a:cubicBezTo>
                  <a:pt x="15647" y="5597"/>
                  <a:pt x="15629" y="5452"/>
                  <a:pt x="15593" y="5307"/>
                </a:cubicBezTo>
                <a:cubicBezTo>
                  <a:pt x="15539" y="5035"/>
                  <a:pt x="15484" y="4745"/>
                  <a:pt x="15430" y="4474"/>
                </a:cubicBezTo>
                <a:cubicBezTo>
                  <a:pt x="15321" y="3912"/>
                  <a:pt x="15194" y="3351"/>
                  <a:pt x="15104" y="2808"/>
                </a:cubicBezTo>
                <a:cubicBezTo>
                  <a:pt x="15068" y="2645"/>
                  <a:pt x="15050" y="2482"/>
                  <a:pt x="15013" y="2337"/>
                </a:cubicBezTo>
                <a:cubicBezTo>
                  <a:pt x="14995" y="2264"/>
                  <a:pt x="14977" y="2192"/>
                  <a:pt x="14977" y="2138"/>
                </a:cubicBezTo>
                <a:cubicBezTo>
                  <a:pt x="14977" y="2101"/>
                  <a:pt x="14977" y="2083"/>
                  <a:pt x="14977" y="2047"/>
                </a:cubicBezTo>
                <a:cubicBezTo>
                  <a:pt x="14977" y="1993"/>
                  <a:pt x="14977" y="1939"/>
                  <a:pt x="14959" y="1884"/>
                </a:cubicBezTo>
                <a:cubicBezTo>
                  <a:pt x="14941" y="1776"/>
                  <a:pt x="14923" y="1667"/>
                  <a:pt x="14905" y="1558"/>
                </a:cubicBezTo>
                <a:cubicBezTo>
                  <a:pt x="14850" y="1377"/>
                  <a:pt x="14778" y="1178"/>
                  <a:pt x="14669" y="1015"/>
                </a:cubicBezTo>
                <a:cubicBezTo>
                  <a:pt x="14615" y="924"/>
                  <a:pt x="14543" y="852"/>
                  <a:pt x="14470" y="779"/>
                </a:cubicBezTo>
                <a:lnTo>
                  <a:pt x="14452" y="779"/>
                </a:lnTo>
                <a:cubicBezTo>
                  <a:pt x="14416" y="743"/>
                  <a:pt x="14361" y="798"/>
                  <a:pt x="14398" y="834"/>
                </a:cubicBezTo>
                <a:lnTo>
                  <a:pt x="14398" y="852"/>
                </a:lnTo>
                <a:cubicBezTo>
                  <a:pt x="14488" y="1015"/>
                  <a:pt x="14543" y="1214"/>
                  <a:pt x="14561" y="1413"/>
                </a:cubicBezTo>
                <a:lnTo>
                  <a:pt x="14561" y="1413"/>
                </a:lnTo>
                <a:cubicBezTo>
                  <a:pt x="14470" y="1468"/>
                  <a:pt x="14398" y="1613"/>
                  <a:pt x="14488" y="1721"/>
                </a:cubicBezTo>
                <a:cubicBezTo>
                  <a:pt x="14524" y="1757"/>
                  <a:pt x="14579" y="1776"/>
                  <a:pt x="14579" y="1830"/>
                </a:cubicBezTo>
                <a:cubicBezTo>
                  <a:pt x="14579" y="1884"/>
                  <a:pt x="14579" y="1920"/>
                  <a:pt x="14561" y="1957"/>
                </a:cubicBezTo>
                <a:lnTo>
                  <a:pt x="14524" y="1957"/>
                </a:lnTo>
                <a:cubicBezTo>
                  <a:pt x="14488" y="1975"/>
                  <a:pt x="14470" y="1993"/>
                  <a:pt x="14470" y="2011"/>
                </a:cubicBezTo>
                <a:cubicBezTo>
                  <a:pt x="14470" y="2047"/>
                  <a:pt x="14470" y="2065"/>
                  <a:pt x="14452" y="2083"/>
                </a:cubicBezTo>
                <a:cubicBezTo>
                  <a:pt x="14398" y="2065"/>
                  <a:pt x="14325" y="2065"/>
                  <a:pt x="14271" y="2083"/>
                </a:cubicBezTo>
                <a:cubicBezTo>
                  <a:pt x="14235" y="2101"/>
                  <a:pt x="14217" y="2138"/>
                  <a:pt x="14198" y="2156"/>
                </a:cubicBezTo>
                <a:cubicBezTo>
                  <a:pt x="14162" y="2156"/>
                  <a:pt x="14126" y="2156"/>
                  <a:pt x="14108" y="2156"/>
                </a:cubicBezTo>
                <a:lnTo>
                  <a:pt x="13854" y="2156"/>
                </a:lnTo>
                <a:cubicBezTo>
                  <a:pt x="13818" y="2156"/>
                  <a:pt x="13782" y="2156"/>
                  <a:pt x="13746" y="2174"/>
                </a:cubicBezTo>
                <a:cubicBezTo>
                  <a:pt x="13710" y="2210"/>
                  <a:pt x="13710" y="2246"/>
                  <a:pt x="13728" y="2283"/>
                </a:cubicBezTo>
                <a:cubicBezTo>
                  <a:pt x="13728" y="2355"/>
                  <a:pt x="13746" y="2409"/>
                  <a:pt x="13764" y="2464"/>
                </a:cubicBezTo>
                <a:cubicBezTo>
                  <a:pt x="13710" y="2464"/>
                  <a:pt x="13637" y="2482"/>
                  <a:pt x="13583" y="2518"/>
                </a:cubicBezTo>
                <a:cubicBezTo>
                  <a:pt x="13528" y="2500"/>
                  <a:pt x="13474" y="2500"/>
                  <a:pt x="13420" y="2536"/>
                </a:cubicBezTo>
                <a:cubicBezTo>
                  <a:pt x="13384" y="2482"/>
                  <a:pt x="13347" y="2446"/>
                  <a:pt x="13293" y="2391"/>
                </a:cubicBezTo>
                <a:cubicBezTo>
                  <a:pt x="13239" y="2337"/>
                  <a:pt x="13184" y="2283"/>
                  <a:pt x="13094" y="2283"/>
                </a:cubicBezTo>
                <a:cubicBezTo>
                  <a:pt x="13058" y="2283"/>
                  <a:pt x="13039" y="2301"/>
                  <a:pt x="13003" y="2283"/>
                </a:cubicBezTo>
                <a:cubicBezTo>
                  <a:pt x="12985" y="2264"/>
                  <a:pt x="12949" y="2264"/>
                  <a:pt x="12931" y="2246"/>
                </a:cubicBezTo>
                <a:cubicBezTo>
                  <a:pt x="12876" y="2210"/>
                  <a:pt x="12804" y="2192"/>
                  <a:pt x="12750" y="2210"/>
                </a:cubicBezTo>
                <a:cubicBezTo>
                  <a:pt x="12713" y="2228"/>
                  <a:pt x="12695" y="2264"/>
                  <a:pt x="12713" y="2301"/>
                </a:cubicBezTo>
                <a:lnTo>
                  <a:pt x="12713" y="2301"/>
                </a:lnTo>
                <a:lnTo>
                  <a:pt x="12659" y="2301"/>
                </a:lnTo>
                <a:cubicBezTo>
                  <a:pt x="12605" y="2264"/>
                  <a:pt x="12551" y="2246"/>
                  <a:pt x="12496" y="2228"/>
                </a:cubicBezTo>
                <a:cubicBezTo>
                  <a:pt x="12424" y="2228"/>
                  <a:pt x="12369" y="2264"/>
                  <a:pt x="12351" y="2319"/>
                </a:cubicBezTo>
                <a:lnTo>
                  <a:pt x="12351" y="2337"/>
                </a:lnTo>
                <a:cubicBezTo>
                  <a:pt x="12243" y="2319"/>
                  <a:pt x="12134" y="2283"/>
                  <a:pt x="12025" y="2283"/>
                </a:cubicBezTo>
                <a:cubicBezTo>
                  <a:pt x="11953" y="2283"/>
                  <a:pt x="11880" y="2264"/>
                  <a:pt x="11808" y="2246"/>
                </a:cubicBezTo>
                <a:cubicBezTo>
                  <a:pt x="11717" y="2246"/>
                  <a:pt x="11663" y="2246"/>
                  <a:pt x="11591" y="2246"/>
                </a:cubicBezTo>
                <a:cubicBezTo>
                  <a:pt x="11518" y="2246"/>
                  <a:pt x="11464" y="2228"/>
                  <a:pt x="11391" y="2228"/>
                </a:cubicBezTo>
                <a:cubicBezTo>
                  <a:pt x="11337" y="2210"/>
                  <a:pt x="11265" y="2192"/>
                  <a:pt x="11210" y="2192"/>
                </a:cubicBezTo>
                <a:cubicBezTo>
                  <a:pt x="11156" y="2192"/>
                  <a:pt x="11084" y="2210"/>
                  <a:pt x="11047" y="2246"/>
                </a:cubicBezTo>
                <a:cubicBezTo>
                  <a:pt x="11029" y="2246"/>
                  <a:pt x="11011" y="2264"/>
                  <a:pt x="10993" y="2264"/>
                </a:cubicBezTo>
                <a:cubicBezTo>
                  <a:pt x="10957" y="2246"/>
                  <a:pt x="10939" y="2228"/>
                  <a:pt x="10921" y="2210"/>
                </a:cubicBezTo>
                <a:cubicBezTo>
                  <a:pt x="10866" y="2192"/>
                  <a:pt x="10794" y="2192"/>
                  <a:pt x="10758" y="2210"/>
                </a:cubicBezTo>
                <a:lnTo>
                  <a:pt x="10721" y="2210"/>
                </a:lnTo>
                <a:cubicBezTo>
                  <a:pt x="10703" y="2192"/>
                  <a:pt x="10685" y="2192"/>
                  <a:pt x="10667" y="2192"/>
                </a:cubicBezTo>
                <a:cubicBezTo>
                  <a:pt x="10631" y="2210"/>
                  <a:pt x="10595" y="2192"/>
                  <a:pt x="10558" y="2192"/>
                </a:cubicBezTo>
                <a:cubicBezTo>
                  <a:pt x="10504" y="2210"/>
                  <a:pt x="10486" y="2264"/>
                  <a:pt x="10486" y="2319"/>
                </a:cubicBezTo>
                <a:cubicBezTo>
                  <a:pt x="10504" y="2373"/>
                  <a:pt x="10522" y="2427"/>
                  <a:pt x="10540" y="2500"/>
                </a:cubicBezTo>
                <a:lnTo>
                  <a:pt x="10595" y="2609"/>
                </a:lnTo>
                <a:cubicBezTo>
                  <a:pt x="10558" y="2645"/>
                  <a:pt x="10540" y="2681"/>
                  <a:pt x="10540" y="2717"/>
                </a:cubicBezTo>
                <a:cubicBezTo>
                  <a:pt x="10522" y="2753"/>
                  <a:pt x="10540" y="2790"/>
                  <a:pt x="10540" y="2826"/>
                </a:cubicBezTo>
                <a:cubicBezTo>
                  <a:pt x="10395" y="2699"/>
                  <a:pt x="10269" y="2572"/>
                  <a:pt x="10160" y="2427"/>
                </a:cubicBezTo>
                <a:cubicBezTo>
                  <a:pt x="10088" y="2319"/>
                  <a:pt x="10015" y="2246"/>
                  <a:pt x="9925" y="2156"/>
                </a:cubicBezTo>
                <a:cubicBezTo>
                  <a:pt x="9852" y="2065"/>
                  <a:pt x="9744" y="2029"/>
                  <a:pt x="9635" y="2011"/>
                </a:cubicBezTo>
                <a:cubicBezTo>
                  <a:pt x="9562" y="2011"/>
                  <a:pt x="9508" y="2029"/>
                  <a:pt x="9454" y="2083"/>
                </a:cubicBezTo>
                <a:cubicBezTo>
                  <a:pt x="9454" y="2083"/>
                  <a:pt x="9454" y="2101"/>
                  <a:pt x="9454" y="2138"/>
                </a:cubicBezTo>
                <a:lnTo>
                  <a:pt x="9037" y="1957"/>
                </a:lnTo>
                <a:lnTo>
                  <a:pt x="8766" y="1848"/>
                </a:lnTo>
                <a:cubicBezTo>
                  <a:pt x="8693" y="1830"/>
                  <a:pt x="8621" y="1794"/>
                  <a:pt x="8548" y="1776"/>
                </a:cubicBezTo>
                <a:cubicBezTo>
                  <a:pt x="8548" y="1721"/>
                  <a:pt x="8458" y="1739"/>
                  <a:pt x="8458" y="1776"/>
                </a:cubicBezTo>
                <a:cubicBezTo>
                  <a:pt x="8440" y="1794"/>
                  <a:pt x="8440" y="1812"/>
                  <a:pt x="8458" y="1812"/>
                </a:cubicBezTo>
                <a:cubicBezTo>
                  <a:pt x="8403" y="1812"/>
                  <a:pt x="8367" y="1794"/>
                  <a:pt x="8349" y="1776"/>
                </a:cubicBezTo>
                <a:lnTo>
                  <a:pt x="8295" y="1739"/>
                </a:lnTo>
                <a:cubicBezTo>
                  <a:pt x="8259" y="1721"/>
                  <a:pt x="8204" y="1739"/>
                  <a:pt x="8222" y="1794"/>
                </a:cubicBezTo>
                <a:cubicBezTo>
                  <a:pt x="8204" y="1794"/>
                  <a:pt x="8204" y="1812"/>
                  <a:pt x="8222" y="1812"/>
                </a:cubicBezTo>
                <a:cubicBezTo>
                  <a:pt x="8240" y="1902"/>
                  <a:pt x="8259" y="1993"/>
                  <a:pt x="8277" y="2083"/>
                </a:cubicBezTo>
                <a:cubicBezTo>
                  <a:pt x="8295" y="2174"/>
                  <a:pt x="8313" y="2301"/>
                  <a:pt x="8331" y="2391"/>
                </a:cubicBezTo>
                <a:cubicBezTo>
                  <a:pt x="8331" y="2446"/>
                  <a:pt x="8367" y="2500"/>
                  <a:pt x="8367" y="2554"/>
                </a:cubicBezTo>
                <a:cubicBezTo>
                  <a:pt x="8385" y="2609"/>
                  <a:pt x="8367" y="2609"/>
                  <a:pt x="8385" y="2627"/>
                </a:cubicBezTo>
                <a:cubicBezTo>
                  <a:pt x="8385" y="2645"/>
                  <a:pt x="8385" y="2645"/>
                  <a:pt x="8385" y="2663"/>
                </a:cubicBezTo>
                <a:cubicBezTo>
                  <a:pt x="8385" y="2681"/>
                  <a:pt x="8385" y="2681"/>
                  <a:pt x="8385" y="2699"/>
                </a:cubicBezTo>
                <a:cubicBezTo>
                  <a:pt x="8367" y="2699"/>
                  <a:pt x="8367" y="2681"/>
                  <a:pt x="8349" y="2681"/>
                </a:cubicBezTo>
                <a:cubicBezTo>
                  <a:pt x="8313" y="2663"/>
                  <a:pt x="8277" y="2645"/>
                  <a:pt x="8222" y="2663"/>
                </a:cubicBezTo>
                <a:cubicBezTo>
                  <a:pt x="8204" y="2663"/>
                  <a:pt x="8204" y="2681"/>
                  <a:pt x="8204" y="2699"/>
                </a:cubicBezTo>
                <a:lnTo>
                  <a:pt x="8204" y="2699"/>
                </a:lnTo>
                <a:cubicBezTo>
                  <a:pt x="7951" y="2572"/>
                  <a:pt x="7733" y="2427"/>
                  <a:pt x="7516" y="2264"/>
                </a:cubicBezTo>
                <a:cubicBezTo>
                  <a:pt x="7462" y="2228"/>
                  <a:pt x="7407" y="2192"/>
                  <a:pt x="7353" y="2138"/>
                </a:cubicBezTo>
                <a:cubicBezTo>
                  <a:pt x="7317" y="2120"/>
                  <a:pt x="7299" y="2101"/>
                  <a:pt x="7263" y="2083"/>
                </a:cubicBezTo>
                <a:cubicBezTo>
                  <a:pt x="7244" y="2065"/>
                  <a:pt x="7208" y="2065"/>
                  <a:pt x="7172" y="2047"/>
                </a:cubicBezTo>
                <a:cubicBezTo>
                  <a:pt x="7118" y="2029"/>
                  <a:pt x="7118" y="1993"/>
                  <a:pt x="7118" y="1939"/>
                </a:cubicBezTo>
                <a:cubicBezTo>
                  <a:pt x="7118" y="1884"/>
                  <a:pt x="7100" y="1848"/>
                  <a:pt x="7081" y="1794"/>
                </a:cubicBezTo>
                <a:cubicBezTo>
                  <a:pt x="7027" y="1703"/>
                  <a:pt x="6918" y="1667"/>
                  <a:pt x="6810" y="1703"/>
                </a:cubicBezTo>
                <a:cubicBezTo>
                  <a:pt x="6755" y="1594"/>
                  <a:pt x="6683" y="1504"/>
                  <a:pt x="6611" y="1431"/>
                </a:cubicBezTo>
                <a:cubicBezTo>
                  <a:pt x="6574" y="1377"/>
                  <a:pt x="6520" y="1341"/>
                  <a:pt x="6484" y="1305"/>
                </a:cubicBezTo>
                <a:cubicBezTo>
                  <a:pt x="6429" y="1250"/>
                  <a:pt x="6375" y="1214"/>
                  <a:pt x="6321" y="1178"/>
                </a:cubicBezTo>
                <a:cubicBezTo>
                  <a:pt x="6267" y="1160"/>
                  <a:pt x="6212" y="1142"/>
                  <a:pt x="6158" y="1160"/>
                </a:cubicBezTo>
                <a:cubicBezTo>
                  <a:pt x="6140" y="1178"/>
                  <a:pt x="6104" y="1196"/>
                  <a:pt x="6085" y="1214"/>
                </a:cubicBezTo>
                <a:cubicBezTo>
                  <a:pt x="6085" y="1232"/>
                  <a:pt x="6067" y="1268"/>
                  <a:pt x="6067" y="1287"/>
                </a:cubicBezTo>
                <a:cubicBezTo>
                  <a:pt x="6067" y="1305"/>
                  <a:pt x="6067" y="1305"/>
                  <a:pt x="6049" y="1287"/>
                </a:cubicBezTo>
                <a:cubicBezTo>
                  <a:pt x="6013" y="1268"/>
                  <a:pt x="5995" y="1250"/>
                  <a:pt x="5959" y="1250"/>
                </a:cubicBezTo>
                <a:cubicBezTo>
                  <a:pt x="5904" y="1232"/>
                  <a:pt x="5850" y="1232"/>
                  <a:pt x="5796" y="1250"/>
                </a:cubicBezTo>
                <a:cubicBezTo>
                  <a:pt x="5741" y="1268"/>
                  <a:pt x="5687" y="1268"/>
                  <a:pt x="5633" y="1250"/>
                </a:cubicBezTo>
                <a:cubicBezTo>
                  <a:pt x="5578" y="1214"/>
                  <a:pt x="5542" y="1196"/>
                  <a:pt x="5488" y="1214"/>
                </a:cubicBezTo>
                <a:cubicBezTo>
                  <a:pt x="5397" y="1160"/>
                  <a:pt x="5325" y="1087"/>
                  <a:pt x="5252" y="1033"/>
                </a:cubicBezTo>
                <a:cubicBezTo>
                  <a:pt x="5107" y="888"/>
                  <a:pt x="4926" y="779"/>
                  <a:pt x="4727" y="707"/>
                </a:cubicBezTo>
                <a:cubicBezTo>
                  <a:pt x="4619" y="671"/>
                  <a:pt x="4492" y="635"/>
                  <a:pt x="4383" y="598"/>
                </a:cubicBezTo>
                <a:cubicBezTo>
                  <a:pt x="4274" y="544"/>
                  <a:pt x="4184" y="454"/>
                  <a:pt x="4075" y="399"/>
                </a:cubicBezTo>
                <a:cubicBezTo>
                  <a:pt x="3876" y="272"/>
                  <a:pt x="3659" y="164"/>
                  <a:pt x="3441" y="109"/>
                </a:cubicBezTo>
                <a:cubicBezTo>
                  <a:pt x="3315" y="55"/>
                  <a:pt x="3170" y="37"/>
                  <a:pt x="3043" y="19"/>
                </a:cubicBezTo>
                <a:cubicBezTo>
                  <a:pt x="2916" y="1"/>
                  <a:pt x="2771" y="1"/>
                  <a:pt x="2645" y="19"/>
                </a:cubicBezTo>
                <a:cubicBezTo>
                  <a:pt x="2626" y="19"/>
                  <a:pt x="2626" y="55"/>
                  <a:pt x="2645" y="55"/>
                </a:cubicBezTo>
                <a:lnTo>
                  <a:pt x="2663" y="55"/>
                </a:lnTo>
                <a:cubicBezTo>
                  <a:pt x="2663" y="55"/>
                  <a:pt x="2663" y="55"/>
                  <a:pt x="2663" y="73"/>
                </a:cubicBezTo>
                <a:cubicBezTo>
                  <a:pt x="2717" y="91"/>
                  <a:pt x="2753" y="91"/>
                  <a:pt x="2808" y="109"/>
                </a:cubicBezTo>
                <a:cubicBezTo>
                  <a:pt x="2844" y="128"/>
                  <a:pt x="2898" y="164"/>
                  <a:pt x="2934" y="182"/>
                </a:cubicBezTo>
                <a:cubicBezTo>
                  <a:pt x="3007" y="236"/>
                  <a:pt x="3079" y="291"/>
                  <a:pt x="3152" y="363"/>
                </a:cubicBezTo>
                <a:cubicBezTo>
                  <a:pt x="3224" y="435"/>
                  <a:pt x="3278" y="508"/>
                  <a:pt x="3333" y="580"/>
                </a:cubicBezTo>
                <a:cubicBezTo>
                  <a:pt x="3405" y="671"/>
                  <a:pt x="3441" y="761"/>
                  <a:pt x="3496" y="834"/>
                </a:cubicBezTo>
                <a:cubicBezTo>
                  <a:pt x="3568" y="924"/>
                  <a:pt x="3641" y="997"/>
                  <a:pt x="3731" y="1051"/>
                </a:cubicBezTo>
                <a:cubicBezTo>
                  <a:pt x="3822" y="1087"/>
                  <a:pt x="3912" y="1124"/>
                  <a:pt x="4021" y="1142"/>
                </a:cubicBezTo>
                <a:cubicBezTo>
                  <a:pt x="4111" y="1178"/>
                  <a:pt x="4202" y="1214"/>
                  <a:pt x="4293" y="1268"/>
                </a:cubicBezTo>
                <a:cubicBezTo>
                  <a:pt x="4365" y="1305"/>
                  <a:pt x="4456" y="1359"/>
                  <a:pt x="4510" y="1431"/>
                </a:cubicBezTo>
                <a:cubicBezTo>
                  <a:pt x="4619" y="1522"/>
                  <a:pt x="4727" y="1631"/>
                  <a:pt x="4818" y="1739"/>
                </a:cubicBezTo>
                <a:lnTo>
                  <a:pt x="4800" y="1757"/>
                </a:lnTo>
                <a:cubicBezTo>
                  <a:pt x="4745" y="1776"/>
                  <a:pt x="4709" y="1794"/>
                  <a:pt x="4691" y="1830"/>
                </a:cubicBezTo>
                <a:cubicBezTo>
                  <a:pt x="4655" y="1848"/>
                  <a:pt x="4637" y="1884"/>
                  <a:pt x="4637" y="1939"/>
                </a:cubicBezTo>
                <a:cubicBezTo>
                  <a:pt x="4637" y="1975"/>
                  <a:pt x="4673" y="2011"/>
                  <a:pt x="4691" y="2029"/>
                </a:cubicBezTo>
                <a:cubicBezTo>
                  <a:pt x="4745" y="2083"/>
                  <a:pt x="4673" y="2156"/>
                  <a:pt x="4655" y="2210"/>
                </a:cubicBezTo>
                <a:cubicBezTo>
                  <a:pt x="4637" y="2264"/>
                  <a:pt x="4673" y="2337"/>
                  <a:pt x="4709" y="2409"/>
                </a:cubicBezTo>
                <a:cubicBezTo>
                  <a:pt x="4709" y="2427"/>
                  <a:pt x="4727" y="2446"/>
                  <a:pt x="4709" y="2464"/>
                </a:cubicBezTo>
                <a:lnTo>
                  <a:pt x="4655" y="2500"/>
                </a:lnTo>
                <a:cubicBezTo>
                  <a:pt x="4637" y="2518"/>
                  <a:pt x="4619" y="2536"/>
                  <a:pt x="4600" y="2572"/>
                </a:cubicBezTo>
                <a:cubicBezTo>
                  <a:pt x="4582" y="2590"/>
                  <a:pt x="4600" y="2627"/>
                  <a:pt x="4637" y="2645"/>
                </a:cubicBezTo>
                <a:cubicBezTo>
                  <a:pt x="4691" y="2663"/>
                  <a:pt x="4745" y="2699"/>
                  <a:pt x="4782" y="2735"/>
                </a:cubicBezTo>
                <a:cubicBezTo>
                  <a:pt x="4836" y="2772"/>
                  <a:pt x="4872" y="2808"/>
                  <a:pt x="4908" y="2862"/>
                </a:cubicBezTo>
                <a:cubicBezTo>
                  <a:pt x="4945" y="2916"/>
                  <a:pt x="4981" y="2971"/>
                  <a:pt x="4999" y="3043"/>
                </a:cubicBezTo>
                <a:cubicBezTo>
                  <a:pt x="4999" y="3079"/>
                  <a:pt x="5035" y="3079"/>
                  <a:pt x="5053" y="3079"/>
                </a:cubicBezTo>
                <a:cubicBezTo>
                  <a:pt x="5089" y="3098"/>
                  <a:pt x="5126" y="3116"/>
                  <a:pt x="5162" y="3134"/>
                </a:cubicBezTo>
                <a:cubicBezTo>
                  <a:pt x="5198" y="3152"/>
                  <a:pt x="5216" y="3206"/>
                  <a:pt x="5216" y="3260"/>
                </a:cubicBezTo>
                <a:cubicBezTo>
                  <a:pt x="5216" y="3279"/>
                  <a:pt x="5198" y="3279"/>
                  <a:pt x="5180" y="3297"/>
                </a:cubicBezTo>
                <a:cubicBezTo>
                  <a:pt x="5162" y="3315"/>
                  <a:pt x="5144" y="3297"/>
                  <a:pt x="5126" y="3315"/>
                </a:cubicBezTo>
                <a:cubicBezTo>
                  <a:pt x="5053" y="3351"/>
                  <a:pt x="5035" y="3423"/>
                  <a:pt x="5071" y="3478"/>
                </a:cubicBezTo>
                <a:cubicBezTo>
                  <a:pt x="5089" y="3514"/>
                  <a:pt x="5107" y="3532"/>
                  <a:pt x="5126" y="3550"/>
                </a:cubicBezTo>
                <a:cubicBezTo>
                  <a:pt x="5144" y="3586"/>
                  <a:pt x="5126" y="3586"/>
                  <a:pt x="5126" y="3623"/>
                </a:cubicBezTo>
                <a:cubicBezTo>
                  <a:pt x="5089" y="3659"/>
                  <a:pt x="5071" y="3713"/>
                  <a:pt x="5071" y="3768"/>
                </a:cubicBezTo>
                <a:cubicBezTo>
                  <a:pt x="5071" y="3804"/>
                  <a:pt x="5089" y="3858"/>
                  <a:pt x="5107" y="3894"/>
                </a:cubicBezTo>
                <a:cubicBezTo>
                  <a:pt x="5126" y="3949"/>
                  <a:pt x="5144" y="3985"/>
                  <a:pt x="5162" y="4021"/>
                </a:cubicBezTo>
                <a:cubicBezTo>
                  <a:pt x="5180" y="4039"/>
                  <a:pt x="5180" y="4057"/>
                  <a:pt x="5180" y="4075"/>
                </a:cubicBezTo>
                <a:cubicBezTo>
                  <a:pt x="5180" y="4094"/>
                  <a:pt x="5180" y="4094"/>
                  <a:pt x="5180" y="4112"/>
                </a:cubicBezTo>
                <a:lnTo>
                  <a:pt x="5180" y="4112"/>
                </a:lnTo>
                <a:lnTo>
                  <a:pt x="5180" y="4112"/>
                </a:lnTo>
                <a:lnTo>
                  <a:pt x="5180" y="4130"/>
                </a:lnTo>
                <a:lnTo>
                  <a:pt x="5180" y="4148"/>
                </a:lnTo>
                <a:cubicBezTo>
                  <a:pt x="5180" y="4148"/>
                  <a:pt x="5162" y="4166"/>
                  <a:pt x="5162" y="4166"/>
                </a:cubicBezTo>
                <a:cubicBezTo>
                  <a:pt x="5144" y="4202"/>
                  <a:pt x="5126" y="4238"/>
                  <a:pt x="5107" y="4275"/>
                </a:cubicBezTo>
                <a:cubicBezTo>
                  <a:pt x="5107" y="4329"/>
                  <a:pt x="5144" y="4383"/>
                  <a:pt x="5180" y="4438"/>
                </a:cubicBezTo>
                <a:cubicBezTo>
                  <a:pt x="5234" y="4456"/>
                  <a:pt x="5270" y="4492"/>
                  <a:pt x="5289" y="4528"/>
                </a:cubicBezTo>
                <a:cubicBezTo>
                  <a:pt x="5307" y="4582"/>
                  <a:pt x="5325" y="4637"/>
                  <a:pt x="5325" y="4691"/>
                </a:cubicBezTo>
                <a:cubicBezTo>
                  <a:pt x="5325" y="4764"/>
                  <a:pt x="5325" y="4836"/>
                  <a:pt x="5325" y="4908"/>
                </a:cubicBezTo>
                <a:cubicBezTo>
                  <a:pt x="5307" y="4999"/>
                  <a:pt x="5307" y="5071"/>
                  <a:pt x="5289" y="5162"/>
                </a:cubicBezTo>
                <a:cubicBezTo>
                  <a:pt x="5252" y="5234"/>
                  <a:pt x="5234" y="5307"/>
                  <a:pt x="5198" y="5397"/>
                </a:cubicBezTo>
                <a:cubicBezTo>
                  <a:pt x="5198" y="5434"/>
                  <a:pt x="5144" y="5524"/>
                  <a:pt x="5089" y="5524"/>
                </a:cubicBezTo>
                <a:cubicBezTo>
                  <a:pt x="5053" y="5506"/>
                  <a:pt x="5017" y="5542"/>
                  <a:pt x="5035" y="5597"/>
                </a:cubicBezTo>
                <a:cubicBezTo>
                  <a:pt x="5035" y="5615"/>
                  <a:pt x="5053" y="5651"/>
                  <a:pt x="5053" y="5687"/>
                </a:cubicBezTo>
                <a:cubicBezTo>
                  <a:pt x="5053" y="5705"/>
                  <a:pt x="5035" y="5705"/>
                  <a:pt x="5035" y="5723"/>
                </a:cubicBezTo>
                <a:cubicBezTo>
                  <a:pt x="5035" y="5760"/>
                  <a:pt x="4981" y="5778"/>
                  <a:pt x="4945" y="5796"/>
                </a:cubicBezTo>
                <a:cubicBezTo>
                  <a:pt x="4890" y="5814"/>
                  <a:pt x="4854" y="5868"/>
                  <a:pt x="4854" y="5904"/>
                </a:cubicBezTo>
                <a:cubicBezTo>
                  <a:pt x="4836" y="5959"/>
                  <a:pt x="4836" y="6031"/>
                  <a:pt x="4872" y="6067"/>
                </a:cubicBezTo>
                <a:cubicBezTo>
                  <a:pt x="4890" y="6086"/>
                  <a:pt x="4908" y="6104"/>
                  <a:pt x="4945" y="6122"/>
                </a:cubicBezTo>
                <a:lnTo>
                  <a:pt x="4890" y="6122"/>
                </a:lnTo>
                <a:cubicBezTo>
                  <a:pt x="4854" y="6122"/>
                  <a:pt x="4818" y="6176"/>
                  <a:pt x="4854" y="6212"/>
                </a:cubicBezTo>
                <a:lnTo>
                  <a:pt x="4890" y="6230"/>
                </a:lnTo>
                <a:lnTo>
                  <a:pt x="4890" y="6230"/>
                </a:lnTo>
                <a:lnTo>
                  <a:pt x="4981" y="6285"/>
                </a:lnTo>
                <a:cubicBezTo>
                  <a:pt x="4945" y="6303"/>
                  <a:pt x="4926" y="6303"/>
                  <a:pt x="4908" y="6321"/>
                </a:cubicBezTo>
                <a:cubicBezTo>
                  <a:pt x="4908" y="6339"/>
                  <a:pt x="4890" y="6339"/>
                  <a:pt x="4872" y="6357"/>
                </a:cubicBezTo>
                <a:cubicBezTo>
                  <a:pt x="4854" y="6357"/>
                  <a:pt x="4836" y="6357"/>
                  <a:pt x="4818" y="6357"/>
                </a:cubicBezTo>
                <a:lnTo>
                  <a:pt x="4691" y="6357"/>
                </a:lnTo>
                <a:lnTo>
                  <a:pt x="4546" y="6357"/>
                </a:lnTo>
                <a:cubicBezTo>
                  <a:pt x="4510" y="6339"/>
                  <a:pt x="4474" y="6357"/>
                  <a:pt x="4437" y="6375"/>
                </a:cubicBezTo>
                <a:cubicBezTo>
                  <a:pt x="4419" y="6393"/>
                  <a:pt x="4401" y="6412"/>
                  <a:pt x="4401" y="6448"/>
                </a:cubicBezTo>
                <a:cubicBezTo>
                  <a:pt x="4329" y="6466"/>
                  <a:pt x="4256" y="6484"/>
                  <a:pt x="4202" y="6502"/>
                </a:cubicBezTo>
                <a:cubicBezTo>
                  <a:pt x="4148" y="6502"/>
                  <a:pt x="4130" y="6556"/>
                  <a:pt x="4166" y="6593"/>
                </a:cubicBezTo>
                <a:lnTo>
                  <a:pt x="4166" y="6611"/>
                </a:lnTo>
                <a:cubicBezTo>
                  <a:pt x="4166" y="6611"/>
                  <a:pt x="4148" y="6629"/>
                  <a:pt x="4148" y="6629"/>
                </a:cubicBezTo>
                <a:cubicBezTo>
                  <a:pt x="4111" y="6647"/>
                  <a:pt x="4075" y="6647"/>
                  <a:pt x="4057" y="6665"/>
                </a:cubicBezTo>
                <a:cubicBezTo>
                  <a:pt x="4021" y="6665"/>
                  <a:pt x="4003" y="6701"/>
                  <a:pt x="4003" y="6738"/>
                </a:cubicBezTo>
                <a:cubicBezTo>
                  <a:pt x="4021" y="6756"/>
                  <a:pt x="4021" y="6774"/>
                  <a:pt x="4057" y="6792"/>
                </a:cubicBezTo>
                <a:cubicBezTo>
                  <a:pt x="4075" y="6810"/>
                  <a:pt x="4093" y="6846"/>
                  <a:pt x="4057" y="6846"/>
                </a:cubicBezTo>
                <a:cubicBezTo>
                  <a:pt x="4003" y="6864"/>
                  <a:pt x="3967" y="6864"/>
                  <a:pt x="3930" y="6864"/>
                </a:cubicBezTo>
                <a:cubicBezTo>
                  <a:pt x="3840" y="6864"/>
                  <a:pt x="3767" y="6882"/>
                  <a:pt x="3677" y="6901"/>
                </a:cubicBezTo>
                <a:lnTo>
                  <a:pt x="3659" y="6901"/>
                </a:lnTo>
                <a:cubicBezTo>
                  <a:pt x="3604" y="6901"/>
                  <a:pt x="3586" y="6973"/>
                  <a:pt x="3641" y="6991"/>
                </a:cubicBezTo>
                <a:lnTo>
                  <a:pt x="3659" y="7009"/>
                </a:lnTo>
                <a:cubicBezTo>
                  <a:pt x="3767" y="7063"/>
                  <a:pt x="3858" y="7118"/>
                  <a:pt x="3967" y="7154"/>
                </a:cubicBezTo>
                <a:lnTo>
                  <a:pt x="4130" y="7226"/>
                </a:lnTo>
                <a:cubicBezTo>
                  <a:pt x="4148" y="7245"/>
                  <a:pt x="4184" y="7263"/>
                  <a:pt x="4202" y="7281"/>
                </a:cubicBezTo>
                <a:cubicBezTo>
                  <a:pt x="4075" y="7281"/>
                  <a:pt x="3948" y="7263"/>
                  <a:pt x="3822" y="7263"/>
                </a:cubicBezTo>
                <a:cubicBezTo>
                  <a:pt x="3677" y="7245"/>
                  <a:pt x="3532" y="7208"/>
                  <a:pt x="3387" y="7190"/>
                </a:cubicBezTo>
                <a:lnTo>
                  <a:pt x="3387" y="7190"/>
                </a:lnTo>
                <a:cubicBezTo>
                  <a:pt x="3351" y="7190"/>
                  <a:pt x="3315" y="7190"/>
                  <a:pt x="3278" y="7190"/>
                </a:cubicBezTo>
                <a:cubicBezTo>
                  <a:pt x="3224" y="7190"/>
                  <a:pt x="3188" y="7208"/>
                  <a:pt x="3134" y="7208"/>
                </a:cubicBezTo>
                <a:cubicBezTo>
                  <a:pt x="3043" y="7226"/>
                  <a:pt x="2934" y="7263"/>
                  <a:pt x="2844" y="7281"/>
                </a:cubicBezTo>
                <a:cubicBezTo>
                  <a:pt x="2808" y="7299"/>
                  <a:pt x="2789" y="7353"/>
                  <a:pt x="2826" y="7389"/>
                </a:cubicBezTo>
                <a:cubicBezTo>
                  <a:pt x="2844" y="7408"/>
                  <a:pt x="2844" y="7426"/>
                  <a:pt x="2826" y="7444"/>
                </a:cubicBezTo>
                <a:cubicBezTo>
                  <a:pt x="2789" y="7462"/>
                  <a:pt x="2735" y="7480"/>
                  <a:pt x="2699" y="7480"/>
                </a:cubicBezTo>
                <a:cubicBezTo>
                  <a:pt x="2645" y="7498"/>
                  <a:pt x="2626" y="7552"/>
                  <a:pt x="2663" y="7589"/>
                </a:cubicBezTo>
                <a:lnTo>
                  <a:pt x="2663" y="7589"/>
                </a:lnTo>
                <a:lnTo>
                  <a:pt x="2663" y="7589"/>
                </a:lnTo>
                <a:cubicBezTo>
                  <a:pt x="2663" y="7607"/>
                  <a:pt x="2663" y="7607"/>
                  <a:pt x="2645" y="7625"/>
                </a:cubicBezTo>
                <a:cubicBezTo>
                  <a:pt x="2626" y="7643"/>
                  <a:pt x="2590" y="7643"/>
                  <a:pt x="2554" y="7661"/>
                </a:cubicBezTo>
                <a:cubicBezTo>
                  <a:pt x="2500" y="7679"/>
                  <a:pt x="2427" y="7715"/>
                  <a:pt x="2373" y="7752"/>
                </a:cubicBezTo>
                <a:cubicBezTo>
                  <a:pt x="2355" y="7770"/>
                  <a:pt x="2337" y="7788"/>
                  <a:pt x="2301" y="7806"/>
                </a:cubicBezTo>
                <a:cubicBezTo>
                  <a:pt x="2264" y="7824"/>
                  <a:pt x="2246" y="7824"/>
                  <a:pt x="2210" y="7806"/>
                </a:cubicBezTo>
                <a:cubicBezTo>
                  <a:pt x="2174" y="7806"/>
                  <a:pt x="2138" y="7824"/>
                  <a:pt x="2119" y="7860"/>
                </a:cubicBezTo>
                <a:cubicBezTo>
                  <a:pt x="2101" y="7860"/>
                  <a:pt x="2083" y="7878"/>
                  <a:pt x="2065" y="7897"/>
                </a:cubicBezTo>
                <a:lnTo>
                  <a:pt x="1703" y="7806"/>
                </a:lnTo>
                <a:lnTo>
                  <a:pt x="1504" y="7770"/>
                </a:lnTo>
                <a:cubicBezTo>
                  <a:pt x="1449" y="7752"/>
                  <a:pt x="1395" y="7734"/>
                  <a:pt x="1323" y="7734"/>
                </a:cubicBezTo>
                <a:cubicBezTo>
                  <a:pt x="1268" y="7734"/>
                  <a:pt x="1232" y="7770"/>
                  <a:pt x="1214" y="7806"/>
                </a:cubicBezTo>
                <a:cubicBezTo>
                  <a:pt x="1196" y="7824"/>
                  <a:pt x="1196" y="7842"/>
                  <a:pt x="1196" y="7860"/>
                </a:cubicBezTo>
                <a:lnTo>
                  <a:pt x="1105" y="7860"/>
                </a:lnTo>
                <a:lnTo>
                  <a:pt x="725" y="7878"/>
                </a:lnTo>
                <a:cubicBezTo>
                  <a:pt x="508" y="7860"/>
                  <a:pt x="290" y="7897"/>
                  <a:pt x="109" y="7969"/>
                </a:cubicBezTo>
                <a:lnTo>
                  <a:pt x="73" y="7987"/>
                </a:lnTo>
                <a:cubicBezTo>
                  <a:pt x="1" y="8023"/>
                  <a:pt x="19" y="8114"/>
                  <a:pt x="91" y="8114"/>
                </a:cubicBezTo>
                <a:lnTo>
                  <a:pt x="127" y="8114"/>
                </a:lnTo>
                <a:cubicBezTo>
                  <a:pt x="381" y="8150"/>
                  <a:pt x="634" y="8168"/>
                  <a:pt x="888" y="8186"/>
                </a:cubicBezTo>
                <a:cubicBezTo>
                  <a:pt x="942" y="8186"/>
                  <a:pt x="1015" y="8204"/>
                  <a:pt x="1069" y="8222"/>
                </a:cubicBezTo>
                <a:cubicBezTo>
                  <a:pt x="1105" y="8259"/>
                  <a:pt x="1142" y="8277"/>
                  <a:pt x="1196" y="8313"/>
                </a:cubicBezTo>
                <a:cubicBezTo>
                  <a:pt x="1232" y="8349"/>
                  <a:pt x="1286" y="8367"/>
                  <a:pt x="1359" y="8367"/>
                </a:cubicBezTo>
                <a:cubicBezTo>
                  <a:pt x="1413" y="8349"/>
                  <a:pt x="1467" y="8331"/>
                  <a:pt x="1522" y="8313"/>
                </a:cubicBezTo>
                <a:cubicBezTo>
                  <a:pt x="1630" y="8277"/>
                  <a:pt x="1757" y="8295"/>
                  <a:pt x="1866" y="8349"/>
                </a:cubicBezTo>
                <a:cubicBezTo>
                  <a:pt x="1884" y="8349"/>
                  <a:pt x="1884" y="8349"/>
                  <a:pt x="1902" y="8331"/>
                </a:cubicBezTo>
                <a:lnTo>
                  <a:pt x="1938" y="8367"/>
                </a:lnTo>
                <a:cubicBezTo>
                  <a:pt x="1975" y="8385"/>
                  <a:pt x="2011" y="8422"/>
                  <a:pt x="2065" y="8422"/>
                </a:cubicBezTo>
                <a:cubicBezTo>
                  <a:pt x="2101" y="8440"/>
                  <a:pt x="2156" y="8440"/>
                  <a:pt x="2192" y="8458"/>
                </a:cubicBezTo>
                <a:cubicBezTo>
                  <a:pt x="2246" y="8476"/>
                  <a:pt x="2246" y="8530"/>
                  <a:pt x="2264" y="8567"/>
                </a:cubicBezTo>
                <a:cubicBezTo>
                  <a:pt x="2282" y="8603"/>
                  <a:pt x="2319" y="8639"/>
                  <a:pt x="2373" y="8657"/>
                </a:cubicBezTo>
                <a:cubicBezTo>
                  <a:pt x="2409" y="8657"/>
                  <a:pt x="2464" y="8657"/>
                  <a:pt x="2500" y="8675"/>
                </a:cubicBezTo>
                <a:cubicBezTo>
                  <a:pt x="2536" y="8711"/>
                  <a:pt x="2536" y="8730"/>
                  <a:pt x="2554" y="8766"/>
                </a:cubicBezTo>
                <a:cubicBezTo>
                  <a:pt x="2572" y="8802"/>
                  <a:pt x="2590" y="8838"/>
                  <a:pt x="2626" y="8874"/>
                </a:cubicBezTo>
                <a:cubicBezTo>
                  <a:pt x="2645" y="8893"/>
                  <a:pt x="2699" y="8929"/>
                  <a:pt x="2735" y="8929"/>
                </a:cubicBezTo>
                <a:cubicBezTo>
                  <a:pt x="2808" y="8947"/>
                  <a:pt x="2880" y="8929"/>
                  <a:pt x="2952" y="8965"/>
                </a:cubicBezTo>
                <a:cubicBezTo>
                  <a:pt x="2989" y="8965"/>
                  <a:pt x="3007" y="8983"/>
                  <a:pt x="3025" y="9001"/>
                </a:cubicBezTo>
                <a:cubicBezTo>
                  <a:pt x="3025" y="9056"/>
                  <a:pt x="3061" y="9092"/>
                  <a:pt x="3097" y="9110"/>
                </a:cubicBezTo>
                <a:cubicBezTo>
                  <a:pt x="3134" y="9128"/>
                  <a:pt x="3170" y="9146"/>
                  <a:pt x="3224" y="9146"/>
                </a:cubicBezTo>
                <a:cubicBezTo>
                  <a:pt x="3260" y="9146"/>
                  <a:pt x="3297" y="9146"/>
                  <a:pt x="3333" y="9164"/>
                </a:cubicBezTo>
                <a:cubicBezTo>
                  <a:pt x="3351" y="9182"/>
                  <a:pt x="3351" y="9200"/>
                  <a:pt x="3351" y="9219"/>
                </a:cubicBezTo>
                <a:cubicBezTo>
                  <a:pt x="3351" y="9237"/>
                  <a:pt x="3351" y="9255"/>
                  <a:pt x="3369" y="9273"/>
                </a:cubicBezTo>
                <a:cubicBezTo>
                  <a:pt x="3387" y="9327"/>
                  <a:pt x="3405" y="9363"/>
                  <a:pt x="3441" y="9381"/>
                </a:cubicBezTo>
                <a:cubicBezTo>
                  <a:pt x="3460" y="9400"/>
                  <a:pt x="3496" y="9400"/>
                  <a:pt x="3514" y="9400"/>
                </a:cubicBezTo>
                <a:lnTo>
                  <a:pt x="3568" y="9400"/>
                </a:lnTo>
                <a:cubicBezTo>
                  <a:pt x="3568" y="9400"/>
                  <a:pt x="3568" y="9490"/>
                  <a:pt x="3550" y="9508"/>
                </a:cubicBezTo>
                <a:cubicBezTo>
                  <a:pt x="3532" y="9544"/>
                  <a:pt x="3550" y="9563"/>
                  <a:pt x="3586" y="9581"/>
                </a:cubicBezTo>
                <a:lnTo>
                  <a:pt x="3623" y="9581"/>
                </a:lnTo>
                <a:lnTo>
                  <a:pt x="3731" y="9581"/>
                </a:lnTo>
                <a:cubicBezTo>
                  <a:pt x="3731" y="9581"/>
                  <a:pt x="3749" y="9581"/>
                  <a:pt x="3749" y="9581"/>
                </a:cubicBezTo>
                <a:lnTo>
                  <a:pt x="3749" y="9581"/>
                </a:lnTo>
                <a:lnTo>
                  <a:pt x="3822" y="9581"/>
                </a:lnTo>
                <a:cubicBezTo>
                  <a:pt x="3858" y="9599"/>
                  <a:pt x="3894" y="9599"/>
                  <a:pt x="3930" y="9617"/>
                </a:cubicBezTo>
                <a:cubicBezTo>
                  <a:pt x="3985" y="9635"/>
                  <a:pt x="4021" y="9635"/>
                  <a:pt x="4075" y="9599"/>
                </a:cubicBezTo>
                <a:lnTo>
                  <a:pt x="4075" y="9581"/>
                </a:lnTo>
                <a:lnTo>
                  <a:pt x="4075" y="9581"/>
                </a:lnTo>
                <a:lnTo>
                  <a:pt x="4075" y="9581"/>
                </a:lnTo>
                <a:lnTo>
                  <a:pt x="4075" y="9581"/>
                </a:lnTo>
                <a:lnTo>
                  <a:pt x="4093" y="9581"/>
                </a:lnTo>
                <a:cubicBezTo>
                  <a:pt x="4111" y="9599"/>
                  <a:pt x="4111" y="9599"/>
                  <a:pt x="4111" y="9599"/>
                </a:cubicBezTo>
                <a:cubicBezTo>
                  <a:pt x="4111" y="9617"/>
                  <a:pt x="4093" y="9635"/>
                  <a:pt x="4093" y="9653"/>
                </a:cubicBezTo>
                <a:lnTo>
                  <a:pt x="4057" y="9671"/>
                </a:lnTo>
                <a:cubicBezTo>
                  <a:pt x="4003" y="9689"/>
                  <a:pt x="4021" y="9762"/>
                  <a:pt x="4075" y="9780"/>
                </a:cubicBezTo>
                <a:cubicBezTo>
                  <a:pt x="4093" y="9780"/>
                  <a:pt x="4130" y="9798"/>
                  <a:pt x="4148" y="9798"/>
                </a:cubicBezTo>
                <a:cubicBezTo>
                  <a:pt x="4166" y="9816"/>
                  <a:pt x="4184" y="9816"/>
                  <a:pt x="4202" y="9816"/>
                </a:cubicBezTo>
                <a:lnTo>
                  <a:pt x="4220" y="9816"/>
                </a:lnTo>
                <a:cubicBezTo>
                  <a:pt x="4220" y="9852"/>
                  <a:pt x="4256" y="9889"/>
                  <a:pt x="4293" y="9925"/>
                </a:cubicBezTo>
                <a:cubicBezTo>
                  <a:pt x="4311" y="9943"/>
                  <a:pt x="4347" y="9943"/>
                  <a:pt x="4365" y="9961"/>
                </a:cubicBezTo>
                <a:cubicBezTo>
                  <a:pt x="4365" y="9979"/>
                  <a:pt x="4365" y="10015"/>
                  <a:pt x="4365" y="10052"/>
                </a:cubicBezTo>
                <a:cubicBezTo>
                  <a:pt x="4329" y="10196"/>
                  <a:pt x="4419" y="10341"/>
                  <a:pt x="4564" y="10378"/>
                </a:cubicBezTo>
                <a:cubicBezTo>
                  <a:pt x="4673" y="10414"/>
                  <a:pt x="4854" y="10432"/>
                  <a:pt x="4890" y="10577"/>
                </a:cubicBezTo>
                <a:cubicBezTo>
                  <a:pt x="4890" y="10613"/>
                  <a:pt x="4908" y="10649"/>
                  <a:pt x="4926" y="10667"/>
                </a:cubicBezTo>
                <a:cubicBezTo>
                  <a:pt x="4945" y="10703"/>
                  <a:pt x="4981" y="10722"/>
                  <a:pt x="5017" y="10722"/>
                </a:cubicBezTo>
                <a:cubicBezTo>
                  <a:pt x="5035" y="10740"/>
                  <a:pt x="5071" y="10740"/>
                  <a:pt x="5089" y="10758"/>
                </a:cubicBezTo>
                <a:cubicBezTo>
                  <a:pt x="5107" y="10758"/>
                  <a:pt x="5107" y="10812"/>
                  <a:pt x="5107" y="10830"/>
                </a:cubicBezTo>
                <a:cubicBezTo>
                  <a:pt x="5126" y="10903"/>
                  <a:pt x="5198" y="10921"/>
                  <a:pt x="5252" y="10921"/>
                </a:cubicBezTo>
                <a:cubicBezTo>
                  <a:pt x="5289" y="10921"/>
                  <a:pt x="5325" y="10939"/>
                  <a:pt x="5361" y="10957"/>
                </a:cubicBezTo>
                <a:cubicBezTo>
                  <a:pt x="5379" y="10957"/>
                  <a:pt x="5397" y="11011"/>
                  <a:pt x="5361" y="11011"/>
                </a:cubicBezTo>
                <a:cubicBezTo>
                  <a:pt x="5343" y="11029"/>
                  <a:pt x="5343" y="11048"/>
                  <a:pt x="5361" y="11066"/>
                </a:cubicBezTo>
                <a:cubicBezTo>
                  <a:pt x="5361" y="11066"/>
                  <a:pt x="5361" y="11084"/>
                  <a:pt x="5379" y="11084"/>
                </a:cubicBezTo>
                <a:cubicBezTo>
                  <a:pt x="5433" y="11120"/>
                  <a:pt x="5470" y="11192"/>
                  <a:pt x="5506" y="11265"/>
                </a:cubicBezTo>
                <a:cubicBezTo>
                  <a:pt x="5524" y="11319"/>
                  <a:pt x="5542" y="11374"/>
                  <a:pt x="5596" y="11410"/>
                </a:cubicBezTo>
                <a:cubicBezTo>
                  <a:pt x="5542" y="11482"/>
                  <a:pt x="5524" y="11555"/>
                  <a:pt x="5560" y="11645"/>
                </a:cubicBezTo>
                <a:cubicBezTo>
                  <a:pt x="5578" y="11681"/>
                  <a:pt x="5615" y="11718"/>
                  <a:pt x="5669" y="11718"/>
                </a:cubicBezTo>
                <a:lnTo>
                  <a:pt x="5687" y="11718"/>
                </a:lnTo>
                <a:lnTo>
                  <a:pt x="5687" y="11718"/>
                </a:lnTo>
                <a:lnTo>
                  <a:pt x="5687" y="11808"/>
                </a:lnTo>
                <a:cubicBezTo>
                  <a:pt x="5705" y="11917"/>
                  <a:pt x="5705" y="12025"/>
                  <a:pt x="5723" y="12152"/>
                </a:cubicBezTo>
                <a:cubicBezTo>
                  <a:pt x="5741" y="12207"/>
                  <a:pt x="5741" y="12261"/>
                  <a:pt x="5759" y="12315"/>
                </a:cubicBezTo>
                <a:cubicBezTo>
                  <a:pt x="5778" y="12333"/>
                  <a:pt x="5778" y="12370"/>
                  <a:pt x="5778" y="12388"/>
                </a:cubicBezTo>
                <a:cubicBezTo>
                  <a:pt x="5778" y="12424"/>
                  <a:pt x="5759" y="12442"/>
                  <a:pt x="5759" y="12460"/>
                </a:cubicBezTo>
                <a:cubicBezTo>
                  <a:pt x="5759" y="12569"/>
                  <a:pt x="5850" y="12605"/>
                  <a:pt x="5922" y="12605"/>
                </a:cubicBezTo>
                <a:cubicBezTo>
                  <a:pt x="5922" y="12623"/>
                  <a:pt x="5922" y="12641"/>
                  <a:pt x="5922" y="12659"/>
                </a:cubicBezTo>
                <a:cubicBezTo>
                  <a:pt x="5886" y="12696"/>
                  <a:pt x="5868" y="12732"/>
                  <a:pt x="5868" y="12786"/>
                </a:cubicBezTo>
                <a:lnTo>
                  <a:pt x="5868" y="12822"/>
                </a:lnTo>
                <a:cubicBezTo>
                  <a:pt x="5886" y="12822"/>
                  <a:pt x="5886" y="12840"/>
                  <a:pt x="5886" y="12840"/>
                </a:cubicBezTo>
                <a:lnTo>
                  <a:pt x="5886" y="12840"/>
                </a:lnTo>
                <a:cubicBezTo>
                  <a:pt x="5886" y="12859"/>
                  <a:pt x="5868" y="12859"/>
                  <a:pt x="5868" y="12877"/>
                </a:cubicBezTo>
                <a:lnTo>
                  <a:pt x="5759" y="13022"/>
                </a:lnTo>
                <a:cubicBezTo>
                  <a:pt x="5723" y="13058"/>
                  <a:pt x="5759" y="13130"/>
                  <a:pt x="5814" y="13112"/>
                </a:cubicBezTo>
                <a:lnTo>
                  <a:pt x="5868" y="13112"/>
                </a:lnTo>
                <a:cubicBezTo>
                  <a:pt x="5886" y="13112"/>
                  <a:pt x="5904" y="13112"/>
                  <a:pt x="5922" y="13112"/>
                </a:cubicBezTo>
                <a:cubicBezTo>
                  <a:pt x="5959" y="13130"/>
                  <a:pt x="5977" y="13130"/>
                  <a:pt x="5977" y="13166"/>
                </a:cubicBezTo>
                <a:cubicBezTo>
                  <a:pt x="5977" y="13203"/>
                  <a:pt x="5922" y="13239"/>
                  <a:pt x="5886" y="13257"/>
                </a:cubicBezTo>
                <a:cubicBezTo>
                  <a:pt x="5850" y="13311"/>
                  <a:pt x="5832" y="13384"/>
                  <a:pt x="5850" y="13438"/>
                </a:cubicBezTo>
                <a:cubicBezTo>
                  <a:pt x="5814" y="13474"/>
                  <a:pt x="5759" y="13510"/>
                  <a:pt x="5705" y="13547"/>
                </a:cubicBezTo>
                <a:cubicBezTo>
                  <a:pt x="5651" y="13601"/>
                  <a:pt x="5615" y="13655"/>
                  <a:pt x="5596" y="13728"/>
                </a:cubicBezTo>
                <a:cubicBezTo>
                  <a:pt x="5578" y="13800"/>
                  <a:pt x="5596" y="13873"/>
                  <a:pt x="5651" y="13927"/>
                </a:cubicBezTo>
                <a:cubicBezTo>
                  <a:pt x="5651" y="13927"/>
                  <a:pt x="5669" y="13945"/>
                  <a:pt x="5651" y="13963"/>
                </a:cubicBezTo>
                <a:cubicBezTo>
                  <a:pt x="5651" y="13981"/>
                  <a:pt x="5633" y="13999"/>
                  <a:pt x="5615" y="14018"/>
                </a:cubicBezTo>
                <a:lnTo>
                  <a:pt x="5524" y="14126"/>
                </a:lnTo>
                <a:cubicBezTo>
                  <a:pt x="5506" y="14144"/>
                  <a:pt x="5524" y="14181"/>
                  <a:pt x="5542" y="14199"/>
                </a:cubicBezTo>
                <a:lnTo>
                  <a:pt x="5596" y="14217"/>
                </a:lnTo>
                <a:lnTo>
                  <a:pt x="5470" y="14307"/>
                </a:lnTo>
                <a:cubicBezTo>
                  <a:pt x="5397" y="14343"/>
                  <a:pt x="5343" y="14398"/>
                  <a:pt x="5289" y="14452"/>
                </a:cubicBezTo>
                <a:cubicBezTo>
                  <a:pt x="5289" y="14452"/>
                  <a:pt x="5289" y="14470"/>
                  <a:pt x="5289" y="14470"/>
                </a:cubicBezTo>
                <a:cubicBezTo>
                  <a:pt x="5270" y="14488"/>
                  <a:pt x="5252" y="14506"/>
                  <a:pt x="5252" y="14525"/>
                </a:cubicBezTo>
                <a:cubicBezTo>
                  <a:pt x="5234" y="14561"/>
                  <a:pt x="5216" y="14597"/>
                  <a:pt x="5198" y="14615"/>
                </a:cubicBezTo>
                <a:cubicBezTo>
                  <a:pt x="5162" y="14651"/>
                  <a:pt x="5144" y="14688"/>
                  <a:pt x="5144" y="14742"/>
                </a:cubicBezTo>
                <a:cubicBezTo>
                  <a:pt x="5126" y="14760"/>
                  <a:pt x="5126" y="14778"/>
                  <a:pt x="5144" y="14814"/>
                </a:cubicBezTo>
                <a:cubicBezTo>
                  <a:pt x="5144" y="14832"/>
                  <a:pt x="5144" y="14832"/>
                  <a:pt x="5144" y="14869"/>
                </a:cubicBezTo>
                <a:cubicBezTo>
                  <a:pt x="5089" y="14905"/>
                  <a:pt x="5053" y="14941"/>
                  <a:pt x="4999" y="14977"/>
                </a:cubicBezTo>
                <a:cubicBezTo>
                  <a:pt x="4963" y="15014"/>
                  <a:pt x="4981" y="15068"/>
                  <a:pt x="5035" y="15068"/>
                </a:cubicBezTo>
                <a:lnTo>
                  <a:pt x="5053" y="15068"/>
                </a:lnTo>
                <a:lnTo>
                  <a:pt x="5144" y="15068"/>
                </a:lnTo>
                <a:lnTo>
                  <a:pt x="5162" y="15068"/>
                </a:lnTo>
                <a:cubicBezTo>
                  <a:pt x="5162" y="15086"/>
                  <a:pt x="5198" y="15104"/>
                  <a:pt x="5198" y="15068"/>
                </a:cubicBezTo>
                <a:cubicBezTo>
                  <a:pt x="5198" y="15050"/>
                  <a:pt x="5234" y="15050"/>
                  <a:pt x="5234" y="15068"/>
                </a:cubicBezTo>
                <a:lnTo>
                  <a:pt x="5234" y="15122"/>
                </a:lnTo>
                <a:cubicBezTo>
                  <a:pt x="5234" y="15122"/>
                  <a:pt x="5162" y="15177"/>
                  <a:pt x="5126" y="15195"/>
                </a:cubicBezTo>
                <a:lnTo>
                  <a:pt x="5017" y="15249"/>
                </a:lnTo>
                <a:lnTo>
                  <a:pt x="4945" y="15285"/>
                </a:lnTo>
                <a:cubicBezTo>
                  <a:pt x="4945" y="15303"/>
                  <a:pt x="4926" y="15321"/>
                  <a:pt x="4908" y="15321"/>
                </a:cubicBezTo>
                <a:cubicBezTo>
                  <a:pt x="4872" y="15376"/>
                  <a:pt x="4908" y="15430"/>
                  <a:pt x="4963" y="15466"/>
                </a:cubicBezTo>
                <a:cubicBezTo>
                  <a:pt x="4908" y="15521"/>
                  <a:pt x="4854" y="15557"/>
                  <a:pt x="4818" y="15611"/>
                </a:cubicBezTo>
                <a:cubicBezTo>
                  <a:pt x="4800" y="15647"/>
                  <a:pt x="4782" y="15665"/>
                  <a:pt x="4782" y="15702"/>
                </a:cubicBezTo>
                <a:cubicBezTo>
                  <a:pt x="4782" y="15720"/>
                  <a:pt x="4763" y="15738"/>
                  <a:pt x="4763" y="15756"/>
                </a:cubicBezTo>
                <a:cubicBezTo>
                  <a:pt x="4727" y="15774"/>
                  <a:pt x="4709" y="15810"/>
                  <a:pt x="4691" y="15847"/>
                </a:cubicBezTo>
                <a:cubicBezTo>
                  <a:pt x="4619" y="15901"/>
                  <a:pt x="4564" y="15937"/>
                  <a:pt x="4510" y="15991"/>
                </a:cubicBezTo>
                <a:cubicBezTo>
                  <a:pt x="4437" y="16046"/>
                  <a:pt x="4401" y="16118"/>
                  <a:pt x="4365" y="16191"/>
                </a:cubicBezTo>
                <a:cubicBezTo>
                  <a:pt x="4329" y="16209"/>
                  <a:pt x="4274" y="16209"/>
                  <a:pt x="4220" y="16227"/>
                </a:cubicBezTo>
                <a:cubicBezTo>
                  <a:pt x="4166" y="16227"/>
                  <a:pt x="4111" y="16227"/>
                  <a:pt x="4057" y="16245"/>
                </a:cubicBezTo>
                <a:cubicBezTo>
                  <a:pt x="4021" y="16281"/>
                  <a:pt x="3967" y="16299"/>
                  <a:pt x="3930" y="16336"/>
                </a:cubicBezTo>
                <a:lnTo>
                  <a:pt x="3804" y="16444"/>
                </a:lnTo>
                <a:cubicBezTo>
                  <a:pt x="3731" y="16517"/>
                  <a:pt x="3659" y="16607"/>
                  <a:pt x="3586" y="16680"/>
                </a:cubicBezTo>
                <a:cubicBezTo>
                  <a:pt x="3514" y="16752"/>
                  <a:pt x="3441" y="16843"/>
                  <a:pt x="3369" y="16933"/>
                </a:cubicBezTo>
                <a:lnTo>
                  <a:pt x="3351" y="16969"/>
                </a:lnTo>
                <a:cubicBezTo>
                  <a:pt x="3333" y="16987"/>
                  <a:pt x="3333" y="17006"/>
                  <a:pt x="3351" y="17042"/>
                </a:cubicBezTo>
                <a:cubicBezTo>
                  <a:pt x="3369" y="17060"/>
                  <a:pt x="3405" y="17060"/>
                  <a:pt x="3423" y="17060"/>
                </a:cubicBezTo>
                <a:lnTo>
                  <a:pt x="3460" y="17042"/>
                </a:lnTo>
                <a:cubicBezTo>
                  <a:pt x="3641" y="16933"/>
                  <a:pt x="3840" y="16861"/>
                  <a:pt x="4021" y="16770"/>
                </a:cubicBezTo>
                <a:lnTo>
                  <a:pt x="4166" y="16698"/>
                </a:lnTo>
                <a:lnTo>
                  <a:pt x="4256" y="16662"/>
                </a:lnTo>
                <a:cubicBezTo>
                  <a:pt x="4274" y="16662"/>
                  <a:pt x="4311" y="16643"/>
                  <a:pt x="4329" y="16643"/>
                </a:cubicBezTo>
                <a:cubicBezTo>
                  <a:pt x="4383" y="16625"/>
                  <a:pt x="4437" y="16589"/>
                  <a:pt x="4492" y="16571"/>
                </a:cubicBezTo>
                <a:lnTo>
                  <a:pt x="4619" y="16499"/>
                </a:lnTo>
                <a:lnTo>
                  <a:pt x="4854" y="16408"/>
                </a:lnTo>
                <a:lnTo>
                  <a:pt x="4854" y="16408"/>
                </a:lnTo>
                <a:cubicBezTo>
                  <a:pt x="4854" y="16444"/>
                  <a:pt x="4890" y="16480"/>
                  <a:pt x="4926" y="16462"/>
                </a:cubicBezTo>
                <a:cubicBezTo>
                  <a:pt x="5035" y="16408"/>
                  <a:pt x="5144" y="16354"/>
                  <a:pt x="5252" y="16317"/>
                </a:cubicBezTo>
                <a:lnTo>
                  <a:pt x="5234" y="16336"/>
                </a:lnTo>
                <a:cubicBezTo>
                  <a:pt x="5198" y="16354"/>
                  <a:pt x="5198" y="16390"/>
                  <a:pt x="5234" y="16426"/>
                </a:cubicBezTo>
                <a:cubicBezTo>
                  <a:pt x="5270" y="16426"/>
                  <a:pt x="5307" y="16444"/>
                  <a:pt x="5361" y="16444"/>
                </a:cubicBezTo>
                <a:lnTo>
                  <a:pt x="5415" y="16462"/>
                </a:lnTo>
                <a:lnTo>
                  <a:pt x="5415" y="16499"/>
                </a:lnTo>
                <a:cubicBezTo>
                  <a:pt x="5415" y="16535"/>
                  <a:pt x="5433" y="16553"/>
                  <a:pt x="5470" y="16553"/>
                </a:cubicBezTo>
                <a:cubicBezTo>
                  <a:pt x="5524" y="16553"/>
                  <a:pt x="5596" y="16553"/>
                  <a:pt x="5651" y="16535"/>
                </a:cubicBezTo>
                <a:lnTo>
                  <a:pt x="5741" y="16535"/>
                </a:lnTo>
                <a:lnTo>
                  <a:pt x="5759" y="16535"/>
                </a:lnTo>
                <a:cubicBezTo>
                  <a:pt x="5796" y="16535"/>
                  <a:pt x="5832" y="16535"/>
                  <a:pt x="5868" y="16517"/>
                </a:cubicBezTo>
                <a:lnTo>
                  <a:pt x="5977" y="16499"/>
                </a:lnTo>
                <a:lnTo>
                  <a:pt x="6194" y="16426"/>
                </a:lnTo>
                <a:lnTo>
                  <a:pt x="6538" y="16336"/>
                </a:lnTo>
                <a:lnTo>
                  <a:pt x="6502" y="16408"/>
                </a:lnTo>
                <a:lnTo>
                  <a:pt x="6502" y="16426"/>
                </a:lnTo>
                <a:cubicBezTo>
                  <a:pt x="6484" y="16462"/>
                  <a:pt x="6520" y="16499"/>
                  <a:pt x="6556" y="16480"/>
                </a:cubicBezTo>
                <a:lnTo>
                  <a:pt x="6592" y="16480"/>
                </a:lnTo>
                <a:cubicBezTo>
                  <a:pt x="6611" y="16480"/>
                  <a:pt x="6629" y="16480"/>
                  <a:pt x="6647" y="16480"/>
                </a:cubicBezTo>
                <a:cubicBezTo>
                  <a:pt x="6629" y="16535"/>
                  <a:pt x="6665" y="16589"/>
                  <a:pt x="6719" y="16607"/>
                </a:cubicBezTo>
                <a:lnTo>
                  <a:pt x="6683" y="16643"/>
                </a:lnTo>
                <a:cubicBezTo>
                  <a:pt x="6665" y="16662"/>
                  <a:pt x="6647" y="16698"/>
                  <a:pt x="6629" y="16716"/>
                </a:cubicBezTo>
                <a:cubicBezTo>
                  <a:pt x="6611" y="16734"/>
                  <a:pt x="6611" y="16752"/>
                  <a:pt x="6592" y="16770"/>
                </a:cubicBezTo>
                <a:cubicBezTo>
                  <a:pt x="6574" y="16788"/>
                  <a:pt x="6574" y="16806"/>
                  <a:pt x="6556" y="16806"/>
                </a:cubicBezTo>
                <a:lnTo>
                  <a:pt x="6538" y="16843"/>
                </a:lnTo>
                <a:cubicBezTo>
                  <a:pt x="6520" y="16879"/>
                  <a:pt x="6556" y="16915"/>
                  <a:pt x="6592" y="16915"/>
                </a:cubicBezTo>
                <a:cubicBezTo>
                  <a:pt x="6774" y="16879"/>
                  <a:pt x="6973" y="16861"/>
                  <a:pt x="7172" y="16843"/>
                </a:cubicBezTo>
                <a:cubicBezTo>
                  <a:pt x="7371" y="16824"/>
                  <a:pt x="7516" y="16824"/>
                  <a:pt x="7697" y="16824"/>
                </a:cubicBezTo>
                <a:lnTo>
                  <a:pt x="7679" y="16897"/>
                </a:lnTo>
                <a:cubicBezTo>
                  <a:pt x="7661" y="16951"/>
                  <a:pt x="7715" y="16987"/>
                  <a:pt x="7751" y="16969"/>
                </a:cubicBezTo>
                <a:cubicBezTo>
                  <a:pt x="7824" y="16951"/>
                  <a:pt x="7878" y="16969"/>
                  <a:pt x="7933" y="16987"/>
                </a:cubicBezTo>
                <a:cubicBezTo>
                  <a:pt x="8005" y="17024"/>
                  <a:pt x="8077" y="17060"/>
                  <a:pt x="8150" y="17078"/>
                </a:cubicBezTo>
                <a:cubicBezTo>
                  <a:pt x="8186" y="17096"/>
                  <a:pt x="8222" y="17096"/>
                  <a:pt x="8259" y="17096"/>
                </a:cubicBezTo>
                <a:cubicBezTo>
                  <a:pt x="8313" y="17096"/>
                  <a:pt x="8349" y="17078"/>
                  <a:pt x="8385" y="17060"/>
                </a:cubicBezTo>
                <a:cubicBezTo>
                  <a:pt x="8403" y="17060"/>
                  <a:pt x="8422" y="17042"/>
                  <a:pt x="8422" y="17060"/>
                </a:cubicBezTo>
                <a:cubicBezTo>
                  <a:pt x="8440" y="17078"/>
                  <a:pt x="8458" y="17096"/>
                  <a:pt x="8458" y="17096"/>
                </a:cubicBezTo>
                <a:cubicBezTo>
                  <a:pt x="8494" y="17132"/>
                  <a:pt x="8548" y="17132"/>
                  <a:pt x="8585" y="17114"/>
                </a:cubicBezTo>
                <a:cubicBezTo>
                  <a:pt x="8639" y="17096"/>
                  <a:pt x="8693" y="17060"/>
                  <a:pt x="8748" y="17006"/>
                </a:cubicBezTo>
                <a:lnTo>
                  <a:pt x="8820" y="16969"/>
                </a:lnTo>
                <a:lnTo>
                  <a:pt x="8838" y="16951"/>
                </a:lnTo>
                <a:cubicBezTo>
                  <a:pt x="8838" y="16987"/>
                  <a:pt x="8892" y="17024"/>
                  <a:pt x="8929" y="17006"/>
                </a:cubicBezTo>
                <a:lnTo>
                  <a:pt x="8929" y="17006"/>
                </a:lnTo>
                <a:cubicBezTo>
                  <a:pt x="9001" y="16969"/>
                  <a:pt x="9092" y="16933"/>
                  <a:pt x="9182" y="16915"/>
                </a:cubicBezTo>
                <a:cubicBezTo>
                  <a:pt x="9146" y="17024"/>
                  <a:pt x="9128" y="17150"/>
                  <a:pt x="9128" y="17277"/>
                </a:cubicBezTo>
                <a:cubicBezTo>
                  <a:pt x="9110" y="17332"/>
                  <a:pt x="9164" y="17368"/>
                  <a:pt x="9218" y="17332"/>
                </a:cubicBezTo>
                <a:cubicBezTo>
                  <a:pt x="9273" y="17277"/>
                  <a:pt x="9345" y="17259"/>
                  <a:pt x="9418" y="17259"/>
                </a:cubicBezTo>
                <a:cubicBezTo>
                  <a:pt x="9472" y="17259"/>
                  <a:pt x="9544" y="17332"/>
                  <a:pt x="9508" y="17386"/>
                </a:cubicBezTo>
                <a:cubicBezTo>
                  <a:pt x="9508" y="17404"/>
                  <a:pt x="9526" y="17440"/>
                  <a:pt x="9544" y="17422"/>
                </a:cubicBezTo>
                <a:lnTo>
                  <a:pt x="9581" y="17422"/>
                </a:lnTo>
                <a:lnTo>
                  <a:pt x="9653" y="17422"/>
                </a:lnTo>
                <a:lnTo>
                  <a:pt x="9653" y="17531"/>
                </a:lnTo>
                <a:lnTo>
                  <a:pt x="9653" y="17549"/>
                </a:lnTo>
                <a:cubicBezTo>
                  <a:pt x="9653" y="17585"/>
                  <a:pt x="9707" y="17585"/>
                  <a:pt x="9725" y="17567"/>
                </a:cubicBezTo>
                <a:lnTo>
                  <a:pt x="9725" y="17549"/>
                </a:lnTo>
                <a:cubicBezTo>
                  <a:pt x="9762" y="17476"/>
                  <a:pt x="9816" y="17422"/>
                  <a:pt x="9888" y="17386"/>
                </a:cubicBezTo>
                <a:cubicBezTo>
                  <a:pt x="9943" y="17350"/>
                  <a:pt x="10015" y="17386"/>
                  <a:pt x="10033" y="17440"/>
                </a:cubicBezTo>
                <a:cubicBezTo>
                  <a:pt x="10051" y="17476"/>
                  <a:pt x="10069" y="17476"/>
                  <a:pt x="10106" y="17476"/>
                </a:cubicBezTo>
                <a:cubicBezTo>
                  <a:pt x="10124" y="17476"/>
                  <a:pt x="10142" y="17495"/>
                  <a:pt x="10160" y="17513"/>
                </a:cubicBezTo>
                <a:cubicBezTo>
                  <a:pt x="10160" y="17549"/>
                  <a:pt x="10160" y="17603"/>
                  <a:pt x="10142" y="17639"/>
                </a:cubicBezTo>
                <a:cubicBezTo>
                  <a:pt x="10142" y="17676"/>
                  <a:pt x="10160" y="17730"/>
                  <a:pt x="10214" y="17712"/>
                </a:cubicBezTo>
                <a:cubicBezTo>
                  <a:pt x="10251" y="17694"/>
                  <a:pt x="10287" y="17694"/>
                  <a:pt x="10323" y="17730"/>
                </a:cubicBezTo>
                <a:cubicBezTo>
                  <a:pt x="10359" y="17748"/>
                  <a:pt x="10377" y="17784"/>
                  <a:pt x="10377" y="17821"/>
                </a:cubicBezTo>
                <a:cubicBezTo>
                  <a:pt x="10377" y="17857"/>
                  <a:pt x="10432" y="17875"/>
                  <a:pt x="10450" y="17857"/>
                </a:cubicBezTo>
                <a:lnTo>
                  <a:pt x="10486" y="17839"/>
                </a:lnTo>
                <a:lnTo>
                  <a:pt x="10540" y="17821"/>
                </a:lnTo>
                <a:cubicBezTo>
                  <a:pt x="10558" y="17857"/>
                  <a:pt x="10577" y="17893"/>
                  <a:pt x="10595" y="17929"/>
                </a:cubicBezTo>
                <a:cubicBezTo>
                  <a:pt x="10595" y="17947"/>
                  <a:pt x="10613" y="17947"/>
                  <a:pt x="10631" y="17947"/>
                </a:cubicBezTo>
                <a:cubicBezTo>
                  <a:pt x="10649" y="17984"/>
                  <a:pt x="10685" y="18002"/>
                  <a:pt x="10721" y="18020"/>
                </a:cubicBezTo>
                <a:cubicBezTo>
                  <a:pt x="10758" y="18038"/>
                  <a:pt x="10812" y="18038"/>
                  <a:pt x="10866" y="18020"/>
                </a:cubicBezTo>
                <a:lnTo>
                  <a:pt x="10903" y="18020"/>
                </a:lnTo>
                <a:cubicBezTo>
                  <a:pt x="10921" y="18038"/>
                  <a:pt x="10921" y="18056"/>
                  <a:pt x="10903" y="18074"/>
                </a:cubicBezTo>
                <a:cubicBezTo>
                  <a:pt x="10921" y="18110"/>
                  <a:pt x="10939" y="18165"/>
                  <a:pt x="10975" y="18165"/>
                </a:cubicBezTo>
                <a:lnTo>
                  <a:pt x="11029" y="18165"/>
                </a:lnTo>
                <a:lnTo>
                  <a:pt x="11029" y="18165"/>
                </a:lnTo>
                <a:lnTo>
                  <a:pt x="11029" y="18183"/>
                </a:lnTo>
                <a:cubicBezTo>
                  <a:pt x="11029" y="18255"/>
                  <a:pt x="10993" y="18346"/>
                  <a:pt x="11084" y="18382"/>
                </a:cubicBezTo>
                <a:cubicBezTo>
                  <a:pt x="11102" y="18400"/>
                  <a:pt x="11102" y="18400"/>
                  <a:pt x="11120" y="18382"/>
                </a:cubicBezTo>
                <a:cubicBezTo>
                  <a:pt x="11283" y="18255"/>
                  <a:pt x="11428" y="18110"/>
                  <a:pt x="11573" y="17965"/>
                </a:cubicBezTo>
                <a:cubicBezTo>
                  <a:pt x="11645" y="17893"/>
                  <a:pt x="11717" y="17821"/>
                  <a:pt x="11772" y="17748"/>
                </a:cubicBezTo>
                <a:cubicBezTo>
                  <a:pt x="11826" y="17694"/>
                  <a:pt x="11880" y="17621"/>
                  <a:pt x="11917" y="17549"/>
                </a:cubicBezTo>
                <a:cubicBezTo>
                  <a:pt x="11917" y="17639"/>
                  <a:pt x="11880" y="17694"/>
                  <a:pt x="11844" y="17766"/>
                </a:cubicBezTo>
                <a:lnTo>
                  <a:pt x="11717" y="18038"/>
                </a:lnTo>
                <a:cubicBezTo>
                  <a:pt x="11681" y="18074"/>
                  <a:pt x="11663" y="18128"/>
                  <a:pt x="11645" y="18165"/>
                </a:cubicBezTo>
                <a:cubicBezTo>
                  <a:pt x="11609" y="18219"/>
                  <a:pt x="11591" y="18255"/>
                  <a:pt x="11573" y="18291"/>
                </a:cubicBezTo>
                <a:cubicBezTo>
                  <a:pt x="11554" y="18328"/>
                  <a:pt x="11554" y="18346"/>
                  <a:pt x="11573" y="18364"/>
                </a:cubicBezTo>
                <a:cubicBezTo>
                  <a:pt x="11500" y="18454"/>
                  <a:pt x="11410" y="18563"/>
                  <a:pt x="11446" y="18690"/>
                </a:cubicBezTo>
                <a:cubicBezTo>
                  <a:pt x="11464" y="18762"/>
                  <a:pt x="11536" y="18817"/>
                  <a:pt x="11609" y="18817"/>
                </a:cubicBezTo>
                <a:cubicBezTo>
                  <a:pt x="11609" y="18871"/>
                  <a:pt x="11627" y="18925"/>
                  <a:pt x="11645" y="18961"/>
                </a:cubicBezTo>
                <a:cubicBezTo>
                  <a:pt x="11699" y="18998"/>
                  <a:pt x="11754" y="19034"/>
                  <a:pt x="11808" y="19016"/>
                </a:cubicBezTo>
                <a:cubicBezTo>
                  <a:pt x="11844" y="19016"/>
                  <a:pt x="11880" y="19088"/>
                  <a:pt x="11899" y="19161"/>
                </a:cubicBezTo>
                <a:cubicBezTo>
                  <a:pt x="11917" y="19215"/>
                  <a:pt x="11899" y="19324"/>
                  <a:pt x="11899" y="19396"/>
                </a:cubicBezTo>
                <a:cubicBezTo>
                  <a:pt x="11899" y="19432"/>
                  <a:pt x="11935" y="19450"/>
                  <a:pt x="11971" y="19450"/>
                </a:cubicBezTo>
                <a:cubicBezTo>
                  <a:pt x="12007" y="19450"/>
                  <a:pt x="12043" y="19450"/>
                  <a:pt x="12062" y="19450"/>
                </a:cubicBezTo>
                <a:cubicBezTo>
                  <a:pt x="12098" y="19450"/>
                  <a:pt x="12098" y="19468"/>
                  <a:pt x="12098" y="19505"/>
                </a:cubicBezTo>
                <a:cubicBezTo>
                  <a:pt x="12098" y="19541"/>
                  <a:pt x="12098" y="19595"/>
                  <a:pt x="12098" y="19650"/>
                </a:cubicBezTo>
                <a:cubicBezTo>
                  <a:pt x="12098" y="19704"/>
                  <a:pt x="12098" y="19758"/>
                  <a:pt x="12116" y="19813"/>
                </a:cubicBezTo>
                <a:cubicBezTo>
                  <a:pt x="12116" y="19831"/>
                  <a:pt x="12152" y="19849"/>
                  <a:pt x="12170" y="19849"/>
                </a:cubicBezTo>
                <a:cubicBezTo>
                  <a:pt x="12279" y="19813"/>
                  <a:pt x="12279" y="19994"/>
                  <a:pt x="12279" y="20066"/>
                </a:cubicBezTo>
                <a:cubicBezTo>
                  <a:pt x="12279" y="20120"/>
                  <a:pt x="12279" y="20157"/>
                  <a:pt x="12315" y="20211"/>
                </a:cubicBezTo>
                <a:cubicBezTo>
                  <a:pt x="12351" y="20247"/>
                  <a:pt x="12388" y="20247"/>
                  <a:pt x="12424" y="20265"/>
                </a:cubicBezTo>
                <a:cubicBezTo>
                  <a:pt x="12460" y="20283"/>
                  <a:pt x="12496" y="20374"/>
                  <a:pt x="12496" y="20428"/>
                </a:cubicBezTo>
                <a:cubicBezTo>
                  <a:pt x="12478" y="20519"/>
                  <a:pt x="12478" y="20591"/>
                  <a:pt x="12496" y="20664"/>
                </a:cubicBezTo>
                <a:cubicBezTo>
                  <a:pt x="12496" y="20736"/>
                  <a:pt x="12551" y="20809"/>
                  <a:pt x="12623" y="20845"/>
                </a:cubicBezTo>
                <a:cubicBezTo>
                  <a:pt x="12623" y="20917"/>
                  <a:pt x="12641" y="20990"/>
                  <a:pt x="12641" y="21062"/>
                </a:cubicBezTo>
                <a:cubicBezTo>
                  <a:pt x="12641" y="21116"/>
                  <a:pt x="12641" y="21153"/>
                  <a:pt x="12641" y="21189"/>
                </a:cubicBezTo>
                <a:cubicBezTo>
                  <a:pt x="12623" y="21243"/>
                  <a:pt x="12623" y="21279"/>
                  <a:pt x="12641" y="21334"/>
                </a:cubicBezTo>
                <a:cubicBezTo>
                  <a:pt x="12641" y="21352"/>
                  <a:pt x="12677" y="21388"/>
                  <a:pt x="12695" y="21370"/>
                </a:cubicBezTo>
                <a:cubicBezTo>
                  <a:pt x="12713" y="21370"/>
                  <a:pt x="12713" y="21370"/>
                  <a:pt x="12713" y="21370"/>
                </a:cubicBezTo>
                <a:cubicBezTo>
                  <a:pt x="12750" y="21370"/>
                  <a:pt x="12750" y="21424"/>
                  <a:pt x="12750" y="21442"/>
                </a:cubicBezTo>
                <a:cubicBezTo>
                  <a:pt x="12750" y="21479"/>
                  <a:pt x="12750" y="21533"/>
                  <a:pt x="12732" y="21569"/>
                </a:cubicBezTo>
                <a:cubicBezTo>
                  <a:pt x="12732" y="21624"/>
                  <a:pt x="12750" y="21660"/>
                  <a:pt x="12786" y="21696"/>
                </a:cubicBezTo>
                <a:cubicBezTo>
                  <a:pt x="12822" y="21714"/>
                  <a:pt x="12840" y="21750"/>
                  <a:pt x="12840" y="21805"/>
                </a:cubicBezTo>
                <a:cubicBezTo>
                  <a:pt x="12840" y="21841"/>
                  <a:pt x="12840" y="21877"/>
                  <a:pt x="12840" y="21931"/>
                </a:cubicBezTo>
                <a:cubicBezTo>
                  <a:pt x="12840" y="21986"/>
                  <a:pt x="12840" y="22040"/>
                  <a:pt x="12840" y="22094"/>
                </a:cubicBezTo>
                <a:cubicBezTo>
                  <a:pt x="12858" y="22203"/>
                  <a:pt x="12895" y="22312"/>
                  <a:pt x="12931" y="22420"/>
                </a:cubicBezTo>
                <a:cubicBezTo>
                  <a:pt x="12931" y="22475"/>
                  <a:pt x="12967" y="22511"/>
                  <a:pt x="13021" y="22547"/>
                </a:cubicBezTo>
                <a:cubicBezTo>
                  <a:pt x="13039" y="22547"/>
                  <a:pt x="13076" y="22547"/>
                  <a:pt x="13094" y="22547"/>
                </a:cubicBezTo>
                <a:cubicBezTo>
                  <a:pt x="13094" y="22583"/>
                  <a:pt x="13094" y="22638"/>
                  <a:pt x="13112" y="22692"/>
                </a:cubicBezTo>
                <a:lnTo>
                  <a:pt x="13112" y="22746"/>
                </a:lnTo>
                <a:cubicBezTo>
                  <a:pt x="13112" y="22746"/>
                  <a:pt x="13094" y="22764"/>
                  <a:pt x="13094" y="22783"/>
                </a:cubicBezTo>
                <a:cubicBezTo>
                  <a:pt x="13094" y="22837"/>
                  <a:pt x="13094" y="22909"/>
                  <a:pt x="13112" y="22982"/>
                </a:cubicBezTo>
                <a:cubicBezTo>
                  <a:pt x="13112" y="23018"/>
                  <a:pt x="13130" y="23072"/>
                  <a:pt x="13166" y="23127"/>
                </a:cubicBezTo>
                <a:cubicBezTo>
                  <a:pt x="13202" y="23145"/>
                  <a:pt x="13257" y="23145"/>
                  <a:pt x="13293" y="23127"/>
                </a:cubicBezTo>
                <a:cubicBezTo>
                  <a:pt x="13293" y="23127"/>
                  <a:pt x="13293" y="23145"/>
                  <a:pt x="13293" y="23145"/>
                </a:cubicBezTo>
                <a:cubicBezTo>
                  <a:pt x="13329" y="23199"/>
                  <a:pt x="13384" y="23199"/>
                  <a:pt x="13402" y="23145"/>
                </a:cubicBezTo>
                <a:lnTo>
                  <a:pt x="13420" y="23108"/>
                </a:lnTo>
                <a:cubicBezTo>
                  <a:pt x="13474" y="23000"/>
                  <a:pt x="13528" y="22873"/>
                  <a:pt x="13601" y="22764"/>
                </a:cubicBezTo>
                <a:cubicBezTo>
                  <a:pt x="13655" y="22638"/>
                  <a:pt x="13691" y="22565"/>
                  <a:pt x="13746" y="22475"/>
                </a:cubicBezTo>
                <a:cubicBezTo>
                  <a:pt x="13746" y="22547"/>
                  <a:pt x="13746" y="22638"/>
                  <a:pt x="13746" y="22710"/>
                </a:cubicBezTo>
                <a:lnTo>
                  <a:pt x="13710" y="23145"/>
                </a:lnTo>
                <a:cubicBezTo>
                  <a:pt x="13673" y="23416"/>
                  <a:pt x="13673" y="23688"/>
                  <a:pt x="13655" y="23960"/>
                </a:cubicBezTo>
                <a:cubicBezTo>
                  <a:pt x="13655" y="24014"/>
                  <a:pt x="13655" y="24068"/>
                  <a:pt x="13655" y="24123"/>
                </a:cubicBezTo>
                <a:cubicBezTo>
                  <a:pt x="13655" y="24177"/>
                  <a:pt x="13691" y="24231"/>
                  <a:pt x="13746" y="24249"/>
                </a:cubicBezTo>
                <a:cubicBezTo>
                  <a:pt x="13782" y="24267"/>
                  <a:pt x="13800" y="24286"/>
                  <a:pt x="13836" y="24286"/>
                </a:cubicBezTo>
                <a:lnTo>
                  <a:pt x="13836" y="24286"/>
                </a:lnTo>
                <a:lnTo>
                  <a:pt x="13836" y="24304"/>
                </a:lnTo>
                <a:cubicBezTo>
                  <a:pt x="13836" y="24340"/>
                  <a:pt x="13836" y="24394"/>
                  <a:pt x="13854" y="24430"/>
                </a:cubicBezTo>
                <a:cubicBezTo>
                  <a:pt x="13909" y="24503"/>
                  <a:pt x="13999" y="24521"/>
                  <a:pt x="14090" y="24557"/>
                </a:cubicBezTo>
                <a:cubicBezTo>
                  <a:pt x="14126" y="24557"/>
                  <a:pt x="14162" y="24575"/>
                  <a:pt x="14180" y="24612"/>
                </a:cubicBezTo>
                <a:cubicBezTo>
                  <a:pt x="14198" y="24648"/>
                  <a:pt x="14217" y="24702"/>
                  <a:pt x="14253" y="24738"/>
                </a:cubicBezTo>
                <a:cubicBezTo>
                  <a:pt x="14289" y="24775"/>
                  <a:pt x="14343" y="24793"/>
                  <a:pt x="14398" y="24793"/>
                </a:cubicBezTo>
                <a:cubicBezTo>
                  <a:pt x="14416" y="24793"/>
                  <a:pt x="14434" y="24811"/>
                  <a:pt x="14434" y="24829"/>
                </a:cubicBezTo>
                <a:cubicBezTo>
                  <a:pt x="14434" y="24847"/>
                  <a:pt x="14434" y="24883"/>
                  <a:pt x="14452" y="24901"/>
                </a:cubicBezTo>
                <a:cubicBezTo>
                  <a:pt x="14470" y="24974"/>
                  <a:pt x="14524" y="25010"/>
                  <a:pt x="14597" y="24992"/>
                </a:cubicBezTo>
                <a:cubicBezTo>
                  <a:pt x="14615" y="24992"/>
                  <a:pt x="14633" y="24974"/>
                  <a:pt x="14651" y="24956"/>
                </a:cubicBezTo>
                <a:cubicBezTo>
                  <a:pt x="14687" y="25064"/>
                  <a:pt x="14742" y="25173"/>
                  <a:pt x="14796" y="25264"/>
                </a:cubicBezTo>
                <a:cubicBezTo>
                  <a:pt x="14832" y="25300"/>
                  <a:pt x="14869" y="25282"/>
                  <a:pt x="14887" y="25245"/>
                </a:cubicBezTo>
                <a:cubicBezTo>
                  <a:pt x="14923" y="25191"/>
                  <a:pt x="14941" y="25137"/>
                  <a:pt x="14959" y="25064"/>
                </a:cubicBezTo>
                <a:cubicBezTo>
                  <a:pt x="14977" y="25010"/>
                  <a:pt x="14995" y="24938"/>
                  <a:pt x="15013" y="24883"/>
                </a:cubicBezTo>
                <a:cubicBezTo>
                  <a:pt x="15032" y="24775"/>
                  <a:pt x="15032" y="24684"/>
                  <a:pt x="15013" y="24575"/>
                </a:cubicBezTo>
                <a:cubicBezTo>
                  <a:pt x="15068" y="24756"/>
                  <a:pt x="15122" y="24919"/>
                  <a:pt x="15140" y="25101"/>
                </a:cubicBezTo>
                <a:cubicBezTo>
                  <a:pt x="15140" y="25191"/>
                  <a:pt x="15158" y="25282"/>
                  <a:pt x="15194" y="25372"/>
                </a:cubicBezTo>
                <a:cubicBezTo>
                  <a:pt x="15194" y="25426"/>
                  <a:pt x="15231" y="25463"/>
                  <a:pt x="15267" y="25481"/>
                </a:cubicBezTo>
                <a:cubicBezTo>
                  <a:pt x="15285" y="25481"/>
                  <a:pt x="15285" y="25481"/>
                  <a:pt x="15303" y="25499"/>
                </a:cubicBezTo>
                <a:lnTo>
                  <a:pt x="15231" y="25589"/>
                </a:lnTo>
                <a:cubicBezTo>
                  <a:pt x="15158" y="25680"/>
                  <a:pt x="15104" y="25789"/>
                  <a:pt x="15104" y="25897"/>
                </a:cubicBezTo>
                <a:cubicBezTo>
                  <a:pt x="15104" y="25952"/>
                  <a:pt x="15104" y="26006"/>
                  <a:pt x="15104" y="26060"/>
                </a:cubicBezTo>
                <a:lnTo>
                  <a:pt x="15122" y="26133"/>
                </a:lnTo>
                <a:cubicBezTo>
                  <a:pt x="15122" y="26169"/>
                  <a:pt x="15140" y="26187"/>
                  <a:pt x="15140" y="26223"/>
                </a:cubicBezTo>
                <a:cubicBezTo>
                  <a:pt x="15140" y="26332"/>
                  <a:pt x="15122" y="26459"/>
                  <a:pt x="15068" y="26549"/>
                </a:cubicBezTo>
                <a:cubicBezTo>
                  <a:pt x="15050" y="26658"/>
                  <a:pt x="15032" y="26767"/>
                  <a:pt x="15032" y="26875"/>
                </a:cubicBezTo>
                <a:cubicBezTo>
                  <a:pt x="15013" y="27111"/>
                  <a:pt x="15068" y="27328"/>
                  <a:pt x="15158" y="27509"/>
                </a:cubicBezTo>
                <a:cubicBezTo>
                  <a:pt x="15267" y="27708"/>
                  <a:pt x="15394" y="27871"/>
                  <a:pt x="15575" y="27998"/>
                </a:cubicBezTo>
                <a:cubicBezTo>
                  <a:pt x="15303" y="28306"/>
                  <a:pt x="15158" y="28686"/>
                  <a:pt x="15176" y="29103"/>
                </a:cubicBezTo>
                <a:cubicBezTo>
                  <a:pt x="15176" y="29320"/>
                  <a:pt x="15194" y="29537"/>
                  <a:pt x="15267" y="29755"/>
                </a:cubicBezTo>
                <a:cubicBezTo>
                  <a:pt x="15285" y="29791"/>
                  <a:pt x="15285" y="29845"/>
                  <a:pt x="15303" y="29900"/>
                </a:cubicBezTo>
                <a:cubicBezTo>
                  <a:pt x="15303" y="29954"/>
                  <a:pt x="15321" y="30008"/>
                  <a:pt x="15321" y="30063"/>
                </a:cubicBezTo>
                <a:cubicBezTo>
                  <a:pt x="15321" y="30171"/>
                  <a:pt x="15267" y="30262"/>
                  <a:pt x="15213" y="30334"/>
                </a:cubicBezTo>
                <a:cubicBezTo>
                  <a:pt x="15140" y="30425"/>
                  <a:pt x="15050" y="30479"/>
                  <a:pt x="14977" y="30570"/>
                </a:cubicBezTo>
                <a:cubicBezTo>
                  <a:pt x="14941" y="30624"/>
                  <a:pt x="14923" y="30678"/>
                  <a:pt x="14905" y="30733"/>
                </a:cubicBezTo>
                <a:cubicBezTo>
                  <a:pt x="14905" y="30751"/>
                  <a:pt x="14905" y="30787"/>
                  <a:pt x="14905" y="30805"/>
                </a:cubicBezTo>
                <a:cubicBezTo>
                  <a:pt x="14887" y="30877"/>
                  <a:pt x="14869" y="30932"/>
                  <a:pt x="14832" y="30986"/>
                </a:cubicBezTo>
                <a:lnTo>
                  <a:pt x="14742" y="31276"/>
                </a:lnTo>
                <a:cubicBezTo>
                  <a:pt x="14687" y="31457"/>
                  <a:pt x="14615" y="31656"/>
                  <a:pt x="14561" y="31855"/>
                </a:cubicBezTo>
                <a:cubicBezTo>
                  <a:pt x="14506" y="32055"/>
                  <a:pt x="14452" y="32236"/>
                  <a:pt x="14380" y="32435"/>
                </a:cubicBezTo>
                <a:cubicBezTo>
                  <a:pt x="14361" y="32525"/>
                  <a:pt x="14325" y="32616"/>
                  <a:pt x="14289" y="32707"/>
                </a:cubicBezTo>
                <a:cubicBezTo>
                  <a:pt x="14253" y="32797"/>
                  <a:pt x="14217" y="32888"/>
                  <a:pt x="14198" y="32996"/>
                </a:cubicBezTo>
                <a:cubicBezTo>
                  <a:pt x="14180" y="33087"/>
                  <a:pt x="14162" y="33195"/>
                  <a:pt x="14144" y="33304"/>
                </a:cubicBezTo>
                <a:cubicBezTo>
                  <a:pt x="14126" y="33340"/>
                  <a:pt x="14108" y="33377"/>
                  <a:pt x="14090" y="33395"/>
                </a:cubicBezTo>
                <a:cubicBezTo>
                  <a:pt x="14072" y="33431"/>
                  <a:pt x="14035" y="33449"/>
                  <a:pt x="13999" y="33467"/>
                </a:cubicBezTo>
                <a:cubicBezTo>
                  <a:pt x="13981" y="33467"/>
                  <a:pt x="13981" y="33485"/>
                  <a:pt x="13999" y="33503"/>
                </a:cubicBezTo>
                <a:lnTo>
                  <a:pt x="13981" y="33503"/>
                </a:lnTo>
                <a:cubicBezTo>
                  <a:pt x="13927" y="33467"/>
                  <a:pt x="13963" y="33377"/>
                  <a:pt x="13963" y="33322"/>
                </a:cubicBezTo>
                <a:cubicBezTo>
                  <a:pt x="13963" y="33286"/>
                  <a:pt x="13927" y="33268"/>
                  <a:pt x="13909" y="33304"/>
                </a:cubicBezTo>
                <a:cubicBezTo>
                  <a:pt x="13836" y="33377"/>
                  <a:pt x="13836" y="33503"/>
                  <a:pt x="13909" y="33576"/>
                </a:cubicBezTo>
                <a:cubicBezTo>
                  <a:pt x="13872" y="33630"/>
                  <a:pt x="13872" y="33666"/>
                  <a:pt x="13854" y="33721"/>
                </a:cubicBezTo>
                <a:cubicBezTo>
                  <a:pt x="13818" y="33847"/>
                  <a:pt x="13836" y="33956"/>
                  <a:pt x="13891" y="34065"/>
                </a:cubicBezTo>
                <a:cubicBezTo>
                  <a:pt x="13909" y="34137"/>
                  <a:pt x="13963" y="34173"/>
                  <a:pt x="14017" y="34210"/>
                </a:cubicBezTo>
                <a:cubicBezTo>
                  <a:pt x="14072" y="34246"/>
                  <a:pt x="14144" y="34228"/>
                  <a:pt x="14198" y="34191"/>
                </a:cubicBezTo>
                <a:cubicBezTo>
                  <a:pt x="14235" y="34155"/>
                  <a:pt x="14271" y="34119"/>
                  <a:pt x="14307" y="34083"/>
                </a:cubicBezTo>
                <a:cubicBezTo>
                  <a:pt x="14361" y="34029"/>
                  <a:pt x="14416" y="33974"/>
                  <a:pt x="14452" y="33920"/>
                </a:cubicBezTo>
                <a:cubicBezTo>
                  <a:pt x="14470" y="33866"/>
                  <a:pt x="14506" y="33811"/>
                  <a:pt x="14543" y="33757"/>
                </a:cubicBezTo>
                <a:lnTo>
                  <a:pt x="14543" y="33775"/>
                </a:lnTo>
                <a:cubicBezTo>
                  <a:pt x="14524" y="33866"/>
                  <a:pt x="14506" y="33956"/>
                  <a:pt x="14488" y="34029"/>
                </a:cubicBezTo>
                <a:cubicBezTo>
                  <a:pt x="14452" y="34101"/>
                  <a:pt x="14361" y="34137"/>
                  <a:pt x="14307" y="34191"/>
                </a:cubicBezTo>
                <a:cubicBezTo>
                  <a:pt x="14253" y="34246"/>
                  <a:pt x="14253" y="34318"/>
                  <a:pt x="14271" y="34373"/>
                </a:cubicBezTo>
                <a:cubicBezTo>
                  <a:pt x="14253" y="34373"/>
                  <a:pt x="14217" y="34373"/>
                  <a:pt x="14198" y="34354"/>
                </a:cubicBezTo>
                <a:cubicBezTo>
                  <a:pt x="14180" y="34336"/>
                  <a:pt x="14162" y="34336"/>
                  <a:pt x="14144" y="34354"/>
                </a:cubicBezTo>
                <a:cubicBezTo>
                  <a:pt x="14108" y="34391"/>
                  <a:pt x="14162" y="34445"/>
                  <a:pt x="14198" y="34463"/>
                </a:cubicBezTo>
                <a:cubicBezTo>
                  <a:pt x="14235" y="34481"/>
                  <a:pt x="14289" y="34499"/>
                  <a:pt x="14325" y="34499"/>
                </a:cubicBezTo>
                <a:lnTo>
                  <a:pt x="14361" y="34499"/>
                </a:lnTo>
                <a:cubicBezTo>
                  <a:pt x="14416" y="34536"/>
                  <a:pt x="14470" y="34554"/>
                  <a:pt x="14524" y="34572"/>
                </a:cubicBezTo>
                <a:cubicBezTo>
                  <a:pt x="14561" y="34572"/>
                  <a:pt x="14615" y="34572"/>
                  <a:pt x="14669" y="34572"/>
                </a:cubicBezTo>
                <a:cubicBezTo>
                  <a:pt x="14706" y="34554"/>
                  <a:pt x="14742" y="34517"/>
                  <a:pt x="14778" y="34481"/>
                </a:cubicBezTo>
                <a:cubicBezTo>
                  <a:pt x="14905" y="34318"/>
                  <a:pt x="14995" y="34155"/>
                  <a:pt x="15050" y="33974"/>
                </a:cubicBezTo>
                <a:cubicBezTo>
                  <a:pt x="15050" y="33920"/>
                  <a:pt x="15068" y="33884"/>
                  <a:pt x="15086" y="33829"/>
                </a:cubicBezTo>
                <a:cubicBezTo>
                  <a:pt x="15122" y="33793"/>
                  <a:pt x="15140" y="33811"/>
                  <a:pt x="15158" y="33847"/>
                </a:cubicBezTo>
                <a:cubicBezTo>
                  <a:pt x="15176" y="33902"/>
                  <a:pt x="15194" y="33956"/>
                  <a:pt x="15194" y="34010"/>
                </a:cubicBezTo>
                <a:lnTo>
                  <a:pt x="15194" y="34101"/>
                </a:lnTo>
                <a:cubicBezTo>
                  <a:pt x="15140" y="34155"/>
                  <a:pt x="15086" y="34210"/>
                  <a:pt x="15068" y="34264"/>
                </a:cubicBezTo>
                <a:cubicBezTo>
                  <a:pt x="14977" y="34409"/>
                  <a:pt x="14887" y="34590"/>
                  <a:pt x="14977" y="34753"/>
                </a:cubicBezTo>
                <a:lnTo>
                  <a:pt x="14977" y="34753"/>
                </a:lnTo>
                <a:cubicBezTo>
                  <a:pt x="14959" y="34771"/>
                  <a:pt x="14941" y="34789"/>
                  <a:pt x="14923" y="34807"/>
                </a:cubicBezTo>
                <a:cubicBezTo>
                  <a:pt x="14869" y="34843"/>
                  <a:pt x="14814" y="34862"/>
                  <a:pt x="14778" y="34880"/>
                </a:cubicBezTo>
                <a:cubicBezTo>
                  <a:pt x="14742" y="34898"/>
                  <a:pt x="14742" y="34934"/>
                  <a:pt x="14778" y="34934"/>
                </a:cubicBezTo>
                <a:cubicBezTo>
                  <a:pt x="14832" y="34952"/>
                  <a:pt x="14905" y="34934"/>
                  <a:pt x="14977" y="34898"/>
                </a:cubicBezTo>
                <a:cubicBezTo>
                  <a:pt x="15013" y="34880"/>
                  <a:pt x="15050" y="34862"/>
                  <a:pt x="15068" y="34843"/>
                </a:cubicBezTo>
                <a:cubicBezTo>
                  <a:pt x="15104" y="34843"/>
                  <a:pt x="15140" y="34862"/>
                  <a:pt x="15176" y="34843"/>
                </a:cubicBezTo>
                <a:cubicBezTo>
                  <a:pt x="15213" y="34862"/>
                  <a:pt x="15267" y="34843"/>
                  <a:pt x="15303" y="34825"/>
                </a:cubicBezTo>
                <a:cubicBezTo>
                  <a:pt x="15339" y="34807"/>
                  <a:pt x="15357" y="34771"/>
                  <a:pt x="15357" y="34717"/>
                </a:cubicBezTo>
                <a:cubicBezTo>
                  <a:pt x="15357" y="34699"/>
                  <a:pt x="15357" y="34662"/>
                  <a:pt x="15376" y="34644"/>
                </a:cubicBezTo>
                <a:cubicBezTo>
                  <a:pt x="15412" y="34644"/>
                  <a:pt x="15430" y="34626"/>
                  <a:pt x="15466" y="34608"/>
                </a:cubicBezTo>
                <a:cubicBezTo>
                  <a:pt x="15520" y="34590"/>
                  <a:pt x="15575" y="34554"/>
                  <a:pt x="15611" y="34481"/>
                </a:cubicBezTo>
                <a:cubicBezTo>
                  <a:pt x="15629" y="34445"/>
                  <a:pt x="15629" y="34391"/>
                  <a:pt x="15647" y="34354"/>
                </a:cubicBezTo>
                <a:cubicBezTo>
                  <a:pt x="15665" y="34318"/>
                  <a:pt x="15683" y="34282"/>
                  <a:pt x="15702" y="34246"/>
                </a:cubicBezTo>
                <a:cubicBezTo>
                  <a:pt x="15756" y="34499"/>
                  <a:pt x="15846" y="34735"/>
                  <a:pt x="15973" y="34970"/>
                </a:cubicBezTo>
                <a:cubicBezTo>
                  <a:pt x="16100" y="35242"/>
                  <a:pt x="16227" y="35495"/>
                  <a:pt x="16353" y="35767"/>
                </a:cubicBezTo>
                <a:cubicBezTo>
                  <a:pt x="16571" y="36328"/>
                  <a:pt x="16698" y="36908"/>
                  <a:pt x="16734" y="37506"/>
                </a:cubicBezTo>
                <a:cubicBezTo>
                  <a:pt x="16752" y="37795"/>
                  <a:pt x="16734" y="38085"/>
                  <a:pt x="16698" y="38393"/>
                </a:cubicBezTo>
                <a:cubicBezTo>
                  <a:pt x="16679" y="38683"/>
                  <a:pt x="16607" y="38972"/>
                  <a:pt x="16535" y="39244"/>
                </a:cubicBezTo>
                <a:cubicBezTo>
                  <a:pt x="16480" y="39389"/>
                  <a:pt x="16426" y="39516"/>
                  <a:pt x="16353" y="39642"/>
                </a:cubicBezTo>
                <a:cubicBezTo>
                  <a:pt x="16263" y="39751"/>
                  <a:pt x="16172" y="39860"/>
                  <a:pt x="16046" y="39932"/>
                </a:cubicBezTo>
                <a:cubicBezTo>
                  <a:pt x="15937" y="40005"/>
                  <a:pt x="15810" y="40077"/>
                  <a:pt x="15683" y="40150"/>
                </a:cubicBezTo>
                <a:cubicBezTo>
                  <a:pt x="15539" y="40204"/>
                  <a:pt x="15394" y="40276"/>
                  <a:pt x="15267" y="40331"/>
                </a:cubicBezTo>
                <a:cubicBezTo>
                  <a:pt x="15122" y="40385"/>
                  <a:pt x="14977" y="40421"/>
                  <a:pt x="14832" y="40457"/>
                </a:cubicBezTo>
                <a:cubicBezTo>
                  <a:pt x="14669" y="40475"/>
                  <a:pt x="14506" y="40475"/>
                  <a:pt x="14361" y="40457"/>
                </a:cubicBezTo>
                <a:cubicBezTo>
                  <a:pt x="14198" y="40421"/>
                  <a:pt x="14035" y="40403"/>
                  <a:pt x="13872" y="40367"/>
                </a:cubicBezTo>
                <a:cubicBezTo>
                  <a:pt x="13746" y="40331"/>
                  <a:pt x="13601" y="40294"/>
                  <a:pt x="13474" y="40258"/>
                </a:cubicBezTo>
                <a:cubicBezTo>
                  <a:pt x="13365" y="40168"/>
                  <a:pt x="13257" y="40095"/>
                  <a:pt x="13148" y="40005"/>
                </a:cubicBezTo>
                <a:cubicBezTo>
                  <a:pt x="12949" y="39805"/>
                  <a:pt x="12750" y="39588"/>
                  <a:pt x="12605" y="39335"/>
                </a:cubicBezTo>
                <a:cubicBezTo>
                  <a:pt x="12569" y="39280"/>
                  <a:pt x="12551" y="39208"/>
                  <a:pt x="12514" y="39153"/>
                </a:cubicBezTo>
                <a:cubicBezTo>
                  <a:pt x="12587" y="39135"/>
                  <a:pt x="12659" y="39099"/>
                  <a:pt x="12713" y="39045"/>
                </a:cubicBezTo>
                <a:cubicBezTo>
                  <a:pt x="12750" y="39027"/>
                  <a:pt x="12732" y="38972"/>
                  <a:pt x="12695" y="38972"/>
                </a:cubicBezTo>
                <a:cubicBezTo>
                  <a:pt x="12659" y="38991"/>
                  <a:pt x="12569" y="39009"/>
                  <a:pt x="12496" y="39027"/>
                </a:cubicBezTo>
                <a:lnTo>
                  <a:pt x="12478" y="39027"/>
                </a:lnTo>
                <a:cubicBezTo>
                  <a:pt x="12478" y="39009"/>
                  <a:pt x="12478" y="38972"/>
                  <a:pt x="12460" y="38954"/>
                </a:cubicBezTo>
                <a:cubicBezTo>
                  <a:pt x="12460" y="38918"/>
                  <a:pt x="12460" y="38882"/>
                  <a:pt x="12442" y="38864"/>
                </a:cubicBezTo>
                <a:lnTo>
                  <a:pt x="12623" y="38864"/>
                </a:lnTo>
                <a:cubicBezTo>
                  <a:pt x="12750" y="38846"/>
                  <a:pt x="12876" y="38809"/>
                  <a:pt x="13003" y="38773"/>
                </a:cubicBezTo>
                <a:cubicBezTo>
                  <a:pt x="13039" y="38773"/>
                  <a:pt x="13021" y="38719"/>
                  <a:pt x="13003" y="38719"/>
                </a:cubicBezTo>
                <a:cubicBezTo>
                  <a:pt x="12876" y="38755"/>
                  <a:pt x="12750" y="38755"/>
                  <a:pt x="12641" y="38755"/>
                </a:cubicBezTo>
                <a:cubicBezTo>
                  <a:pt x="12569" y="38755"/>
                  <a:pt x="12514" y="38755"/>
                  <a:pt x="12460" y="38737"/>
                </a:cubicBezTo>
                <a:lnTo>
                  <a:pt x="12460" y="38737"/>
                </a:lnTo>
                <a:lnTo>
                  <a:pt x="12460" y="38538"/>
                </a:lnTo>
                <a:cubicBezTo>
                  <a:pt x="12460" y="38520"/>
                  <a:pt x="12460" y="38502"/>
                  <a:pt x="12460" y="38483"/>
                </a:cubicBezTo>
                <a:lnTo>
                  <a:pt x="12460" y="38483"/>
                </a:lnTo>
                <a:cubicBezTo>
                  <a:pt x="12551" y="38465"/>
                  <a:pt x="12623" y="38447"/>
                  <a:pt x="12695" y="38429"/>
                </a:cubicBezTo>
                <a:cubicBezTo>
                  <a:pt x="12768" y="38411"/>
                  <a:pt x="12822" y="38375"/>
                  <a:pt x="12876" y="38339"/>
                </a:cubicBezTo>
                <a:cubicBezTo>
                  <a:pt x="12931" y="38302"/>
                  <a:pt x="12985" y="38248"/>
                  <a:pt x="13021" y="38194"/>
                </a:cubicBezTo>
                <a:cubicBezTo>
                  <a:pt x="13039" y="38176"/>
                  <a:pt x="13003" y="38139"/>
                  <a:pt x="12985" y="38157"/>
                </a:cubicBezTo>
                <a:cubicBezTo>
                  <a:pt x="12931" y="38194"/>
                  <a:pt x="12876" y="38230"/>
                  <a:pt x="12822" y="38248"/>
                </a:cubicBezTo>
                <a:cubicBezTo>
                  <a:pt x="12768" y="38266"/>
                  <a:pt x="12695" y="38284"/>
                  <a:pt x="12641" y="38284"/>
                </a:cubicBezTo>
                <a:lnTo>
                  <a:pt x="12460" y="38320"/>
                </a:lnTo>
                <a:cubicBezTo>
                  <a:pt x="12460" y="38248"/>
                  <a:pt x="12460" y="38194"/>
                  <a:pt x="12460" y="38121"/>
                </a:cubicBezTo>
                <a:lnTo>
                  <a:pt x="12460" y="38121"/>
                </a:lnTo>
                <a:cubicBezTo>
                  <a:pt x="12478" y="38121"/>
                  <a:pt x="12496" y="38103"/>
                  <a:pt x="12532" y="38085"/>
                </a:cubicBezTo>
                <a:cubicBezTo>
                  <a:pt x="12551" y="38067"/>
                  <a:pt x="12569" y="38049"/>
                  <a:pt x="12605" y="38031"/>
                </a:cubicBezTo>
                <a:cubicBezTo>
                  <a:pt x="12623" y="38013"/>
                  <a:pt x="12641" y="37976"/>
                  <a:pt x="12659" y="37958"/>
                </a:cubicBezTo>
                <a:cubicBezTo>
                  <a:pt x="12677" y="37922"/>
                  <a:pt x="12641" y="37904"/>
                  <a:pt x="12623" y="37922"/>
                </a:cubicBezTo>
                <a:cubicBezTo>
                  <a:pt x="12587" y="37940"/>
                  <a:pt x="12569" y="37958"/>
                  <a:pt x="12551" y="37976"/>
                </a:cubicBezTo>
                <a:cubicBezTo>
                  <a:pt x="12514" y="37976"/>
                  <a:pt x="12496" y="37994"/>
                  <a:pt x="12478" y="37994"/>
                </a:cubicBezTo>
                <a:lnTo>
                  <a:pt x="12442" y="38013"/>
                </a:lnTo>
                <a:cubicBezTo>
                  <a:pt x="12442" y="37994"/>
                  <a:pt x="12424" y="37958"/>
                  <a:pt x="12424" y="37940"/>
                </a:cubicBezTo>
                <a:cubicBezTo>
                  <a:pt x="12424" y="37904"/>
                  <a:pt x="12406" y="37868"/>
                  <a:pt x="12388" y="37850"/>
                </a:cubicBezTo>
                <a:cubicBezTo>
                  <a:pt x="12388" y="37813"/>
                  <a:pt x="12351" y="37777"/>
                  <a:pt x="12333" y="37759"/>
                </a:cubicBezTo>
                <a:cubicBezTo>
                  <a:pt x="12243" y="37705"/>
                  <a:pt x="12188" y="37813"/>
                  <a:pt x="12152" y="37868"/>
                </a:cubicBezTo>
                <a:lnTo>
                  <a:pt x="12098" y="37958"/>
                </a:lnTo>
                <a:cubicBezTo>
                  <a:pt x="12025" y="37922"/>
                  <a:pt x="11971" y="37886"/>
                  <a:pt x="11899" y="37831"/>
                </a:cubicBezTo>
                <a:cubicBezTo>
                  <a:pt x="11880" y="37813"/>
                  <a:pt x="11844" y="37850"/>
                  <a:pt x="11862" y="37868"/>
                </a:cubicBezTo>
                <a:cubicBezTo>
                  <a:pt x="11917" y="37940"/>
                  <a:pt x="11989" y="37994"/>
                  <a:pt x="12043" y="38067"/>
                </a:cubicBezTo>
                <a:cubicBezTo>
                  <a:pt x="12043" y="38085"/>
                  <a:pt x="12025" y="38085"/>
                  <a:pt x="12025" y="38103"/>
                </a:cubicBezTo>
                <a:cubicBezTo>
                  <a:pt x="12025" y="38139"/>
                  <a:pt x="12007" y="38157"/>
                  <a:pt x="11989" y="38194"/>
                </a:cubicBezTo>
                <a:lnTo>
                  <a:pt x="11971" y="38194"/>
                </a:lnTo>
                <a:cubicBezTo>
                  <a:pt x="11917" y="38176"/>
                  <a:pt x="11844" y="38157"/>
                  <a:pt x="11790" y="38139"/>
                </a:cubicBezTo>
                <a:cubicBezTo>
                  <a:pt x="11736" y="38103"/>
                  <a:pt x="11663" y="38085"/>
                  <a:pt x="11609" y="38049"/>
                </a:cubicBezTo>
                <a:lnTo>
                  <a:pt x="11536" y="37994"/>
                </a:lnTo>
                <a:cubicBezTo>
                  <a:pt x="11500" y="37976"/>
                  <a:pt x="11482" y="37958"/>
                  <a:pt x="11446" y="37922"/>
                </a:cubicBezTo>
                <a:cubicBezTo>
                  <a:pt x="11446" y="37922"/>
                  <a:pt x="11428" y="37940"/>
                  <a:pt x="11428" y="37958"/>
                </a:cubicBezTo>
                <a:cubicBezTo>
                  <a:pt x="11446" y="37976"/>
                  <a:pt x="11464" y="38013"/>
                  <a:pt x="11500" y="38031"/>
                </a:cubicBezTo>
                <a:cubicBezTo>
                  <a:pt x="11518" y="38049"/>
                  <a:pt x="11536" y="38085"/>
                  <a:pt x="11573" y="38103"/>
                </a:cubicBezTo>
                <a:cubicBezTo>
                  <a:pt x="11627" y="38139"/>
                  <a:pt x="11681" y="38194"/>
                  <a:pt x="11736" y="38230"/>
                </a:cubicBezTo>
                <a:cubicBezTo>
                  <a:pt x="11808" y="38266"/>
                  <a:pt x="11862" y="38302"/>
                  <a:pt x="11935" y="38320"/>
                </a:cubicBezTo>
                <a:lnTo>
                  <a:pt x="11953" y="38320"/>
                </a:lnTo>
                <a:lnTo>
                  <a:pt x="11935" y="38357"/>
                </a:lnTo>
                <a:cubicBezTo>
                  <a:pt x="11917" y="38429"/>
                  <a:pt x="11917" y="38483"/>
                  <a:pt x="11917" y="38556"/>
                </a:cubicBezTo>
                <a:lnTo>
                  <a:pt x="11899" y="38646"/>
                </a:lnTo>
                <a:lnTo>
                  <a:pt x="11862" y="38646"/>
                </a:lnTo>
                <a:cubicBezTo>
                  <a:pt x="11681" y="38592"/>
                  <a:pt x="11518" y="38538"/>
                  <a:pt x="11355" y="38429"/>
                </a:cubicBezTo>
                <a:cubicBezTo>
                  <a:pt x="11337" y="38411"/>
                  <a:pt x="11301" y="38465"/>
                  <a:pt x="11337" y="38483"/>
                </a:cubicBezTo>
                <a:cubicBezTo>
                  <a:pt x="11464" y="38610"/>
                  <a:pt x="11627" y="38719"/>
                  <a:pt x="11808" y="38773"/>
                </a:cubicBezTo>
                <a:lnTo>
                  <a:pt x="11862" y="38791"/>
                </a:lnTo>
                <a:cubicBezTo>
                  <a:pt x="11862" y="38828"/>
                  <a:pt x="11844" y="38882"/>
                  <a:pt x="11844" y="38918"/>
                </a:cubicBezTo>
                <a:cubicBezTo>
                  <a:pt x="11844" y="38972"/>
                  <a:pt x="11844" y="38972"/>
                  <a:pt x="11844" y="39009"/>
                </a:cubicBezTo>
                <a:cubicBezTo>
                  <a:pt x="11772" y="38991"/>
                  <a:pt x="11717" y="38972"/>
                  <a:pt x="11645" y="38936"/>
                </a:cubicBezTo>
                <a:cubicBezTo>
                  <a:pt x="11627" y="38918"/>
                  <a:pt x="11591" y="38954"/>
                  <a:pt x="11609" y="38991"/>
                </a:cubicBezTo>
                <a:cubicBezTo>
                  <a:pt x="11645" y="39009"/>
                  <a:pt x="11681" y="39045"/>
                  <a:pt x="11717" y="39063"/>
                </a:cubicBezTo>
                <a:cubicBezTo>
                  <a:pt x="11754" y="39081"/>
                  <a:pt x="11790" y="39099"/>
                  <a:pt x="11844" y="39117"/>
                </a:cubicBezTo>
                <a:cubicBezTo>
                  <a:pt x="11826" y="39208"/>
                  <a:pt x="11826" y="39298"/>
                  <a:pt x="11844" y="39389"/>
                </a:cubicBezTo>
                <a:cubicBezTo>
                  <a:pt x="11880" y="39679"/>
                  <a:pt x="11953" y="39987"/>
                  <a:pt x="12098" y="40258"/>
                </a:cubicBezTo>
                <a:cubicBezTo>
                  <a:pt x="12369" y="40820"/>
                  <a:pt x="12804" y="41309"/>
                  <a:pt x="13365" y="41616"/>
                </a:cubicBezTo>
                <a:cubicBezTo>
                  <a:pt x="13963" y="41942"/>
                  <a:pt x="14651" y="42123"/>
                  <a:pt x="15339" y="42142"/>
                </a:cubicBezTo>
                <a:cubicBezTo>
                  <a:pt x="16046" y="42178"/>
                  <a:pt x="16752" y="42033"/>
                  <a:pt x="17386" y="41689"/>
                </a:cubicBezTo>
                <a:cubicBezTo>
                  <a:pt x="17911" y="41363"/>
                  <a:pt x="18327" y="40892"/>
                  <a:pt x="18617" y="40331"/>
                </a:cubicBezTo>
                <a:cubicBezTo>
                  <a:pt x="18925" y="39679"/>
                  <a:pt x="19088" y="38954"/>
                  <a:pt x="19070" y="38248"/>
                </a:cubicBezTo>
                <a:cubicBezTo>
                  <a:pt x="19070" y="36672"/>
                  <a:pt x="18436" y="35206"/>
                  <a:pt x="17947" y="33757"/>
                </a:cubicBezTo>
                <a:cubicBezTo>
                  <a:pt x="17820" y="33377"/>
                  <a:pt x="17712" y="32996"/>
                  <a:pt x="17639" y="32616"/>
                </a:cubicBezTo>
                <a:cubicBezTo>
                  <a:pt x="17567" y="32254"/>
                  <a:pt x="17531" y="31873"/>
                  <a:pt x="17531" y="31511"/>
                </a:cubicBezTo>
                <a:cubicBezTo>
                  <a:pt x="17531" y="30751"/>
                  <a:pt x="17657" y="30008"/>
                  <a:pt x="17911" y="29302"/>
                </a:cubicBezTo>
                <a:cubicBezTo>
                  <a:pt x="17947" y="29175"/>
                  <a:pt x="18001" y="29048"/>
                  <a:pt x="18056" y="28922"/>
                </a:cubicBezTo>
                <a:cubicBezTo>
                  <a:pt x="18110" y="28904"/>
                  <a:pt x="18146" y="28885"/>
                  <a:pt x="18201" y="28867"/>
                </a:cubicBezTo>
                <a:cubicBezTo>
                  <a:pt x="18309" y="28831"/>
                  <a:pt x="18400" y="28795"/>
                  <a:pt x="18509" y="28741"/>
                </a:cubicBezTo>
                <a:cubicBezTo>
                  <a:pt x="18617" y="28704"/>
                  <a:pt x="18690" y="28686"/>
                  <a:pt x="18780" y="28650"/>
                </a:cubicBezTo>
                <a:cubicBezTo>
                  <a:pt x="18798" y="28668"/>
                  <a:pt x="18816" y="28686"/>
                  <a:pt x="18816" y="28722"/>
                </a:cubicBezTo>
                <a:cubicBezTo>
                  <a:pt x="18835" y="28759"/>
                  <a:pt x="18853" y="28795"/>
                  <a:pt x="18853" y="28831"/>
                </a:cubicBezTo>
                <a:cubicBezTo>
                  <a:pt x="18871" y="28922"/>
                  <a:pt x="18871" y="28994"/>
                  <a:pt x="18835" y="29085"/>
                </a:cubicBezTo>
                <a:cubicBezTo>
                  <a:pt x="18835" y="29121"/>
                  <a:pt x="18816" y="29157"/>
                  <a:pt x="18780" y="29193"/>
                </a:cubicBezTo>
                <a:cubicBezTo>
                  <a:pt x="18762" y="29229"/>
                  <a:pt x="18726" y="29266"/>
                  <a:pt x="18708" y="29302"/>
                </a:cubicBezTo>
                <a:cubicBezTo>
                  <a:pt x="18690" y="29338"/>
                  <a:pt x="18672" y="29374"/>
                  <a:pt x="18653" y="29411"/>
                </a:cubicBezTo>
                <a:cubicBezTo>
                  <a:pt x="18672" y="29465"/>
                  <a:pt x="18672" y="29501"/>
                  <a:pt x="18690" y="29555"/>
                </a:cubicBezTo>
                <a:cubicBezTo>
                  <a:pt x="18690" y="29610"/>
                  <a:pt x="18635" y="29646"/>
                  <a:pt x="18581" y="29682"/>
                </a:cubicBezTo>
                <a:cubicBezTo>
                  <a:pt x="18509" y="29737"/>
                  <a:pt x="18454" y="29827"/>
                  <a:pt x="18454" y="29918"/>
                </a:cubicBezTo>
                <a:cubicBezTo>
                  <a:pt x="18472" y="30099"/>
                  <a:pt x="18527" y="30280"/>
                  <a:pt x="18617" y="30443"/>
                </a:cubicBezTo>
                <a:cubicBezTo>
                  <a:pt x="18635" y="30551"/>
                  <a:pt x="18653" y="30678"/>
                  <a:pt x="18653" y="30787"/>
                </a:cubicBezTo>
                <a:cubicBezTo>
                  <a:pt x="18653" y="30859"/>
                  <a:pt x="18635" y="30914"/>
                  <a:pt x="18599" y="30986"/>
                </a:cubicBezTo>
                <a:cubicBezTo>
                  <a:pt x="18599" y="30968"/>
                  <a:pt x="18581" y="30968"/>
                  <a:pt x="18581" y="30986"/>
                </a:cubicBezTo>
                <a:cubicBezTo>
                  <a:pt x="18527" y="31004"/>
                  <a:pt x="18454" y="31022"/>
                  <a:pt x="18418" y="31059"/>
                </a:cubicBezTo>
                <a:cubicBezTo>
                  <a:pt x="18346" y="31095"/>
                  <a:pt x="18309" y="31167"/>
                  <a:pt x="18291" y="31222"/>
                </a:cubicBezTo>
                <a:lnTo>
                  <a:pt x="18237" y="31348"/>
                </a:lnTo>
                <a:cubicBezTo>
                  <a:pt x="18219" y="31385"/>
                  <a:pt x="18201" y="31421"/>
                  <a:pt x="18219" y="31457"/>
                </a:cubicBezTo>
                <a:cubicBezTo>
                  <a:pt x="18237" y="31548"/>
                  <a:pt x="18273" y="31620"/>
                  <a:pt x="18291" y="31710"/>
                </a:cubicBezTo>
                <a:cubicBezTo>
                  <a:pt x="18291" y="31729"/>
                  <a:pt x="18291" y="31747"/>
                  <a:pt x="18309" y="31765"/>
                </a:cubicBezTo>
                <a:cubicBezTo>
                  <a:pt x="18255" y="31892"/>
                  <a:pt x="18273" y="32055"/>
                  <a:pt x="18364" y="32163"/>
                </a:cubicBezTo>
                <a:cubicBezTo>
                  <a:pt x="18382" y="32181"/>
                  <a:pt x="18436" y="32163"/>
                  <a:pt x="18418" y="32145"/>
                </a:cubicBezTo>
                <a:cubicBezTo>
                  <a:pt x="18400" y="32073"/>
                  <a:pt x="18400" y="31982"/>
                  <a:pt x="18418" y="31910"/>
                </a:cubicBezTo>
                <a:cubicBezTo>
                  <a:pt x="18472" y="31964"/>
                  <a:pt x="18545" y="31982"/>
                  <a:pt x="18599" y="31946"/>
                </a:cubicBezTo>
                <a:cubicBezTo>
                  <a:pt x="18672" y="31928"/>
                  <a:pt x="18708" y="31873"/>
                  <a:pt x="18708" y="31819"/>
                </a:cubicBezTo>
                <a:cubicBezTo>
                  <a:pt x="18726" y="31783"/>
                  <a:pt x="18726" y="31747"/>
                  <a:pt x="18708" y="31729"/>
                </a:cubicBezTo>
                <a:cubicBezTo>
                  <a:pt x="18708" y="31710"/>
                  <a:pt x="18708" y="31692"/>
                  <a:pt x="18690" y="31674"/>
                </a:cubicBezTo>
                <a:cubicBezTo>
                  <a:pt x="18690" y="31674"/>
                  <a:pt x="18672" y="31656"/>
                  <a:pt x="18672" y="31638"/>
                </a:cubicBezTo>
                <a:cubicBezTo>
                  <a:pt x="18672" y="31620"/>
                  <a:pt x="18672" y="31620"/>
                  <a:pt x="18690" y="31602"/>
                </a:cubicBezTo>
                <a:lnTo>
                  <a:pt x="18726" y="31584"/>
                </a:lnTo>
                <a:cubicBezTo>
                  <a:pt x="18744" y="31584"/>
                  <a:pt x="18780" y="31566"/>
                  <a:pt x="18816" y="31566"/>
                </a:cubicBezTo>
                <a:cubicBezTo>
                  <a:pt x="18835" y="31584"/>
                  <a:pt x="18871" y="31584"/>
                  <a:pt x="18889" y="31584"/>
                </a:cubicBezTo>
                <a:cubicBezTo>
                  <a:pt x="18925" y="31602"/>
                  <a:pt x="18943" y="31620"/>
                  <a:pt x="18961" y="31638"/>
                </a:cubicBezTo>
                <a:lnTo>
                  <a:pt x="18943" y="31656"/>
                </a:lnTo>
                <a:cubicBezTo>
                  <a:pt x="18925" y="31710"/>
                  <a:pt x="18925" y="31765"/>
                  <a:pt x="18961" y="31819"/>
                </a:cubicBezTo>
                <a:cubicBezTo>
                  <a:pt x="18889" y="31910"/>
                  <a:pt x="18853" y="32000"/>
                  <a:pt x="18798" y="32109"/>
                </a:cubicBezTo>
                <a:cubicBezTo>
                  <a:pt x="18762" y="32199"/>
                  <a:pt x="18798" y="32308"/>
                  <a:pt x="18871" y="32362"/>
                </a:cubicBezTo>
                <a:cubicBezTo>
                  <a:pt x="18853" y="32417"/>
                  <a:pt x="18835" y="32471"/>
                  <a:pt x="18798" y="32525"/>
                </a:cubicBezTo>
                <a:cubicBezTo>
                  <a:pt x="18780" y="32580"/>
                  <a:pt x="18726" y="32670"/>
                  <a:pt x="18690" y="32743"/>
                </a:cubicBezTo>
                <a:cubicBezTo>
                  <a:pt x="18653" y="32815"/>
                  <a:pt x="18635" y="32888"/>
                  <a:pt x="18617" y="32978"/>
                </a:cubicBezTo>
                <a:cubicBezTo>
                  <a:pt x="18617" y="32978"/>
                  <a:pt x="18635" y="32978"/>
                  <a:pt x="18635" y="32978"/>
                </a:cubicBezTo>
                <a:cubicBezTo>
                  <a:pt x="18690" y="32906"/>
                  <a:pt x="18726" y="32851"/>
                  <a:pt x="18744" y="32761"/>
                </a:cubicBezTo>
                <a:cubicBezTo>
                  <a:pt x="18780" y="32688"/>
                  <a:pt x="18816" y="32616"/>
                  <a:pt x="18853" y="32544"/>
                </a:cubicBezTo>
                <a:cubicBezTo>
                  <a:pt x="18907" y="32471"/>
                  <a:pt x="18925" y="32453"/>
                  <a:pt x="18943" y="32417"/>
                </a:cubicBezTo>
                <a:cubicBezTo>
                  <a:pt x="18961" y="32417"/>
                  <a:pt x="18979" y="32435"/>
                  <a:pt x="18997" y="32435"/>
                </a:cubicBezTo>
                <a:cubicBezTo>
                  <a:pt x="19034" y="32453"/>
                  <a:pt x="19088" y="32471"/>
                  <a:pt x="19124" y="32471"/>
                </a:cubicBezTo>
                <a:cubicBezTo>
                  <a:pt x="19179" y="32453"/>
                  <a:pt x="19215" y="32435"/>
                  <a:pt x="19233" y="32399"/>
                </a:cubicBezTo>
                <a:cubicBezTo>
                  <a:pt x="19269" y="32362"/>
                  <a:pt x="19287" y="32308"/>
                  <a:pt x="19287" y="32272"/>
                </a:cubicBezTo>
                <a:lnTo>
                  <a:pt x="19287" y="32127"/>
                </a:lnTo>
                <a:cubicBezTo>
                  <a:pt x="19305" y="32091"/>
                  <a:pt x="19323" y="32036"/>
                  <a:pt x="19360" y="32018"/>
                </a:cubicBezTo>
                <a:cubicBezTo>
                  <a:pt x="19378" y="31982"/>
                  <a:pt x="19396" y="31946"/>
                  <a:pt x="19414" y="31910"/>
                </a:cubicBezTo>
                <a:lnTo>
                  <a:pt x="19595" y="31964"/>
                </a:lnTo>
                <a:cubicBezTo>
                  <a:pt x="19595" y="31964"/>
                  <a:pt x="19613" y="31964"/>
                  <a:pt x="19631" y="31982"/>
                </a:cubicBezTo>
                <a:cubicBezTo>
                  <a:pt x="19631" y="32000"/>
                  <a:pt x="19631" y="32000"/>
                  <a:pt x="19631" y="32018"/>
                </a:cubicBezTo>
                <a:cubicBezTo>
                  <a:pt x="19631" y="32055"/>
                  <a:pt x="19613" y="32091"/>
                  <a:pt x="19613" y="32145"/>
                </a:cubicBezTo>
                <a:cubicBezTo>
                  <a:pt x="19559" y="32272"/>
                  <a:pt x="19577" y="32399"/>
                  <a:pt x="19631" y="32525"/>
                </a:cubicBezTo>
                <a:cubicBezTo>
                  <a:pt x="19686" y="32580"/>
                  <a:pt x="19758" y="32634"/>
                  <a:pt x="19831" y="32652"/>
                </a:cubicBezTo>
                <a:cubicBezTo>
                  <a:pt x="19831" y="32688"/>
                  <a:pt x="19831" y="32725"/>
                  <a:pt x="19831" y="32761"/>
                </a:cubicBezTo>
                <a:cubicBezTo>
                  <a:pt x="19812" y="32924"/>
                  <a:pt x="19776" y="33087"/>
                  <a:pt x="19704" y="33250"/>
                </a:cubicBezTo>
                <a:cubicBezTo>
                  <a:pt x="19704" y="33250"/>
                  <a:pt x="19704" y="33268"/>
                  <a:pt x="19722" y="33250"/>
                </a:cubicBezTo>
                <a:cubicBezTo>
                  <a:pt x="19794" y="33195"/>
                  <a:pt x="19831" y="33123"/>
                  <a:pt x="19867" y="33032"/>
                </a:cubicBezTo>
                <a:cubicBezTo>
                  <a:pt x="19903" y="32942"/>
                  <a:pt x="19939" y="32851"/>
                  <a:pt x="19957" y="32761"/>
                </a:cubicBezTo>
                <a:cubicBezTo>
                  <a:pt x="19975" y="32725"/>
                  <a:pt x="19975" y="32688"/>
                  <a:pt x="19975" y="32652"/>
                </a:cubicBezTo>
                <a:lnTo>
                  <a:pt x="20030" y="32634"/>
                </a:lnTo>
                <a:cubicBezTo>
                  <a:pt x="20102" y="32598"/>
                  <a:pt x="20138" y="32562"/>
                  <a:pt x="20156" y="32489"/>
                </a:cubicBezTo>
                <a:cubicBezTo>
                  <a:pt x="20175" y="32417"/>
                  <a:pt x="20175" y="32362"/>
                  <a:pt x="20138" y="32290"/>
                </a:cubicBezTo>
                <a:cubicBezTo>
                  <a:pt x="20138" y="32236"/>
                  <a:pt x="20138" y="32181"/>
                  <a:pt x="20138" y="32145"/>
                </a:cubicBezTo>
                <a:cubicBezTo>
                  <a:pt x="20193" y="32199"/>
                  <a:pt x="20175" y="32326"/>
                  <a:pt x="20193" y="32399"/>
                </a:cubicBezTo>
                <a:cubicBezTo>
                  <a:pt x="20229" y="32507"/>
                  <a:pt x="20283" y="32598"/>
                  <a:pt x="20374" y="32634"/>
                </a:cubicBezTo>
                <a:cubicBezTo>
                  <a:pt x="20392" y="32652"/>
                  <a:pt x="20410" y="32670"/>
                  <a:pt x="20428" y="32670"/>
                </a:cubicBezTo>
                <a:cubicBezTo>
                  <a:pt x="20428" y="32725"/>
                  <a:pt x="20446" y="32761"/>
                  <a:pt x="20446" y="32815"/>
                </a:cubicBezTo>
                <a:cubicBezTo>
                  <a:pt x="20446" y="32888"/>
                  <a:pt x="20446" y="32960"/>
                  <a:pt x="20446" y="33032"/>
                </a:cubicBezTo>
                <a:cubicBezTo>
                  <a:pt x="20446" y="33069"/>
                  <a:pt x="20446" y="33105"/>
                  <a:pt x="20428" y="33141"/>
                </a:cubicBezTo>
                <a:cubicBezTo>
                  <a:pt x="20428" y="33159"/>
                  <a:pt x="20428" y="33177"/>
                  <a:pt x="20428" y="33195"/>
                </a:cubicBezTo>
                <a:cubicBezTo>
                  <a:pt x="20428" y="33232"/>
                  <a:pt x="20428" y="33250"/>
                  <a:pt x="20428" y="33268"/>
                </a:cubicBezTo>
                <a:cubicBezTo>
                  <a:pt x="20428" y="33286"/>
                  <a:pt x="20446" y="33286"/>
                  <a:pt x="20464" y="33268"/>
                </a:cubicBezTo>
                <a:cubicBezTo>
                  <a:pt x="20464" y="33250"/>
                  <a:pt x="20482" y="33232"/>
                  <a:pt x="20482" y="33214"/>
                </a:cubicBezTo>
                <a:cubicBezTo>
                  <a:pt x="20501" y="33195"/>
                  <a:pt x="20501" y="33177"/>
                  <a:pt x="20519" y="33159"/>
                </a:cubicBezTo>
                <a:cubicBezTo>
                  <a:pt x="20519" y="33123"/>
                  <a:pt x="20537" y="33069"/>
                  <a:pt x="20537" y="33032"/>
                </a:cubicBezTo>
                <a:cubicBezTo>
                  <a:pt x="20555" y="32960"/>
                  <a:pt x="20573" y="32888"/>
                  <a:pt x="20573" y="32797"/>
                </a:cubicBezTo>
                <a:lnTo>
                  <a:pt x="20573" y="32688"/>
                </a:lnTo>
                <a:cubicBezTo>
                  <a:pt x="20609" y="32688"/>
                  <a:pt x="20645" y="32670"/>
                  <a:pt x="20664" y="32652"/>
                </a:cubicBezTo>
                <a:cubicBezTo>
                  <a:pt x="20682" y="32670"/>
                  <a:pt x="20718" y="32688"/>
                  <a:pt x="20736" y="32707"/>
                </a:cubicBezTo>
                <a:cubicBezTo>
                  <a:pt x="20772" y="32743"/>
                  <a:pt x="20808" y="32761"/>
                  <a:pt x="20863" y="32761"/>
                </a:cubicBezTo>
                <a:lnTo>
                  <a:pt x="20881" y="32761"/>
                </a:lnTo>
                <a:cubicBezTo>
                  <a:pt x="20881" y="32797"/>
                  <a:pt x="20899" y="32833"/>
                  <a:pt x="20899" y="32888"/>
                </a:cubicBezTo>
                <a:cubicBezTo>
                  <a:pt x="20917" y="32942"/>
                  <a:pt x="20917" y="33014"/>
                  <a:pt x="20899" y="33087"/>
                </a:cubicBezTo>
                <a:cubicBezTo>
                  <a:pt x="20899" y="33123"/>
                  <a:pt x="20881" y="33159"/>
                  <a:pt x="20881" y="33195"/>
                </a:cubicBezTo>
                <a:cubicBezTo>
                  <a:pt x="20881" y="33232"/>
                  <a:pt x="20845" y="33268"/>
                  <a:pt x="20881" y="33304"/>
                </a:cubicBezTo>
                <a:cubicBezTo>
                  <a:pt x="20881" y="33322"/>
                  <a:pt x="20899" y="33340"/>
                  <a:pt x="20917" y="33322"/>
                </a:cubicBezTo>
                <a:lnTo>
                  <a:pt x="20917" y="33322"/>
                </a:lnTo>
                <a:cubicBezTo>
                  <a:pt x="20953" y="33304"/>
                  <a:pt x="20971" y="33268"/>
                  <a:pt x="20971" y="33250"/>
                </a:cubicBezTo>
                <a:lnTo>
                  <a:pt x="20971" y="33232"/>
                </a:lnTo>
                <a:cubicBezTo>
                  <a:pt x="20990" y="33214"/>
                  <a:pt x="21008" y="33177"/>
                  <a:pt x="21026" y="33159"/>
                </a:cubicBezTo>
                <a:cubicBezTo>
                  <a:pt x="21044" y="33105"/>
                  <a:pt x="21062" y="33051"/>
                  <a:pt x="21080" y="32996"/>
                </a:cubicBezTo>
                <a:cubicBezTo>
                  <a:pt x="21080" y="32960"/>
                  <a:pt x="21098" y="32942"/>
                  <a:pt x="21098" y="32906"/>
                </a:cubicBezTo>
                <a:cubicBezTo>
                  <a:pt x="21098" y="32888"/>
                  <a:pt x="21098" y="32870"/>
                  <a:pt x="21098" y="32833"/>
                </a:cubicBezTo>
                <a:cubicBezTo>
                  <a:pt x="21098" y="32833"/>
                  <a:pt x="21116" y="32815"/>
                  <a:pt x="21134" y="32815"/>
                </a:cubicBezTo>
                <a:cubicBezTo>
                  <a:pt x="21134" y="32797"/>
                  <a:pt x="21134" y="32797"/>
                  <a:pt x="21134" y="32779"/>
                </a:cubicBezTo>
                <a:lnTo>
                  <a:pt x="21134" y="32779"/>
                </a:lnTo>
                <a:cubicBezTo>
                  <a:pt x="21153" y="32725"/>
                  <a:pt x="21171" y="32670"/>
                  <a:pt x="21153" y="32616"/>
                </a:cubicBezTo>
                <a:cubicBezTo>
                  <a:pt x="21153" y="32598"/>
                  <a:pt x="21134" y="32562"/>
                  <a:pt x="21134" y="32544"/>
                </a:cubicBezTo>
                <a:cubicBezTo>
                  <a:pt x="21116" y="32525"/>
                  <a:pt x="21116" y="32489"/>
                  <a:pt x="21116" y="32471"/>
                </a:cubicBezTo>
                <a:cubicBezTo>
                  <a:pt x="21116" y="32453"/>
                  <a:pt x="21116" y="32435"/>
                  <a:pt x="21134" y="32417"/>
                </a:cubicBezTo>
                <a:cubicBezTo>
                  <a:pt x="21153" y="32381"/>
                  <a:pt x="21153" y="32362"/>
                  <a:pt x="21171" y="32326"/>
                </a:cubicBezTo>
                <a:cubicBezTo>
                  <a:pt x="21171" y="32290"/>
                  <a:pt x="21171" y="32236"/>
                  <a:pt x="21171" y="32181"/>
                </a:cubicBezTo>
                <a:cubicBezTo>
                  <a:pt x="21134" y="32073"/>
                  <a:pt x="21080" y="31982"/>
                  <a:pt x="21008" y="31910"/>
                </a:cubicBezTo>
                <a:cubicBezTo>
                  <a:pt x="20917" y="31837"/>
                  <a:pt x="20827" y="31783"/>
                  <a:pt x="20754" y="31710"/>
                </a:cubicBezTo>
                <a:cubicBezTo>
                  <a:pt x="20718" y="31674"/>
                  <a:pt x="20664" y="31620"/>
                  <a:pt x="20645" y="31584"/>
                </a:cubicBezTo>
                <a:cubicBezTo>
                  <a:pt x="20609" y="31529"/>
                  <a:pt x="20591" y="31493"/>
                  <a:pt x="20555" y="31439"/>
                </a:cubicBezTo>
                <a:cubicBezTo>
                  <a:pt x="20501" y="31348"/>
                  <a:pt x="20446" y="31258"/>
                  <a:pt x="20392" y="31167"/>
                </a:cubicBezTo>
                <a:cubicBezTo>
                  <a:pt x="20265" y="30950"/>
                  <a:pt x="20156" y="30751"/>
                  <a:pt x="20030" y="30533"/>
                </a:cubicBezTo>
                <a:cubicBezTo>
                  <a:pt x="19957" y="30425"/>
                  <a:pt x="19885" y="30298"/>
                  <a:pt x="19812" y="30171"/>
                </a:cubicBezTo>
                <a:cubicBezTo>
                  <a:pt x="19776" y="30117"/>
                  <a:pt x="19740" y="30063"/>
                  <a:pt x="19722" y="30008"/>
                </a:cubicBezTo>
                <a:lnTo>
                  <a:pt x="19722" y="29990"/>
                </a:lnTo>
                <a:cubicBezTo>
                  <a:pt x="19704" y="29936"/>
                  <a:pt x="19686" y="29863"/>
                  <a:pt x="19686" y="29791"/>
                </a:cubicBezTo>
                <a:cubicBezTo>
                  <a:pt x="19686" y="29682"/>
                  <a:pt x="19704" y="29592"/>
                  <a:pt x="19722" y="29483"/>
                </a:cubicBezTo>
                <a:cubicBezTo>
                  <a:pt x="19794" y="29284"/>
                  <a:pt x="19885" y="29085"/>
                  <a:pt x="19994" y="28904"/>
                </a:cubicBezTo>
                <a:cubicBezTo>
                  <a:pt x="20102" y="28704"/>
                  <a:pt x="20211" y="28523"/>
                  <a:pt x="20319" y="28342"/>
                </a:cubicBezTo>
                <a:cubicBezTo>
                  <a:pt x="20374" y="28252"/>
                  <a:pt x="20428" y="28143"/>
                  <a:pt x="20482" y="28052"/>
                </a:cubicBezTo>
                <a:cubicBezTo>
                  <a:pt x="20537" y="27962"/>
                  <a:pt x="20591" y="27871"/>
                  <a:pt x="20627" y="27763"/>
                </a:cubicBezTo>
                <a:cubicBezTo>
                  <a:pt x="20645" y="27654"/>
                  <a:pt x="20645" y="27527"/>
                  <a:pt x="20627" y="27419"/>
                </a:cubicBezTo>
                <a:cubicBezTo>
                  <a:pt x="20609" y="27310"/>
                  <a:pt x="20573" y="27201"/>
                  <a:pt x="20555" y="27093"/>
                </a:cubicBezTo>
                <a:cubicBezTo>
                  <a:pt x="20591" y="27020"/>
                  <a:pt x="20627" y="26930"/>
                  <a:pt x="20645" y="26821"/>
                </a:cubicBezTo>
                <a:cubicBezTo>
                  <a:pt x="20664" y="26712"/>
                  <a:pt x="20664" y="26567"/>
                  <a:pt x="20645" y="26441"/>
                </a:cubicBezTo>
                <a:cubicBezTo>
                  <a:pt x="20609" y="26332"/>
                  <a:pt x="20555" y="26223"/>
                  <a:pt x="20501" y="26115"/>
                </a:cubicBezTo>
                <a:cubicBezTo>
                  <a:pt x="20446" y="26006"/>
                  <a:pt x="20392" y="25934"/>
                  <a:pt x="20338" y="25861"/>
                </a:cubicBezTo>
                <a:cubicBezTo>
                  <a:pt x="20301" y="25825"/>
                  <a:pt x="20283" y="25807"/>
                  <a:pt x="20247" y="25771"/>
                </a:cubicBezTo>
                <a:cubicBezTo>
                  <a:pt x="20193" y="25752"/>
                  <a:pt x="20156" y="25734"/>
                  <a:pt x="20102" y="25734"/>
                </a:cubicBezTo>
                <a:cubicBezTo>
                  <a:pt x="20048" y="25734"/>
                  <a:pt x="19994" y="25734"/>
                  <a:pt x="19939" y="25734"/>
                </a:cubicBezTo>
                <a:cubicBezTo>
                  <a:pt x="19849" y="25716"/>
                  <a:pt x="19794" y="25662"/>
                  <a:pt x="19740" y="25608"/>
                </a:cubicBezTo>
                <a:cubicBezTo>
                  <a:pt x="19668" y="25535"/>
                  <a:pt x="19595" y="25481"/>
                  <a:pt x="19505" y="25445"/>
                </a:cubicBezTo>
                <a:cubicBezTo>
                  <a:pt x="19450" y="25426"/>
                  <a:pt x="19378" y="25408"/>
                  <a:pt x="19305" y="25426"/>
                </a:cubicBezTo>
                <a:lnTo>
                  <a:pt x="19215" y="25426"/>
                </a:lnTo>
                <a:lnTo>
                  <a:pt x="19233" y="25408"/>
                </a:lnTo>
                <a:cubicBezTo>
                  <a:pt x="19287" y="25336"/>
                  <a:pt x="19287" y="25264"/>
                  <a:pt x="19287" y="25191"/>
                </a:cubicBezTo>
                <a:lnTo>
                  <a:pt x="19360" y="25191"/>
                </a:lnTo>
                <a:cubicBezTo>
                  <a:pt x="19450" y="25191"/>
                  <a:pt x="19523" y="25173"/>
                  <a:pt x="19595" y="25119"/>
                </a:cubicBezTo>
                <a:cubicBezTo>
                  <a:pt x="19649" y="25046"/>
                  <a:pt x="19722" y="24992"/>
                  <a:pt x="19776" y="24919"/>
                </a:cubicBezTo>
                <a:cubicBezTo>
                  <a:pt x="19831" y="24865"/>
                  <a:pt x="19867" y="24793"/>
                  <a:pt x="19885" y="24720"/>
                </a:cubicBezTo>
                <a:cubicBezTo>
                  <a:pt x="19921" y="24720"/>
                  <a:pt x="19957" y="24720"/>
                  <a:pt x="19994" y="24702"/>
                </a:cubicBezTo>
                <a:cubicBezTo>
                  <a:pt x="20030" y="24684"/>
                  <a:pt x="20084" y="24684"/>
                  <a:pt x="20120" y="24648"/>
                </a:cubicBezTo>
                <a:cubicBezTo>
                  <a:pt x="20175" y="24630"/>
                  <a:pt x="20229" y="24557"/>
                  <a:pt x="20247" y="24485"/>
                </a:cubicBezTo>
                <a:cubicBezTo>
                  <a:pt x="20283" y="24503"/>
                  <a:pt x="20319" y="24503"/>
                  <a:pt x="20356" y="24485"/>
                </a:cubicBezTo>
                <a:cubicBezTo>
                  <a:pt x="20410" y="24485"/>
                  <a:pt x="20464" y="24467"/>
                  <a:pt x="20519" y="24412"/>
                </a:cubicBezTo>
                <a:cubicBezTo>
                  <a:pt x="20573" y="24376"/>
                  <a:pt x="20609" y="24322"/>
                  <a:pt x="20627" y="24267"/>
                </a:cubicBezTo>
                <a:cubicBezTo>
                  <a:pt x="20645" y="24231"/>
                  <a:pt x="20645" y="24195"/>
                  <a:pt x="20664" y="24177"/>
                </a:cubicBezTo>
                <a:cubicBezTo>
                  <a:pt x="20664" y="24141"/>
                  <a:pt x="20664" y="24123"/>
                  <a:pt x="20664" y="24105"/>
                </a:cubicBezTo>
                <a:cubicBezTo>
                  <a:pt x="20700" y="24086"/>
                  <a:pt x="20736" y="24032"/>
                  <a:pt x="20754" y="23978"/>
                </a:cubicBezTo>
                <a:cubicBezTo>
                  <a:pt x="20754" y="23960"/>
                  <a:pt x="20754" y="23942"/>
                  <a:pt x="20754" y="23923"/>
                </a:cubicBezTo>
                <a:lnTo>
                  <a:pt x="20754" y="23923"/>
                </a:lnTo>
                <a:cubicBezTo>
                  <a:pt x="20790" y="23923"/>
                  <a:pt x="20827" y="23905"/>
                  <a:pt x="20863" y="23905"/>
                </a:cubicBezTo>
                <a:cubicBezTo>
                  <a:pt x="20899" y="23887"/>
                  <a:pt x="20917" y="23887"/>
                  <a:pt x="20935" y="23869"/>
                </a:cubicBezTo>
                <a:cubicBezTo>
                  <a:pt x="20953" y="23869"/>
                  <a:pt x="20953" y="23851"/>
                  <a:pt x="20971" y="23833"/>
                </a:cubicBezTo>
                <a:lnTo>
                  <a:pt x="20971" y="23833"/>
                </a:lnTo>
                <a:lnTo>
                  <a:pt x="21008" y="23833"/>
                </a:lnTo>
                <a:cubicBezTo>
                  <a:pt x="21026" y="23833"/>
                  <a:pt x="21044" y="23833"/>
                  <a:pt x="21062" y="23815"/>
                </a:cubicBezTo>
                <a:cubicBezTo>
                  <a:pt x="21080" y="23797"/>
                  <a:pt x="21098" y="23797"/>
                  <a:pt x="21098" y="23779"/>
                </a:cubicBezTo>
                <a:cubicBezTo>
                  <a:pt x="21134" y="23797"/>
                  <a:pt x="21171" y="23833"/>
                  <a:pt x="21207" y="23869"/>
                </a:cubicBezTo>
                <a:cubicBezTo>
                  <a:pt x="21243" y="23942"/>
                  <a:pt x="21279" y="23978"/>
                  <a:pt x="21334" y="24014"/>
                </a:cubicBezTo>
                <a:cubicBezTo>
                  <a:pt x="21442" y="24086"/>
                  <a:pt x="21569" y="24086"/>
                  <a:pt x="21660" y="24177"/>
                </a:cubicBezTo>
                <a:cubicBezTo>
                  <a:pt x="21678" y="24177"/>
                  <a:pt x="21678" y="24177"/>
                  <a:pt x="21696" y="24177"/>
                </a:cubicBezTo>
                <a:cubicBezTo>
                  <a:pt x="21750" y="24249"/>
                  <a:pt x="21804" y="24304"/>
                  <a:pt x="21877" y="24376"/>
                </a:cubicBezTo>
                <a:lnTo>
                  <a:pt x="22004" y="24503"/>
                </a:lnTo>
                <a:cubicBezTo>
                  <a:pt x="22040" y="24557"/>
                  <a:pt x="22076" y="24593"/>
                  <a:pt x="22130" y="24630"/>
                </a:cubicBezTo>
                <a:cubicBezTo>
                  <a:pt x="22167" y="24666"/>
                  <a:pt x="22221" y="24684"/>
                  <a:pt x="22257" y="24702"/>
                </a:cubicBezTo>
                <a:cubicBezTo>
                  <a:pt x="22312" y="24720"/>
                  <a:pt x="22330" y="24756"/>
                  <a:pt x="22348" y="24793"/>
                </a:cubicBezTo>
                <a:cubicBezTo>
                  <a:pt x="22366" y="24883"/>
                  <a:pt x="22402" y="24974"/>
                  <a:pt x="22438" y="25046"/>
                </a:cubicBezTo>
                <a:cubicBezTo>
                  <a:pt x="22511" y="25119"/>
                  <a:pt x="22583" y="25173"/>
                  <a:pt x="22692" y="25227"/>
                </a:cubicBezTo>
                <a:cubicBezTo>
                  <a:pt x="22782" y="25264"/>
                  <a:pt x="22891" y="25300"/>
                  <a:pt x="23000" y="25354"/>
                </a:cubicBezTo>
                <a:cubicBezTo>
                  <a:pt x="23090" y="25372"/>
                  <a:pt x="23181" y="25408"/>
                  <a:pt x="23271" y="25463"/>
                </a:cubicBezTo>
                <a:cubicBezTo>
                  <a:pt x="23362" y="25517"/>
                  <a:pt x="23416" y="25608"/>
                  <a:pt x="23471" y="25698"/>
                </a:cubicBezTo>
                <a:cubicBezTo>
                  <a:pt x="23525" y="25789"/>
                  <a:pt x="23615" y="25879"/>
                  <a:pt x="23706" y="25952"/>
                </a:cubicBezTo>
                <a:cubicBezTo>
                  <a:pt x="23760" y="25970"/>
                  <a:pt x="23815" y="25988"/>
                  <a:pt x="23869" y="26006"/>
                </a:cubicBezTo>
                <a:cubicBezTo>
                  <a:pt x="23905" y="26006"/>
                  <a:pt x="23959" y="26024"/>
                  <a:pt x="23978" y="26060"/>
                </a:cubicBezTo>
                <a:cubicBezTo>
                  <a:pt x="23978" y="26078"/>
                  <a:pt x="23996" y="26078"/>
                  <a:pt x="23996" y="26078"/>
                </a:cubicBezTo>
                <a:cubicBezTo>
                  <a:pt x="24032" y="26169"/>
                  <a:pt x="24086" y="26260"/>
                  <a:pt x="24122" y="26350"/>
                </a:cubicBezTo>
                <a:cubicBezTo>
                  <a:pt x="24141" y="26404"/>
                  <a:pt x="24177" y="26441"/>
                  <a:pt x="24213" y="26477"/>
                </a:cubicBezTo>
                <a:cubicBezTo>
                  <a:pt x="24267" y="26495"/>
                  <a:pt x="24322" y="26477"/>
                  <a:pt x="24358" y="26495"/>
                </a:cubicBezTo>
                <a:cubicBezTo>
                  <a:pt x="24412" y="26513"/>
                  <a:pt x="24412" y="26567"/>
                  <a:pt x="24430" y="26604"/>
                </a:cubicBezTo>
                <a:cubicBezTo>
                  <a:pt x="24467" y="26640"/>
                  <a:pt x="24485" y="26676"/>
                  <a:pt x="24539" y="26694"/>
                </a:cubicBezTo>
                <a:cubicBezTo>
                  <a:pt x="24575" y="26730"/>
                  <a:pt x="24630" y="26748"/>
                  <a:pt x="24684" y="26748"/>
                </a:cubicBezTo>
                <a:cubicBezTo>
                  <a:pt x="24720" y="26767"/>
                  <a:pt x="24738" y="26767"/>
                  <a:pt x="24774" y="26767"/>
                </a:cubicBezTo>
                <a:cubicBezTo>
                  <a:pt x="24811" y="26767"/>
                  <a:pt x="24847" y="26767"/>
                  <a:pt x="24883" y="26767"/>
                </a:cubicBezTo>
                <a:cubicBezTo>
                  <a:pt x="24919" y="26767"/>
                  <a:pt x="24937" y="26730"/>
                  <a:pt x="24937" y="26694"/>
                </a:cubicBezTo>
                <a:cubicBezTo>
                  <a:pt x="24937" y="26658"/>
                  <a:pt x="24919" y="26622"/>
                  <a:pt x="24883" y="26586"/>
                </a:cubicBezTo>
                <a:cubicBezTo>
                  <a:pt x="24847" y="26567"/>
                  <a:pt x="24811" y="26549"/>
                  <a:pt x="24774" y="26531"/>
                </a:cubicBezTo>
                <a:cubicBezTo>
                  <a:pt x="24738" y="26495"/>
                  <a:pt x="24774" y="26513"/>
                  <a:pt x="24774" y="26495"/>
                </a:cubicBezTo>
                <a:cubicBezTo>
                  <a:pt x="24774" y="26477"/>
                  <a:pt x="24774" y="26441"/>
                  <a:pt x="24774" y="26423"/>
                </a:cubicBezTo>
                <a:cubicBezTo>
                  <a:pt x="24774" y="26386"/>
                  <a:pt x="24738" y="26350"/>
                  <a:pt x="24720" y="26332"/>
                </a:cubicBezTo>
                <a:cubicBezTo>
                  <a:pt x="24702" y="26314"/>
                  <a:pt x="24666" y="26296"/>
                  <a:pt x="24648" y="26278"/>
                </a:cubicBezTo>
                <a:cubicBezTo>
                  <a:pt x="24648" y="26260"/>
                  <a:pt x="24684" y="26241"/>
                  <a:pt x="24702" y="26223"/>
                </a:cubicBezTo>
                <a:cubicBezTo>
                  <a:pt x="24811" y="26205"/>
                  <a:pt x="24919" y="26205"/>
                  <a:pt x="25010" y="26223"/>
                </a:cubicBezTo>
                <a:cubicBezTo>
                  <a:pt x="25064" y="26260"/>
                  <a:pt x="25137" y="26260"/>
                  <a:pt x="25191" y="26223"/>
                </a:cubicBezTo>
                <a:cubicBezTo>
                  <a:pt x="25209" y="26223"/>
                  <a:pt x="25227" y="26205"/>
                  <a:pt x="25245" y="26187"/>
                </a:cubicBezTo>
                <a:cubicBezTo>
                  <a:pt x="25263" y="26169"/>
                  <a:pt x="25281" y="26151"/>
                  <a:pt x="25300" y="26169"/>
                </a:cubicBezTo>
                <a:cubicBezTo>
                  <a:pt x="25300" y="26169"/>
                  <a:pt x="25318" y="26169"/>
                  <a:pt x="25336" y="26169"/>
                </a:cubicBezTo>
                <a:cubicBezTo>
                  <a:pt x="25372" y="26169"/>
                  <a:pt x="25426" y="26205"/>
                  <a:pt x="25444" y="26260"/>
                </a:cubicBezTo>
                <a:cubicBezTo>
                  <a:pt x="25463" y="26296"/>
                  <a:pt x="25481" y="26350"/>
                  <a:pt x="25499" y="26386"/>
                </a:cubicBezTo>
                <a:cubicBezTo>
                  <a:pt x="25499" y="26441"/>
                  <a:pt x="25517" y="26477"/>
                  <a:pt x="25535" y="26513"/>
                </a:cubicBezTo>
                <a:cubicBezTo>
                  <a:pt x="25553" y="26549"/>
                  <a:pt x="25607" y="26567"/>
                  <a:pt x="25626" y="26604"/>
                </a:cubicBezTo>
                <a:cubicBezTo>
                  <a:pt x="25644" y="26640"/>
                  <a:pt x="25644" y="26676"/>
                  <a:pt x="25626" y="26712"/>
                </a:cubicBezTo>
                <a:cubicBezTo>
                  <a:pt x="25607" y="26767"/>
                  <a:pt x="25589" y="26803"/>
                  <a:pt x="25553" y="26857"/>
                </a:cubicBezTo>
                <a:cubicBezTo>
                  <a:pt x="25535" y="26893"/>
                  <a:pt x="25517" y="26948"/>
                  <a:pt x="25481" y="27002"/>
                </a:cubicBezTo>
                <a:cubicBezTo>
                  <a:pt x="25463" y="27002"/>
                  <a:pt x="25463" y="27038"/>
                  <a:pt x="25481" y="27056"/>
                </a:cubicBezTo>
                <a:cubicBezTo>
                  <a:pt x="25499" y="27074"/>
                  <a:pt x="25535" y="27074"/>
                  <a:pt x="25553" y="27056"/>
                </a:cubicBezTo>
                <a:lnTo>
                  <a:pt x="25571" y="27038"/>
                </a:lnTo>
                <a:cubicBezTo>
                  <a:pt x="25662" y="26966"/>
                  <a:pt x="25716" y="26875"/>
                  <a:pt x="25770" y="26767"/>
                </a:cubicBezTo>
                <a:cubicBezTo>
                  <a:pt x="25770" y="26712"/>
                  <a:pt x="25789" y="26640"/>
                  <a:pt x="25807" y="26586"/>
                </a:cubicBezTo>
                <a:cubicBezTo>
                  <a:pt x="25807" y="26549"/>
                  <a:pt x="25807" y="26513"/>
                  <a:pt x="25825" y="26477"/>
                </a:cubicBezTo>
                <a:lnTo>
                  <a:pt x="25825" y="26441"/>
                </a:lnTo>
                <a:lnTo>
                  <a:pt x="25825" y="26459"/>
                </a:lnTo>
                <a:cubicBezTo>
                  <a:pt x="25843" y="26495"/>
                  <a:pt x="25843" y="26513"/>
                  <a:pt x="25861" y="26549"/>
                </a:cubicBezTo>
                <a:cubicBezTo>
                  <a:pt x="25861" y="26622"/>
                  <a:pt x="25915" y="26694"/>
                  <a:pt x="25970" y="26748"/>
                </a:cubicBezTo>
                <a:cubicBezTo>
                  <a:pt x="25988" y="26767"/>
                  <a:pt x="26006" y="26767"/>
                  <a:pt x="26024" y="26785"/>
                </a:cubicBezTo>
                <a:lnTo>
                  <a:pt x="26042" y="26785"/>
                </a:lnTo>
                <a:lnTo>
                  <a:pt x="26042" y="26785"/>
                </a:lnTo>
                <a:cubicBezTo>
                  <a:pt x="26060" y="26821"/>
                  <a:pt x="26078" y="26857"/>
                  <a:pt x="26078" y="26893"/>
                </a:cubicBezTo>
                <a:cubicBezTo>
                  <a:pt x="26096" y="26984"/>
                  <a:pt x="26115" y="27056"/>
                  <a:pt x="26115" y="27147"/>
                </a:cubicBezTo>
                <a:lnTo>
                  <a:pt x="26115" y="27165"/>
                </a:lnTo>
                <a:cubicBezTo>
                  <a:pt x="26115" y="27201"/>
                  <a:pt x="26187" y="27201"/>
                  <a:pt x="26187" y="27165"/>
                </a:cubicBezTo>
                <a:lnTo>
                  <a:pt x="26187" y="27165"/>
                </a:lnTo>
                <a:cubicBezTo>
                  <a:pt x="26223" y="27074"/>
                  <a:pt x="26241" y="26984"/>
                  <a:pt x="26223" y="26893"/>
                </a:cubicBezTo>
                <a:lnTo>
                  <a:pt x="26223" y="26875"/>
                </a:lnTo>
                <a:cubicBezTo>
                  <a:pt x="26241" y="26875"/>
                  <a:pt x="26241" y="26875"/>
                  <a:pt x="26259" y="26875"/>
                </a:cubicBezTo>
                <a:cubicBezTo>
                  <a:pt x="26259" y="26857"/>
                  <a:pt x="26259" y="26839"/>
                  <a:pt x="26278" y="26821"/>
                </a:cubicBezTo>
                <a:cubicBezTo>
                  <a:pt x="26278" y="26803"/>
                  <a:pt x="26278" y="26785"/>
                  <a:pt x="26278" y="26767"/>
                </a:cubicBezTo>
                <a:lnTo>
                  <a:pt x="26296" y="26676"/>
                </a:lnTo>
                <a:cubicBezTo>
                  <a:pt x="26296" y="26622"/>
                  <a:pt x="26296" y="26567"/>
                  <a:pt x="26296" y="26513"/>
                </a:cubicBezTo>
                <a:cubicBezTo>
                  <a:pt x="26296" y="26441"/>
                  <a:pt x="26278" y="26386"/>
                  <a:pt x="26241" y="26350"/>
                </a:cubicBezTo>
                <a:cubicBezTo>
                  <a:pt x="26241" y="26314"/>
                  <a:pt x="26223" y="26296"/>
                  <a:pt x="26223" y="26278"/>
                </a:cubicBezTo>
                <a:cubicBezTo>
                  <a:pt x="26223" y="26260"/>
                  <a:pt x="26223" y="26241"/>
                  <a:pt x="26205" y="26205"/>
                </a:cubicBezTo>
                <a:cubicBezTo>
                  <a:pt x="26187" y="26169"/>
                  <a:pt x="26169" y="26133"/>
                  <a:pt x="26151" y="26097"/>
                </a:cubicBezTo>
                <a:cubicBezTo>
                  <a:pt x="26133" y="26078"/>
                  <a:pt x="26115" y="26060"/>
                  <a:pt x="26115" y="26042"/>
                </a:cubicBezTo>
                <a:cubicBezTo>
                  <a:pt x="26096" y="26024"/>
                  <a:pt x="26078" y="26006"/>
                  <a:pt x="26042" y="25988"/>
                </a:cubicBezTo>
                <a:cubicBezTo>
                  <a:pt x="26006" y="25970"/>
                  <a:pt x="25970" y="25952"/>
                  <a:pt x="25933" y="25934"/>
                </a:cubicBezTo>
                <a:lnTo>
                  <a:pt x="25879" y="25879"/>
                </a:lnTo>
                <a:lnTo>
                  <a:pt x="25861" y="25879"/>
                </a:lnTo>
                <a:cubicBezTo>
                  <a:pt x="25861" y="25843"/>
                  <a:pt x="25843" y="25807"/>
                  <a:pt x="25825" y="25771"/>
                </a:cubicBezTo>
                <a:cubicBezTo>
                  <a:pt x="25807" y="25734"/>
                  <a:pt x="25789" y="25680"/>
                  <a:pt x="25752" y="25644"/>
                </a:cubicBezTo>
                <a:cubicBezTo>
                  <a:pt x="25698" y="25571"/>
                  <a:pt x="25644" y="25517"/>
                  <a:pt x="25571" y="25463"/>
                </a:cubicBezTo>
                <a:cubicBezTo>
                  <a:pt x="25481" y="25408"/>
                  <a:pt x="25390" y="25390"/>
                  <a:pt x="25281" y="25390"/>
                </a:cubicBezTo>
                <a:cubicBezTo>
                  <a:pt x="25227" y="25390"/>
                  <a:pt x="25173" y="25390"/>
                  <a:pt x="25119" y="25390"/>
                </a:cubicBezTo>
                <a:cubicBezTo>
                  <a:pt x="25100" y="25390"/>
                  <a:pt x="25082" y="25390"/>
                  <a:pt x="25064" y="25390"/>
                </a:cubicBezTo>
                <a:lnTo>
                  <a:pt x="25064" y="25390"/>
                </a:lnTo>
                <a:cubicBezTo>
                  <a:pt x="25028" y="25354"/>
                  <a:pt x="24992" y="25336"/>
                  <a:pt x="24937" y="25318"/>
                </a:cubicBezTo>
                <a:cubicBezTo>
                  <a:pt x="24883" y="25300"/>
                  <a:pt x="24829" y="25282"/>
                  <a:pt x="24793" y="25264"/>
                </a:cubicBezTo>
                <a:cubicBezTo>
                  <a:pt x="24684" y="25245"/>
                  <a:pt x="24575" y="25264"/>
                  <a:pt x="24485" y="25318"/>
                </a:cubicBezTo>
                <a:cubicBezTo>
                  <a:pt x="24430" y="25318"/>
                  <a:pt x="24394" y="25336"/>
                  <a:pt x="24340" y="25336"/>
                </a:cubicBezTo>
                <a:cubicBezTo>
                  <a:pt x="24322" y="25336"/>
                  <a:pt x="24285" y="25336"/>
                  <a:pt x="24267" y="25336"/>
                </a:cubicBezTo>
                <a:lnTo>
                  <a:pt x="24195" y="25300"/>
                </a:lnTo>
                <a:cubicBezTo>
                  <a:pt x="24104" y="25245"/>
                  <a:pt x="24014" y="25191"/>
                  <a:pt x="23941" y="25155"/>
                </a:cubicBezTo>
                <a:cubicBezTo>
                  <a:pt x="23905" y="25137"/>
                  <a:pt x="23887" y="25119"/>
                  <a:pt x="23869" y="25101"/>
                </a:cubicBezTo>
                <a:cubicBezTo>
                  <a:pt x="23778" y="24992"/>
                  <a:pt x="23706" y="24883"/>
                  <a:pt x="23652" y="24775"/>
                </a:cubicBezTo>
                <a:cubicBezTo>
                  <a:pt x="23597" y="24630"/>
                  <a:pt x="23543" y="24503"/>
                  <a:pt x="23471" y="24358"/>
                </a:cubicBezTo>
                <a:cubicBezTo>
                  <a:pt x="23416" y="24304"/>
                  <a:pt x="23380" y="24231"/>
                  <a:pt x="23344" y="24177"/>
                </a:cubicBezTo>
                <a:cubicBezTo>
                  <a:pt x="23271" y="24105"/>
                  <a:pt x="23217" y="24050"/>
                  <a:pt x="23145" y="23996"/>
                </a:cubicBezTo>
                <a:cubicBezTo>
                  <a:pt x="23054" y="23960"/>
                  <a:pt x="22982" y="23887"/>
                  <a:pt x="22909" y="23833"/>
                </a:cubicBezTo>
                <a:cubicBezTo>
                  <a:pt x="22873" y="23779"/>
                  <a:pt x="22855" y="23742"/>
                  <a:pt x="22819" y="23706"/>
                </a:cubicBezTo>
                <a:cubicBezTo>
                  <a:pt x="22800" y="23670"/>
                  <a:pt x="22764" y="23634"/>
                  <a:pt x="22728" y="23616"/>
                </a:cubicBezTo>
                <a:cubicBezTo>
                  <a:pt x="22638" y="23561"/>
                  <a:pt x="22565" y="23489"/>
                  <a:pt x="22493" y="23398"/>
                </a:cubicBezTo>
                <a:cubicBezTo>
                  <a:pt x="22475" y="23380"/>
                  <a:pt x="22456" y="23344"/>
                  <a:pt x="22438" y="23308"/>
                </a:cubicBezTo>
                <a:cubicBezTo>
                  <a:pt x="22475" y="23290"/>
                  <a:pt x="22529" y="23290"/>
                  <a:pt x="22529" y="23308"/>
                </a:cubicBezTo>
                <a:cubicBezTo>
                  <a:pt x="22529" y="23344"/>
                  <a:pt x="22547" y="23362"/>
                  <a:pt x="22583" y="23344"/>
                </a:cubicBezTo>
                <a:cubicBezTo>
                  <a:pt x="22638" y="23326"/>
                  <a:pt x="22674" y="23271"/>
                  <a:pt x="22710" y="23253"/>
                </a:cubicBezTo>
                <a:cubicBezTo>
                  <a:pt x="22728" y="23235"/>
                  <a:pt x="22764" y="23235"/>
                  <a:pt x="22782" y="23253"/>
                </a:cubicBezTo>
                <a:cubicBezTo>
                  <a:pt x="22819" y="23253"/>
                  <a:pt x="22855" y="23253"/>
                  <a:pt x="22891" y="23253"/>
                </a:cubicBezTo>
                <a:cubicBezTo>
                  <a:pt x="22963" y="23235"/>
                  <a:pt x="23000" y="23199"/>
                  <a:pt x="23072" y="23163"/>
                </a:cubicBezTo>
                <a:cubicBezTo>
                  <a:pt x="23108" y="23145"/>
                  <a:pt x="23163" y="23145"/>
                  <a:pt x="23217" y="23163"/>
                </a:cubicBezTo>
                <a:cubicBezTo>
                  <a:pt x="23235" y="23181"/>
                  <a:pt x="23271" y="23181"/>
                  <a:pt x="23289" y="23163"/>
                </a:cubicBezTo>
                <a:cubicBezTo>
                  <a:pt x="23380" y="23090"/>
                  <a:pt x="23452" y="23018"/>
                  <a:pt x="23543" y="22946"/>
                </a:cubicBezTo>
                <a:lnTo>
                  <a:pt x="23652" y="22855"/>
                </a:lnTo>
                <a:cubicBezTo>
                  <a:pt x="23670" y="22837"/>
                  <a:pt x="23742" y="22801"/>
                  <a:pt x="23742" y="22837"/>
                </a:cubicBezTo>
                <a:cubicBezTo>
                  <a:pt x="23760" y="22891"/>
                  <a:pt x="23797" y="22891"/>
                  <a:pt x="23815" y="22855"/>
                </a:cubicBezTo>
                <a:cubicBezTo>
                  <a:pt x="23815" y="22855"/>
                  <a:pt x="23815" y="22855"/>
                  <a:pt x="23815" y="22837"/>
                </a:cubicBezTo>
                <a:cubicBezTo>
                  <a:pt x="23833" y="22819"/>
                  <a:pt x="23851" y="22783"/>
                  <a:pt x="23887" y="22746"/>
                </a:cubicBezTo>
                <a:cubicBezTo>
                  <a:pt x="23923" y="22764"/>
                  <a:pt x="23959" y="22783"/>
                  <a:pt x="23996" y="22801"/>
                </a:cubicBezTo>
                <a:cubicBezTo>
                  <a:pt x="24068" y="22819"/>
                  <a:pt x="24159" y="22855"/>
                  <a:pt x="24231" y="22891"/>
                </a:cubicBezTo>
                <a:cubicBezTo>
                  <a:pt x="24285" y="22964"/>
                  <a:pt x="24358" y="23018"/>
                  <a:pt x="24412" y="23090"/>
                </a:cubicBezTo>
                <a:cubicBezTo>
                  <a:pt x="24539" y="23199"/>
                  <a:pt x="24648" y="23344"/>
                  <a:pt x="24738" y="23489"/>
                </a:cubicBezTo>
                <a:cubicBezTo>
                  <a:pt x="24774" y="23579"/>
                  <a:pt x="24829" y="23670"/>
                  <a:pt x="24847" y="23760"/>
                </a:cubicBezTo>
                <a:lnTo>
                  <a:pt x="24919" y="23905"/>
                </a:lnTo>
                <a:cubicBezTo>
                  <a:pt x="24919" y="23942"/>
                  <a:pt x="24937" y="23960"/>
                  <a:pt x="24956" y="23996"/>
                </a:cubicBezTo>
                <a:lnTo>
                  <a:pt x="24956" y="23996"/>
                </a:lnTo>
                <a:cubicBezTo>
                  <a:pt x="24956" y="24014"/>
                  <a:pt x="24937" y="24050"/>
                  <a:pt x="24937" y="24068"/>
                </a:cubicBezTo>
                <a:cubicBezTo>
                  <a:pt x="24919" y="24105"/>
                  <a:pt x="24901" y="24123"/>
                  <a:pt x="24901" y="24159"/>
                </a:cubicBezTo>
                <a:cubicBezTo>
                  <a:pt x="24883" y="24231"/>
                  <a:pt x="24901" y="24304"/>
                  <a:pt x="24937" y="24358"/>
                </a:cubicBezTo>
                <a:cubicBezTo>
                  <a:pt x="24956" y="24394"/>
                  <a:pt x="25010" y="24412"/>
                  <a:pt x="25046" y="24376"/>
                </a:cubicBezTo>
                <a:lnTo>
                  <a:pt x="25119" y="24249"/>
                </a:lnTo>
                <a:cubicBezTo>
                  <a:pt x="25137" y="24231"/>
                  <a:pt x="25155" y="24213"/>
                  <a:pt x="25173" y="24195"/>
                </a:cubicBezTo>
                <a:lnTo>
                  <a:pt x="25191" y="24195"/>
                </a:lnTo>
                <a:lnTo>
                  <a:pt x="25191" y="24195"/>
                </a:lnTo>
                <a:cubicBezTo>
                  <a:pt x="25227" y="24249"/>
                  <a:pt x="25281" y="24286"/>
                  <a:pt x="25354" y="24286"/>
                </a:cubicBezTo>
                <a:cubicBezTo>
                  <a:pt x="25444" y="24304"/>
                  <a:pt x="25535" y="24304"/>
                  <a:pt x="25626" y="24304"/>
                </a:cubicBezTo>
                <a:cubicBezTo>
                  <a:pt x="25716" y="24304"/>
                  <a:pt x="25825" y="24304"/>
                  <a:pt x="25861" y="24195"/>
                </a:cubicBezTo>
                <a:cubicBezTo>
                  <a:pt x="25879" y="24159"/>
                  <a:pt x="25861" y="24105"/>
                  <a:pt x="25843" y="24086"/>
                </a:cubicBezTo>
                <a:cubicBezTo>
                  <a:pt x="25843" y="24068"/>
                  <a:pt x="25825" y="24050"/>
                  <a:pt x="25825" y="24050"/>
                </a:cubicBezTo>
                <a:cubicBezTo>
                  <a:pt x="25825" y="24032"/>
                  <a:pt x="25825" y="23996"/>
                  <a:pt x="25843" y="23996"/>
                </a:cubicBezTo>
                <a:cubicBezTo>
                  <a:pt x="25843" y="23960"/>
                  <a:pt x="25843" y="23923"/>
                  <a:pt x="25807" y="23905"/>
                </a:cubicBezTo>
                <a:lnTo>
                  <a:pt x="25807" y="23905"/>
                </a:lnTo>
                <a:cubicBezTo>
                  <a:pt x="25807" y="23905"/>
                  <a:pt x="25807" y="23905"/>
                  <a:pt x="25807" y="23887"/>
                </a:cubicBezTo>
                <a:cubicBezTo>
                  <a:pt x="25825" y="23869"/>
                  <a:pt x="25807" y="23833"/>
                  <a:pt x="25789" y="23815"/>
                </a:cubicBezTo>
                <a:cubicBezTo>
                  <a:pt x="25770" y="23815"/>
                  <a:pt x="25752" y="23815"/>
                  <a:pt x="25752" y="23797"/>
                </a:cubicBezTo>
                <a:lnTo>
                  <a:pt x="25752" y="23797"/>
                </a:lnTo>
                <a:cubicBezTo>
                  <a:pt x="25752" y="23797"/>
                  <a:pt x="25752" y="23797"/>
                  <a:pt x="25752" y="23779"/>
                </a:cubicBezTo>
                <a:cubicBezTo>
                  <a:pt x="25752" y="23760"/>
                  <a:pt x="25770" y="23742"/>
                  <a:pt x="25789" y="23724"/>
                </a:cubicBezTo>
                <a:cubicBezTo>
                  <a:pt x="25789" y="23688"/>
                  <a:pt x="25770" y="23634"/>
                  <a:pt x="25734" y="23634"/>
                </a:cubicBezTo>
                <a:cubicBezTo>
                  <a:pt x="25752" y="23616"/>
                  <a:pt x="25752" y="23579"/>
                  <a:pt x="25770" y="23543"/>
                </a:cubicBezTo>
                <a:cubicBezTo>
                  <a:pt x="25770" y="23525"/>
                  <a:pt x="25752" y="23489"/>
                  <a:pt x="25734" y="23489"/>
                </a:cubicBezTo>
                <a:cubicBezTo>
                  <a:pt x="25734" y="23471"/>
                  <a:pt x="25734" y="23471"/>
                  <a:pt x="25734" y="23453"/>
                </a:cubicBezTo>
                <a:cubicBezTo>
                  <a:pt x="25716" y="23434"/>
                  <a:pt x="25698" y="23416"/>
                  <a:pt x="25680" y="23416"/>
                </a:cubicBezTo>
                <a:cubicBezTo>
                  <a:pt x="25680" y="23398"/>
                  <a:pt x="25680" y="23398"/>
                  <a:pt x="25680" y="23398"/>
                </a:cubicBezTo>
                <a:cubicBezTo>
                  <a:pt x="25680" y="23380"/>
                  <a:pt x="25662" y="23362"/>
                  <a:pt x="25644" y="23362"/>
                </a:cubicBezTo>
                <a:cubicBezTo>
                  <a:pt x="25644" y="23362"/>
                  <a:pt x="25626" y="23362"/>
                  <a:pt x="25626" y="23362"/>
                </a:cubicBezTo>
                <a:lnTo>
                  <a:pt x="25626" y="23362"/>
                </a:lnTo>
                <a:cubicBezTo>
                  <a:pt x="25644" y="23326"/>
                  <a:pt x="25662" y="23308"/>
                  <a:pt x="25680" y="23271"/>
                </a:cubicBezTo>
                <a:cubicBezTo>
                  <a:pt x="25680" y="23235"/>
                  <a:pt x="25662" y="23181"/>
                  <a:pt x="25607" y="23199"/>
                </a:cubicBezTo>
                <a:cubicBezTo>
                  <a:pt x="25589" y="23199"/>
                  <a:pt x="25553" y="23199"/>
                  <a:pt x="25535" y="23199"/>
                </a:cubicBezTo>
                <a:cubicBezTo>
                  <a:pt x="25535" y="23181"/>
                  <a:pt x="25535" y="23163"/>
                  <a:pt x="25535" y="23145"/>
                </a:cubicBezTo>
                <a:cubicBezTo>
                  <a:pt x="25517" y="23145"/>
                  <a:pt x="25517" y="23127"/>
                  <a:pt x="25517" y="23127"/>
                </a:cubicBezTo>
                <a:cubicBezTo>
                  <a:pt x="25517" y="23108"/>
                  <a:pt x="25535" y="23090"/>
                  <a:pt x="25535" y="23054"/>
                </a:cubicBezTo>
                <a:cubicBezTo>
                  <a:pt x="25535" y="23036"/>
                  <a:pt x="25517" y="23000"/>
                  <a:pt x="25499" y="23000"/>
                </a:cubicBezTo>
                <a:cubicBezTo>
                  <a:pt x="25463" y="23000"/>
                  <a:pt x="25444" y="23000"/>
                  <a:pt x="25426" y="23000"/>
                </a:cubicBezTo>
                <a:cubicBezTo>
                  <a:pt x="25426" y="22982"/>
                  <a:pt x="25426" y="22982"/>
                  <a:pt x="25426" y="22964"/>
                </a:cubicBezTo>
                <a:cubicBezTo>
                  <a:pt x="25426" y="22946"/>
                  <a:pt x="25408" y="22927"/>
                  <a:pt x="25390" y="22909"/>
                </a:cubicBezTo>
                <a:lnTo>
                  <a:pt x="25372" y="22909"/>
                </a:lnTo>
                <a:lnTo>
                  <a:pt x="25372" y="22909"/>
                </a:lnTo>
                <a:cubicBezTo>
                  <a:pt x="25372" y="22891"/>
                  <a:pt x="25372" y="22891"/>
                  <a:pt x="25372" y="22891"/>
                </a:cubicBezTo>
                <a:lnTo>
                  <a:pt x="25372" y="22873"/>
                </a:lnTo>
                <a:lnTo>
                  <a:pt x="25372" y="22873"/>
                </a:lnTo>
                <a:lnTo>
                  <a:pt x="25372" y="22873"/>
                </a:lnTo>
                <a:lnTo>
                  <a:pt x="25372" y="22873"/>
                </a:lnTo>
                <a:lnTo>
                  <a:pt x="25372" y="22873"/>
                </a:lnTo>
                <a:cubicBezTo>
                  <a:pt x="25390" y="22873"/>
                  <a:pt x="25390" y="22891"/>
                  <a:pt x="25408" y="22891"/>
                </a:cubicBezTo>
                <a:cubicBezTo>
                  <a:pt x="25408" y="22927"/>
                  <a:pt x="25426" y="22946"/>
                  <a:pt x="25444" y="22964"/>
                </a:cubicBezTo>
                <a:cubicBezTo>
                  <a:pt x="25463" y="22982"/>
                  <a:pt x="25499" y="23000"/>
                  <a:pt x="25535" y="23000"/>
                </a:cubicBezTo>
                <a:lnTo>
                  <a:pt x="25589" y="23000"/>
                </a:lnTo>
                <a:lnTo>
                  <a:pt x="25589" y="23000"/>
                </a:lnTo>
                <a:lnTo>
                  <a:pt x="25589" y="23018"/>
                </a:lnTo>
                <a:cubicBezTo>
                  <a:pt x="25607" y="23072"/>
                  <a:pt x="25662" y="23108"/>
                  <a:pt x="25716" y="23108"/>
                </a:cubicBezTo>
                <a:cubicBezTo>
                  <a:pt x="25734" y="23108"/>
                  <a:pt x="25770" y="23108"/>
                  <a:pt x="25807" y="23108"/>
                </a:cubicBezTo>
                <a:lnTo>
                  <a:pt x="25843" y="23108"/>
                </a:lnTo>
                <a:cubicBezTo>
                  <a:pt x="25843" y="23127"/>
                  <a:pt x="25843" y="23145"/>
                  <a:pt x="25843" y="23163"/>
                </a:cubicBezTo>
                <a:cubicBezTo>
                  <a:pt x="25843" y="23181"/>
                  <a:pt x="25879" y="23199"/>
                  <a:pt x="25915" y="23199"/>
                </a:cubicBezTo>
                <a:cubicBezTo>
                  <a:pt x="25933" y="23217"/>
                  <a:pt x="25952" y="23217"/>
                  <a:pt x="25970" y="23199"/>
                </a:cubicBezTo>
                <a:lnTo>
                  <a:pt x="25988" y="23199"/>
                </a:lnTo>
                <a:lnTo>
                  <a:pt x="25988" y="23199"/>
                </a:lnTo>
                <a:cubicBezTo>
                  <a:pt x="26006" y="23235"/>
                  <a:pt x="26006" y="23253"/>
                  <a:pt x="26024" y="23271"/>
                </a:cubicBezTo>
                <a:cubicBezTo>
                  <a:pt x="26060" y="23326"/>
                  <a:pt x="26133" y="23326"/>
                  <a:pt x="26169" y="23290"/>
                </a:cubicBezTo>
                <a:cubicBezTo>
                  <a:pt x="26187" y="23290"/>
                  <a:pt x="26205" y="23290"/>
                  <a:pt x="26223" y="23290"/>
                </a:cubicBezTo>
                <a:cubicBezTo>
                  <a:pt x="26259" y="23290"/>
                  <a:pt x="26278" y="23326"/>
                  <a:pt x="26314" y="23326"/>
                </a:cubicBezTo>
                <a:lnTo>
                  <a:pt x="26350" y="23344"/>
                </a:lnTo>
                <a:cubicBezTo>
                  <a:pt x="26350" y="23362"/>
                  <a:pt x="26350" y="23362"/>
                  <a:pt x="26350" y="23380"/>
                </a:cubicBezTo>
                <a:cubicBezTo>
                  <a:pt x="26332" y="23416"/>
                  <a:pt x="26368" y="23471"/>
                  <a:pt x="26404" y="23453"/>
                </a:cubicBezTo>
                <a:cubicBezTo>
                  <a:pt x="26440" y="23453"/>
                  <a:pt x="26477" y="23434"/>
                  <a:pt x="26495" y="23416"/>
                </a:cubicBezTo>
                <a:lnTo>
                  <a:pt x="26513" y="23416"/>
                </a:lnTo>
                <a:cubicBezTo>
                  <a:pt x="26513" y="23416"/>
                  <a:pt x="26513" y="23434"/>
                  <a:pt x="26513" y="23434"/>
                </a:cubicBezTo>
                <a:cubicBezTo>
                  <a:pt x="26531" y="23471"/>
                  <a:pt x="26549" y="23489"/>
                  <a:pt x="26567" y="23507"/>
                </a:cubicBezTo>
                <a:cubicBezTo>
                  <a:pt x="26622" y="23525"/>
                  <a:pt x="26658" y="23525"/>
                  <a:pt x="26694" y="23489"/>
                </a:cubicBezTo>
                <a:lnTo>
                  <a:pt x="26803" y="23525"/>
                </a:lnTo>
                <a:lnTo>
                  <a:pt x="26803" y="23525"/>
                </a:lnTo>
                <a:cubicBezTo>
                  <a:pt x="26803" y="23561"/>
                  <a:pt x="26821" y="23579"/>
                  <a:pt x="26857" y="23579"/>
                </a:cubicBezTo>
                <a:cubicBezTo>
                  <a:pt x="26875" y="23597"/>
                  <a:pt x="26929" y="23597"/>
                  <a:pt x="26948" y="23579"/>
                </a:cubicBezTo>
                <a:lnTo>
                  <a:pt x="26966" y="23579"/>
                </a:lnTo>
                <a:cubicBezTo>
                  <a:pt x="27038" y="23579"/>
                  <a:pt x="27092" y="23579"/>
                  <a:pt x="27147" y="23579"/>
                </a:cubicBezTo>
                <a:cubicBezTo>
                  <a:pt x="27255" y="23525"/>
                  <a:pt x="27346" y="23434"/>
                  <a:pt x="27382" y="23326"/>
                </a:cubicBezTo>
                <a:cubicBezTo>
                  <a:pt x="27418" y="23271"/>
                  <a:pt x="27437" y="23199"/>
                  <a:pt x="27473" y="23127"/>
                </a:cubicBezTo>
                <a:cubicBezTo>
                  <a:pt x="27473" y="23090"/>
                  <a:pt x="27491" y="23072"/>
                  <a:pt x="27491" y="23036"/>
                </a:cubicBezTo>
                <a:cubicBezTo>
                  <a:pt x="27509" y="23000"/>
                  <a:pt x="27527" y="22964"/>
                  <a:pt x="27527" y="22946"/>
                </a:cubicBezTo>
                <a:cubicBezTo>
                  <a:pt x="27545" y="22873"/>
                  <a:pt x="27545" y="22801"/>
                  <a:pt x="27527" y="22728"/>
                </a:cubicBezTo>
                <a:cubicBezTo>
                  <a:pt x="27491" y="22674"/>
                  <a:pt x="27455" y="22620"/>
                  <a:pt x="27400" y="22583"/>
                </a:cubicBezTo>
                <a:lnTo>
                  <a:pt x="27237" y="22438"/>
                </a:lnTo>
                <a:cubicBezTo>
                  <a:pt x="27129" y="22348"/>
                  <a:pt x="27038" y="22257"/>
                  <a:pt x="26929" y="22149"/>
                </a:cubicBezTo>
                <a:cubicBezTo>
                  <a:pt x="26839" y="22076"/>
                  <a:pt x="26766" y="21986"/>
                  <a:pt x="26712" y="21877"/>
                </a:cubicBezTo>
                <a:cubicBezTo>
                  <a:pt x="26676" y="21805"/>
                  <a:pt x="26676" y="21750"/>
                  <a:pt x="26676" y="21678"/>
                </a:cubicBezTo>
                <a:cubicBezTo>
                  <a:pt x="26658" y="21660"/>
                  <a:pt x="26658" y="21642"/>
                  <a:pt x="26676" y="21624"/>
                </a:cubicBezTo>
                <a:lnTo>
                  <a:pt x="26694" y="21605"/>
                </a:lnTo>
                <a:cubicBezTo>
                  <a:pt x="26712" y="21587"/>
                  <a:pt x="26730" y="21587"/>
                  <a:pt x="26748" y="21569"/>
                </a:cubicBezTo>
                <a:cubicBezTo>
                  <a:pt x="26785" y="21569"/>
                  <a:pt x="26821" y="21569"/>
                  <a:pt x="26839" y="21569"/>
                </a:cubicBezTo>
                <a:lnTo>
                  <a:pt x="26875" y="21569"/>
                </a:lnTo>
                <a:cubicBezTo>
                  <a:pt x="26893" y="21569"/>
                  <a:pt x="26929" y="21569"/>
                  <a:pt x="26929" y="21533"/>
                </a:cubicBezTo>
                <a:cubicBezTo>
                  <a:pt x="26911" y="21497"/>
                  <a:pt x="26929" y="21461"/>
                  <a:pt x="26948" y="21442"/>
                </a:cubicBezTo>
                <a:cubicBezTo>
                  <a:pt x="26984" y="21406"/>
                  <a:pt x="27020" y="21388"/>
                  <a:pt x="27056" y="21388"/>
                </a:cubicBezTo>
                <a:cubicBezTo>
                  <a:pt x="27074" y="21388"/>
                  <a:pt x="27092" y="21388"/>
                  <a:pt x="27111" y="21370"/>
                </a:cubicBezTo>
                <a:cubicBezTo>
                  <a:pt x="27147" y="21370"/>
                  <a:pt x="27147" y="21334"/>
                  <a:pt x="27165" y="21316"/>
                </a:cubicBezTo>
                <a:cubicBezTo>
                  <a:pt x="27183" y="21298"/>
                  <a:pt x="27255" y="21352"/>
                  <a:pt x="27274" y="21370"/>
                </a:cubicBezTo>
                <a:cubicBezTo>
                  <a:pt x="27310" y="21388"/>
                  <a:pt x="27328" y="21370"/>
                  <a:pt x="27346" y="21352"/>
                </a:cubicBezTo>
                <a:cubicBezTo>
                  <a:pt x="27400" y="21261"/>
                  <a:pt x="27473" y="21189"/>
                  <a:pt x="27545" y="21153"/>
                </a:cubicBezTo>
                <a:lnTo>
                  <a:pt x="27690" y="21062"/>
                </a:lnTo>
                <a:lnTo>
                  <a:pt x="27762" y="21026"/>
                </a:lnTo>
                <a:cubicBezTo>
                  <a:pt x="27799" y="21008"/>
                  <a:pt x="27817" y="20990"/>
                  <a:pt x="27835" y="20972"/>
                </a:cubicBezTo>
                <a:cubicBezTo>
                  <a:pt x="27853" y="20953"/>
                  <a:pt x="27853" y="20953"/>
                  <a:pt x="27853" y="20935"/>
                </a:cubicBezTo>
                <a:lnTo>
                  <a:pt x="27853" y="20935"/>
                </a:lnTo>
                <a:lnTo>
                  <a:pt x="27907" y="20917"/>
                </a:lnTo>
                <a:cubicBezTo>
                  <a:pt x="27962" y="20881"/>
                  <a:pt x="28016" y="20863"/>
                  <a:pt x="28070" y="20827"/>
                </a:cubicBezTo>
                <a:cubicBezTo>
                  <a:pt x="28179" y="20772"/>
                  <a:pt x="28288" y="20718"/>
                  <a:pt x="28414" y="20682"/>
                </a:cubicBezTo>
                <a:cubicBezTo>
                  <a:pt x="28523" y="20646"/>
                  <a:pt x="28632" y="20609"/>
                  <a:pt x="28759" y="20573"/>
                </a:cubicBezTo>
                <a:cubicBezTo>
                  <a:pt x="28867" y="20519"/>
                  <a:pt x="28994" y="20501"/>
                  <a:pt x="29103" y="20537"/>
                </a:cubicBezTo>
                <a:lnTo>
                  <a:pt x="29121" y="20537"/>
                </a:lnTo>
                <a:cubicBezTo>
                  <a:pt x="29157" y="20555"/>
                  <a:pt x="29211" y="20501"/>
                  <a:pt x="29175" y="20465"/>
                </a:cubicBezTo>
                <a:lnTo>
                  <a:pt x="29175" y="20465"/>
                </a:lnTo>
                <a:cubicBezTo>
                  <a:pt x="29193" y="20465"/>
                  <a:pt x="29193" y="20465"/>
                  <a:pt x="29211" y="20465"/>
                </a:cubicBezTo>
                <a:lnTo>
                  <a:pt x="29284" y="20465"/>
                </a:lnTo>
                <a:cubicBezTo>
                  <a:pt x="29320" y="20465"/>
                  <a:pt x="29338" y="20446"/>
                  <a:pt x="29374" y="20428"/>
                </a:cubicBezTo>
                <a:cubicBezTo>
                  <a:pt x="29392" y="20410"/>
                  <a:pt x="29392" y="20392"/>
                  <a:pt x="29410" y="20356"/>
                </a:cubicBezTo>
                <a:cubicBezTo>
                  <a:pt x="29429" y="20338"/>
                  <a:pt x="29447" y="20338"/>
                  <a:pt x="29465" y="20338"/>
                </a:cubicBezTo>
                <a:lnTo>
                  <a:pt x="29573" y="20338"/>
                </a:lnTo>
                <a:cubicBezTo>
                  <a:pt x="29628" y="20356"/>
                  <a:pt x="29700" y="20356"/>
                  <a:pt x="29755" y="20338"/>
                </a:cubicBezTo>
                <a:lnTo>
                  <a:pt x="29755" y="20338"/>
                </a:lnTo>
                <a:cubicBezTo>
                  <a:pt x="29863" y="20338"/>
                  <a:pt x="29954" y="20338"/>
                  <a:pt x="30062" y="20338"/>
                </a:cubicBezTo>
                <a:cubicBezTo>
                  <a:pt x="30153" y="20338"/>
                  <a:pt x="30262" y="20302"/>
                  <a:pt x="30370" y="20283"/>
                </a:cubicBezTo>
                <a:cubicBezTo>
                  <a:pt x="30479" y="20283"/>
                  <a:pt x="30588" y="20283"/>
                  <a:pt x="30696" y="20283"/>
                </a:cubicBezTo>
                <a:cubicBezTo>
                  <a:pt x="30805" y="20302"/>
                  <a:pt x="30914" y="20302"/>
                  <a:pt x="31022" y="20265"/>
                </a:cubicBezTo>
                <a:cubicBezTo>
                  <a:pt x="31040" y="20265"/>
                  <a:pt x="31058" y="20247"/>
                  <a:pt x="31077" y="20229"/>
                </a:cubicBezTo>
                <a:cubicBezTo>
                  <a:pt x="31077" y="20211"/>
                  <a:pt x="31077" y="20193"/>
                  <a:pt x="31095" y="20193"/>
                </a:cubicBezTo>
                <a:cubicBezTo>
                  <a:pt x="31113" y="20193"/>
                  <a:pt x="31203" y="20211"/>
                  <a:pt x="31240" y="20229"/>
                </a:cubicBezTo>
                <a:cubicBezTo>
                  <a:pt x="31258" y="20229"/>
                  <a:pt x="31294" y="20229"/>
                  <a:pt x="31312" y="20229"/>
                </a:cubicBezTo>
                <a:cubicBezTo>
                  <a:pt x="31330" y="20229"/>
                  <a:pt x="31348" y="20193"/>
                  <a:pt x="31366" y="20175"/>
                </a:cubicBezTo>
                <a:cubicBezTo>
                  <a:pt x="31384" y="20139"/>
                  <a:pt x="31421" y="20139"/>
                  <a:pt x="31457" y="20157"/>
                </a:cubicBezTo>
                <a:cubicBezTo>
                  <a:pt x="31511" y="20175"/>
                  <a:pt x="31547" y="20193"/>
                  <a:pt x="31602" y="20229"/>
                </a:cubicBezTo>
                <a:cubicBezTo>
                  <a:pt x="31638" y="20247"/>
                  <a:pt x="31692" y="20265"/>
                  <a:pt x="31747" y="20265"/>
                </a:cubicBezTo>
                <a:cubicBezTo>
                  <a:pt x="31837" y="20247"/>
                  <a:pt x="31946" y="20265"/>
                  <a:pt x="32036" y="20302"/>
                </a:cubicBezTo>
                <a:cubicBezTo>
                  <a:pt x="32054" y="20320"/>
                  <a:pt x="32073" y="20338"/>
                  <a:pt x="32109" y="20338"/>
                </a:cubicBezTo>
                <a:cubicBezTo>
                  <a:pt x="32127" y="20356"/>
                  <a:pt x="32163" y="20356"/>
                  <a:pt x="32181" y="20356"/>
                </a:cubicBezTo>
                <a:cubicBezTo>
                  <a:pt x="32217" y="20356"/>
                  <a:pt x="32254" y="20356"/>
                  <a:pt x="32272" y="20338"/>
                </a:cubicBezTo>
                <a:cubicBezTo>
                  <a:pt x="32308" y="20338"/>
                  <a:pt x="32344" y="20338"/>
                  <a:pt x="32362" y="20338"/>
                </a:cubicBezTo>
                <a:cubicBezTo>
                  <a:pt x="32417" y="20338"/>
                  <a:pt x="32471" y="20338"/>
                  <a:pt x="32525" y="20356"/>
                </a:cubicBezTo>
                <a:cubicBezTo>
                  <a:pt x="32580" y="20374"/>
                  <a:pt x="32652" y="20392"/>
                  <a:pt x="32706" y="20392"/>
                </a:cubicBezTo>
                <a:cubicBezTo>
                  <a:pt x="32743" y="20428"/>
                  <a:pt x="32797" y="20446"/>
                  <a:pt x="32833" y="20465"/>
                </a:cubicBezTo>
                <a:cubicBezTo>
                  <a:pt x="32906" y="20483"/>
                  <a:pt x="32960" y="20501"/>
                  <a:pt x="33014" y="20537"/>
                </a:cubicBezTo>
                <a:cubicBezTo>
                  <a:pt x="33123" y="20591"/>
                  <a:pt x="33213" y="20646"/>
                  <a:pt x="33286" y="20736"/>
                </a:cubicBezTo>
                <a:lnTo>
                  <a:pt x="33304" y="20754"/>
                </a:lnTo>
                <a:cubicBezTo>
                  <a:pt x="33340" y="20809"/>
                  <a:pt x="33413" y="20772"/>
                  <a:pt x="33413" y="20718"/>
                </a:cubicBezTo>
                <a:cubicBezTo>
                  <a:pt x="33413" y="20718"/>
                  <a:pt x="33413" y="20700"/>
                  <a:pt x="33413" y="20700"/>
                </a:cubicBezTo>
                <a:cubicBezTo>
                  <a:pt x="33376" y="20555"/>
                  <a:pt x="33286" y="20410"/>
                  <a:pt x="33177" y="20320"/>
                </a:cubicBezTo>
                <a:cubicBezTo>
                  <a:pt x="33123" y="20265"/>
                  <a:pt x="33050" y="20193"/>
                  <a:pt x="32978" y="20157"/>
                </a:cubicBezTo>
                <a:lnTo>
                  <a:pt x="32887" y="20084"/>
                </a:lnTo>
                <a:lnTo>
                  <a:pt x="32869" y="20066"/>
                </a:lnTo>
                <a:cubicBezTo>
                  <a:pt x="32869" y="20048"/>
                  <a:pt x="32887" y="20048"/>
                  <a:pt x="32887" y="20030"/>
                </a:cubicBezTo>
                <a:cubicBezTo>
                  <a:pt x="32887" y="19976"/>
                  <a:pt x="32887" y="19921"/>
                  <a:pt x="32906" y="19867"/>
                </a:cubicBezTo>
                <a:cubicBezTo>
                  <a:pt x="32906" y="19813"/>
                  <a:pt x="32924" y="19776"/>
                  <a:pt x="32960" y="19794"/>
                </a:cubicBezTo>
                <a:cubicBezTo>
                  <a:pt x="32996" y="19794"/>
                  <a:pt x="33032" y="19740"/>
                  <a:pt x="33014" y="19704"/>
                </a:cubicBezTo>
                <a:cubicBezTo>
                  <a:pt x="33014" y="19668"/>
                  <a:pt x="32996" y="19650"/>
                  <a:pt x="32996" y="19613"/>
                </a:cubicBezTo>
                <a:cubicBezTo>
                  <a:pt x="32996" y="19577"/>
                  <a:pt x="32978" y="19541"/>
                  <a:pt x="32978" y="19523"/>
                </a:cubicBezTo>
                <a:cubicBezTo>
                  <a:pt x="32960" y="19450"/>
                  <a:pt x="32887" y="19414"/>
                  <a:pt x="32833" y="19378"/>
                </a:cubicBezTo>
                <a:lnTo>
                  <a:pt x="32815" y="19342"/>
                </a:lnTo>
                <a:lnTo>
                  <a:pt x="32833" y="19342"/>
                </a:lnTo>
                <a:lnTo>
                  <a:pt x="32887" y="19342"/>
                </a:lnTo>
                <a:lnTo>
                  <a:pt x="32978" y="19360"/>
                </a:lnTo>
                <a:cubicBezTo>
                  <a:pt x="33014" y="19360"/>
                  <a:pt x="33050" y="19360"/>
                  <a:pt x="33087" y="19360"/>
                </a:cubicBezTo>
                <a:cubicBezTo>
                  <a:pt x="33105" y="19342"/>
                  <a:pt x="33123" y="19324"/>
                  <a:pt x="33105" y="19287"/>
                </a:cubicBezTo>
                <a:cubicBezTo>
                  <a:pt x="33105" y="19287"/>
                  <a:pt x="33105" y="19287"/>
                  <a:pt x="33105" y="19269"/>
                </a:cubicBezTo>
                <a:cubicBezTo>
                  <a:pt x="33105" y="19251"/>
                  <a:pt x="33105" y="19215"/>
                  <a:pt x="33105" y="19197"/>
                </a:cubicBezTo>
                <a:cubicBezTo>
                  <a:pt x="33105" y="19179"/>
                  <a:pt x="33105" y="19179"/>
                  <a:pt x="33105" y="19179"/>
                </a:cubicBezTo>
                <a:lnTo>
                  <a:pt x="33105" y="19179"/>
                </a:lnTo>
                <a:lnTo>
                  <a:pt x="33105" y="19179"/>
                </a:lnTo>
                <a:cubicBezTo>
                  <a:pt x="33141" y="19143"/>
                  <a:pt x="33177" y="19106"/>
                  <a:pt x="33159" y="19070"/>
                </a:cubicBezTo>
                <a:cubicBezTo>
                  <a:pt x="33159" y="19016"/>
                  <a:pt x="33141" y="18980"/>
                  <a:pt x="33123" y="18925"/>
                </a:cubicBezTo>
                <a:cubicBezTo>
                  <a:pt x="33123" y="18907"/>
                  <a:pt x="33123" y="18871"/>
                  <a:pt x="33105" y="18853"/>
                </a:cubicBezTo>
                <a:lnTo>
                  <a:pt x="33105" y="18817"/>
                </a:lnTo>
                <a:lnTo>
                  <a:pt x="33177" y="18817"/>
                </a:lnTo>
                <a:cubicBezTo>
                  <a:pt x="33213" y="18835"/>
                  <a:pt x="33250" y="18835"/>
                  <a:pt x="33286" y="18853"/>
                </a:cubicBezTo>
                <a:cubicBezTo>
                  <a:pt x="33322" y="18853"/>
                  <a:pt x="33340" y="18853"/>
                  <a:pt x="33358" y="18835"/>
                </a:cubicBezTo>
                <a:cubicBezTo>
                  <a:pt x="33376" y="18780"/>
                  <a:pt x="33395" y="18744"/>
                  <a:pt x="33395" y="18690"/>
                </a:cubicBezTo>
                <a:lnTo>
                  <a:pt x="33395" y="18690"/>
                </a:lnTo>
                <a:lnTo>
                  <a:pt x="33395" y="18690"/>
                </a:lnTo>
                <a:lnTo>
                  <a:pt x="33413" y="18690"/>
                </a:lnTo>
                <a:lnTo>
                  <a:pt x="33485" y="18726"/>
                </a:lnTo>
                <a:cubicBezTo>
                  <a:pt x="33539" y="18726"/>
                  <a:pt x="33576" y="18726"/>
                  <a:pt x="33630" y="18690"/>
                </a:cubicBezTo>
                <a:cubicBezTo>
                  <a:pt x="33666" y="18672"/>
                  <a:pt x="33684" y="18635"/>
                  <a:pt x="33702" y="18599"/>
                </a:cubicBezTo>
                <a:cubicBezTo>
                  <a:pt x="33793" y="18509"/>
                  <a:pt x="33884" y="18436"/>
                  <a:pt x="34010" y="18382"/>
                </a:cubicBezTo>
                <a:cubicBezTo>
                  <a:pt x="34173" y="18309"/>
                  <a:pt x="34354" y="18273"/>
                  <a:pt x="34535" y="18255"/>
                </a:cubicBezTo>
                <a:cubicBezTo>
                  <a:pt x="34735" y="18237"/>
                  <a:pt x="34934" y="18219"/>
                  <a:pt x="35133" y="18219"/>
                </a:cubicBezTo>
                <a:lnTo>
                  <a:pt x="35260" y="18219"/>
                </a:lnTo>
                <a:cubicBezTo>
                  <a:pt x="35314" y="18219"/>
                  <a:pt x="35350" y="18219"/>
                  <a:pt x="35387" y="18201"/>
                </a:cubicBezTo>
                <a:cubicBezTo>
                  <a:pt x="35423" y="18183"/>
                  <a:pt x="35423" y="18128"/>
                  <a:pt x="35423" y="18092"/>
                </a:cubicBezTo>
                <a:cubicBezTo>
                  <a:pt x="35405" y="18074"/>
                  <a:pt x="35423" y="18038"/>
                  <a:pt x="35459" y="18038"/>
                </a:cubicBezTo>
                <a:cubicBezTo>
                  <a:pt x="35531" y="18002"/>
                  <a:pt x="35622" y="18038"/>
                  <a:pt x="35694" y="17984"/>
                </a:cubicBezTo>
                <a:cubicBezTo>
                  <a:pt x="35731" y="17984"/>
                  <a:pt x="35731" y="17965"/>
                  <a:pt x="35767" y="17947"/>
                </a:cubicBezTo>
                <a:cubicBezTo>
                  <a:pt x="35785" y="17947"/>
                  <a:pt x="35803" y="17947"/>
                  <a:pt x="35821" y="17947"/>
                </a:cubicBezTo>
                <a:lnTo>
                  <a:pt x="36002" y="17947"/>
                </a:lnTo>
                <a:cubicBezTo>
                  <a:pt x="36057" y="17929"/>
                  <a:pt x="36057" y="17875"/>
                  <a:pt x="36020" y="17839"/>
                </a:cubicBezTo>
                <a:cubicBezTo>
                  <a:pt x="36002" y="17839"/>
                  <a:pt x="36002" y="17839"/>
                  <a:pt x="36002" y="17839"/>
                </a:cubicBezTo>
                <a:cubicBezTo>
                  <a:pt x="36002" y="17821"/>
                  <a:pt x="36002" y="17821"/>
                  <a:pt x="36002" y="17802"/>
                </a:cubicBezTo>
                <a:cubicBezTo>
                  <a:pt x="36002" y="17784"/>
                  <a:pt x="36002" y="17766"/>
                  <a:pt x="36020" y="17766"/>
                </a:cubicBezTo>
                <a:cubicBezTo>
                  <a:pt x="36093" y="17730"/>
                  <a:pt x="36183" y="17712"/>
                  <a:pt x="36256" y="17730"/>
                </a:cubicBezTo>
                <a:lnTo>
                  <a:pt x="36546" y="17712"/>
                </a:lnTo>
                <a:lnTo>
                  <a:pt x="36600" y="17712"/>
                </a:lnTo>
                <a:cubicBezTo>
                  <a:pt x="36781" y="17730"/>
                  <a:pt x="36962" y="17748"/>
                  <a:pt x="37143" y="17766"/>
                </a:cubicBezTo>
                <a:cubicBezTo>
                  <a:pt x="37252" y="17766"/>
                  <a:pt x="37342" y="17784"/>
                  <a:pt x="37433" y="17784"/>
                </a:cubicBezTo>
                <a:cubicBezTo>
                  <a:pt x="37542" y="17784"/>
                  <a:pt x="37632" y="17802"/>
                  <a:pt x="37723" y="17839"/>
                </a:cubicBezTo>
                <a:cubicBezTo>
                  <a:pt x="37759" y="17857"/>
                  <a:pt x="37777" y="17821"/>
                  <a:pt x="37777" y="17784"/>
                </a:cubicBezTo>
                <a:cubicBezTo>
                  <a:pt x="37777" y="17748"/>
                  <a:pt x="37813" y="17766"/>
                  <a:pt x="37831" y="17766"/>
                </a:cubicBezTo>
                <a:cubicBezTo>
                  <a:pt x="37849" y="17748"/>
                  <a:pt x="37886" y="17748"/>
                  <a:pt x="37922" y="17766"/>
                </a:cubicBezTo>
                <a:cubicBezTo>
                  <a:pt x="37976" y="17766"/>
                  <a:pt x="38049" y="17766"/>
                  <a:pt x="38121" y="17784"/>
                </a:cubicBezTo>
                <a:cubicBezTo>
                  <a:pt x="38248" y="17802"/>
                  <a:pt x="38357" y="17839"/>
                  <a:pt x="38483" y="17911"/>
                </a:cubicBezTo>
                <a:lnTo>
                  <a:pt x="38501" y="17911"/>
                </a:lnTo>
                <a:cubicBezTo>
                  <a:pt x="38520" y="17911"/>
                  <a:pt x="38556" y="17911"/>
                  <a:pt x="38574" y="17875"/>
                </a:cubicBezTo>
                <a:cubicBezTo>
                  <a:pt x="38592" y="17839"/>
                  <a:pt x="38574" y="17802"/>
                  <a:pt x="38538" y="17784"/>
                </a:cubicBezTo>
                <a:close/>
                <a:moveTo>
                  <a:pt x="14561" y="24883"/>
                </a:moveTo>
                <a:lnTo>
                  <a:pt x="14561" y="24883"/>
                </a:lnTo>
                <a:cubicBezTo>
                  <a:pt x="14561" y="24883"/>
                  <a:pt x="14561" y="24901"/>
                  <a:pt x="14561" y="24883"/>
                </a:cubicBezTo>
                <a:close/>
                <a:moveTo>
                  <a:pt x="22583" y="21135"/>
                </a:moveTo>
                <a:lnTo>
                  <a:pt x="22583" y="21135"/>
                </a:lnTo>
                <a:cubicBezTo>
                  <a:pt x="22529" y="21135"/>
                  <a:pt x="22475" y="21135"/>
                  <a:pt x="22420" y="21116"/>
                </a:cubicBezTo>
                <a:cubicBezTo>
                  <a:pt x="22312" y="21116"/>
                  <a:pt x="22221" y="21098"/>
                  <a:pt x="22112" y="21062"/>
                </a:cubicBezTo>
                <a:cubicBezTo>
                  <a:pt x="21913" y="21008"/>
                  <a:pt x="21714" y="20972"/>
                  <a:pt x="21515" y="20953"/>
                </a:cubicBezTo>
                <a:cubicBezTo>
                  <a:pt x="21460" y="20953"/>
                  <a:pt x="21406" y="20972"/>
                  <a:pt x="21370" y="20972"/>
                </a:cubicBezTo>
                <a:cubicBezTo>
                  <a:pt x="21424" y="20917"/>
                  <a:pt x="21478" y="20881"/>
                  <a:pt x="21551" y="20845"/>
                </a:cubicBezTo>
                <a:cubicBezTo>
                  <a:pt x="21696" y="20809"/>
                  <a:pt x="21841" y="20809"/>
                  <a:pt x="22004" y="20845"/>
                </a:cubicBezTo>
                <a:cubicBezTo>
                  <a:pt x="22203" y="20917"/>
                  <a:pt x="22402" y="21008"/>
                  <a:pt x="22601" y="21116"/>
                </a:cubicBezTo>
                <a:close/>
                <a:moveTo>
                  <a:pt x="24811" y="26694"/>
                </a:moveTo>
                <a:lnTo>
                  <a:pt x="24811" y="26694"/>
                </a:lnTo>
                <a:cubicBezTo>
                  <a:pt x="24811" y="26694"/>
                  <a:pt x="24793" y="26694"/>
                  <a:pt x="24811" y="266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0" y="3078010"/>
            <a:ext cx="2386318" cy="1996991"/>
          </a:xfrm>
          <a:custGeom>
            <a:avLst/>
            <a:gdLst/>
            <a:ahLst/>
            <a:cxnLst/>
            <a:rect l="l" t="t" r="r" b="b"/>
            <a:pathLst>
              <a:path w="25970" h="21733" extrusionOk="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75" y="4718977"/>
            <a:ext cx="9144042" cy="1230724"/>
          </a:xfrm>
          <a:custGeom>
            <a:avLst/>
            <a:gdLst/>
            <a:ahLst/>
            <a:cxnLst/>
            <a:rect l="l" t="t" r="r" b="b"/>
            <a:pathLst>
              <a:path w="63874" h="17260" extrusionOk="0">
                <a:moveTo>
                  <a:pt x="55235" y="2826"/>
                </a:moveTo>
                <a:cubicBezTo>
                  <a:pt x="55235" y="2790"/>
                  <a:pt x="55199" y="2771"/>
                  <a:pt x="55162" y="2790"/>
                </a:cubicBezTo>
                <a:lnTo>
                  <a:pt x="55108" y="2753"/>
                </a:lnTo>
                <a:cubicBezTo>
                  <a:pt x="55054" y="2717"/>
                  <a:pt x="54999" y="2717"/>
                  <a:pt x="54963" y="2771"/>
                </a:cubicBezTo>
                <a:cubicBezTo>
                  <a:pt x="54873" y="2844"/>
                  <a:pt x="54836" y="2971"/>
                  <a:pt x="54710" y="2989"/>
                </a:cubicBezTo>
                <a:lnTo>
                  <a:pt x="54420" y="2989"/>
                </a:lnTo>
                <a:cubicBezTo>
                  <a:pt x="54366" y="2989"/>
                  <a:pt x="54311" y="2971"/>
                  <a:pt x="54275" y="2971"/>
                </a:cubicBezTo>
                <a:cubicBezTo>
                  <a:pt x="54203" y="2934"/>
                  <a:pt x="54185" y="2898"/>
                  <a:pt x="54130" y="2862"/>
                </a:cubicBezTo>
                <a:cubicBezTo>
                  <a:pt x="54076" y="2826"/>
                  <a:pt x="54003" y="2808"/>
                  <a:pt x="53949" y="2826"/>
                </a:cubicBezTo>
                <a:cubicBezTo>
                  <a:pt x="53895" y="2844"/>
                  <a:pt x="53840" y="2844"/>
                  <a:pt x="53786" y="2862"/>
                </a:cubicBezTo>
                <a:cubicBezTo>
                  <a:pt x="53732" y="2862"/>
                  <a:pt x="53659" y="2826"/>
                  <a:pt x="53605" y="2844"/>
                </a:cubicBezTo>
                <a:cubicBezTo>
                  <a:pt x="53551" y="2844"/>
                  <a:pt x="53533" y="2862"/>
                  <a:pt x="53496" y="2862"/>
                </a:cubicBezTo>
                <a:cubicBezTo>
                  <a:pt x="53460" y="2844"/>
                  <a:pt x="53406" y="2844"/>
                  <a:pt x="53352" y="2826"/>
                </a:cubicBezTo>
                <a:cubicBezTo>
                  <a:pt x="53315" y="2826"/>
                  <a:pt x="53279" y="2826"/>
                  <a:pt x="53225" y="2826"/>
                </a:cubicBezTo>
                <a:cubicBezTo>
                  <a:pt x="53170" y="2808"/>
                  <a:pt x="53134" y="2790"/>
                  <a:pt x="53080" y="2771"/>
                </a:cubicBezTo>
                <a:cubicBezTo>
                  <a:pt x="53007" y="2753"/>
                  <a:pt x="52935" y="2735"/>
                  <a:pt x="52881" y="2753"/>
                </a:cubicBezTo>
                <a:cubicBezTo>
                  <a:pt x="52754" y="2790"/>
                  <a:pt x="52627" y="2808"/>
                  <a:pt x="52500" y="2826"/>
                </a:cubicBezTo>
                <a:lnTo>
                  <a:pt x="52174" y="2826"/>
                </a:lnTo>
                <a:cubicBezTo>
                  <a:pt x="52066" y="2826"/>
                  <a:pt x="51957" y="2808"/>
                  <a:pt x="51848" y="2790"/>
                </a:cubicBezTo>
                <a:cubicBezTo>
                  <a:pt x="51794" y="2790"/>
                  <a:pt x="51722" y="2808"/>
                  <a:pt x="51667" y="2844"/>
                </a:cubicBezTo>
                <a:cubicBezTo>
                  <a:pt x="51559" y="2880"/>
                  <a:pt x="51450" y="2880"/>
                  <a:pt x="51341" y="2880"/>
                </a:cubicBezTo>
                <a:cubicBezTo>
                  <a:pt x="51323" y="2880"/>
                  <a:pt x="51287" y="2880"/>
                  <a:pt x="51269" y="2898"/>
                </a:cubicBezTo>
                <a:cubicBezTo>
                  <a:pt x="51233" y="2916"/>
                  <a:pt x="51178" y="2971"/>
                  <a:pt x="51142" y="2971"/>
                </a:cubicBezTo>
                <a:cubicBezTo>
                  <a:pt x="51106" y="2971"/>
                  <a:pt x="51070" y="2934"/>
                  <a:pt x="51052" y="2916"/>
                </a:cubicBezTo>
                <a:cubicBezTo>
                  <a:pt x="51015" y="2898"/>
                  <a:pt x="50979" y="2898"/>
                  <a:pt x="50943" y="2898"/>
                </a:cubicBezTo>
                <a:cubicBezTo>
                  <a:pt x="50834" y="2934"/>
                  <a:pt x="50708" y="2953"/>
                  <a:pt x="50581" y="2934"/>
                </a:cubicBezTo>
                <a:cubicBezTo>
                  <a:pt x="50508" y="2916"/>
                  <a:pt x="50436" y="2916"/>
                  <a:pt x="50363" y="2934"/>
                </a:cubicBezTo>
                <a:cubicBezTo>
                  <a:pt x="50327" y="2953"/>
                  <a:pt x="50291" y="2971"/>
                  <a:pt x="50255" y="2989"/>
                </a:cubicBezTo>
                <a:lnTo>
                  <a:pt x="50200" y="2989"/>
                </a:lnTo>
                <a:cubicBezTo>
                  <a:pt x="50110" y="2971"/>
                  <a:pt x="50019" y="2934"/>
                  <a:pt x="49929" y="2898"/>
                </a:cubicBezTo>
                <a:cubicBezTo>
                  <a:pt x="49893" y="2898"/>
                  <a:pt x="49856" y="2898"/>
                  <a:pt x="49802" y="2880"/>
                </a:cubicBezTo>
                <a:cubicBezTo>
                  <a:pt x="49766" y="2862"/>
                  <a:pt x="49730" y="2844"/>
                  <a:pt x="49712" y="2826"/>
                </a:cubicBezTo>
                <a:cubicBezTo>
                  <a:pt x="49639" y="2790"/>
                  <a:pt x="49567" y="2771"/>
                  <a:pt x="49494" y="2753"/>
                </a:cubicBezTo>
                <a:cubicBezTo>
                  <a:pt x="49114" y="2681"/>
                  <a:pt x="48715" y="2771"/>
                  <a:pt x="48353" y="2681"/>
                </a:cubicBezTo>
                <a:cubicBezTo>
                  <a:pt x="48245" y="2663"/>
                  <a:pt x="48154" y="2627"/>
                  <a:pt x="48064" y="2590"/>
                </a:cubicBezTo>
                <a:cubicBezTo>
                  <a:pt x="47973" y="2572"/>
                  <a:pt x="47901" y="2572"/>
                  <a:pt x="47810" y="2554"/>
                </a:cubicBezTo>
                <a:cubicBezTo>
                  <a:pt x="47719" y="2518"/>
                  <a:pt x="47647" y="2482"/>
                  <a:pt x="47556" y="2445"/>
                </a:cubicBezTo>
                <a:cubicBezTo>
                  <a:pt x="47484" y="2409"/>
                  <a:pt x="47393" y="2391"/>
                  <a:pt x="47303" y="2373"/>
                </a:cubicBezTo>
                <a:cubicBezTo>
                  <a:pt x="47122" y="2337"/>
                  <a:pt x="46923" y="2337"/>
                  <a:pt x="46742" y="2283"/>
                </a:cubicBezTo>
                <a:cubicBezTo>
                  <a:pt x="46579" y="2228"/>
                  <a:pt x="46416" y="2192"/>
                  <a:pt x="46253" y="2156"/>
                </a:cubicBezTo>
                <a:cubicBezTo>
                  <a:pt x="46053" y="2138"/>
                  <a:pt x="45854" y="2138"/>
                  <a:pt x="45655" y="2156"/>
                </a:cubicBezTo>
                <a:cubicBezTo>
                  <a:pt x="45474" y="2138"/>
                  <a:pt x="45293" y="2156"/>
                  <a:pt x="45112" y="2174"/>
                </a:cubicBezTo>
                <a:cubicBezTo>
                  <a:pt x="45039" y="2192"/>
                  <a:pt x="44967" y="2228"/>
                  <a:pt x="44876" y="2246"/>
                </a:cubicBezTo>
                <a:cubicBezTo>
                  <a:pt x="44768" y="2283"/>
                  <a:pt x="44677" y="2283"/>
                  <a:pt x="44568" y="2301"/>
                </a:cubicBezTo>
                <a:cubicBezTo>
                  <a:pt x="44424" y="2337"/>
                  <a:pt x="44279" y="2391"/>
                  <a:pt x="44134" y="2464"/>
                </a:cubicBezTo>
                <a:cubicBezTo>
                  <a:pt x="44043" y="2482"/>
                  <a:pt x="43971" y="2500"/>
                  <a:pt x="43880" y="2536"/>
                </a:cubicBezTo>
                <a:cubicBezTo>
                  <a:pt x="43790" y="2554"/>
                  <a:pt x="43681" y="2554"/>
                  <a:pt x="43590" y="2590"/>
                </a:cubicBezTo>
                <a:cubicBezTo>
                  <a:pt x="43428" y="2645"/>
                  <a:pt x="43246" y="2663"/>
                  <a:pt x="43065" y="2717"/>
                </a:cubicBezTo>
                <a:cubicBezTo>
                  <a:pt x="42884" y="2771"/>
                  <a:pt x="42685" y="2790"/>
                  <a:pt x="42486" y="2790"/>
                </a:cubicBezTo>
                <a:lnTo>
                  <a:pt x="42250" y="2790"/>
                </a:lnTo>
                <a:cubicBezTo>
                  <a:pt x="42142" y="2790"/>
                  <a:pt x="42051" y="2735"/>
                  <a:pt x="41961" y="2681"/>
                </a:cubicBezTo>
                <a:cubicBezTo>
                  <a:pt x="41888" y="2663"/>
                  <a:pt x="41816" y="2627"/>
                  <a:pt x="41725" y="2608"/>
                </a:cubicBezTo>
                <a:cubicBezTo>
                  <a:pt x="41689" y="2608"/>
                  <a:pt x="41653" y="2572"/>
                  <a:pt x="41617" y="2572"/>
                </a:cubicBezTo>
                <a:cubicBezTo>
                  <a:pt x="41562" y="2554"/>
                  <a:pt x="41508" y="2572"/>
                  <a:pt x="41454" y="2554"/>
                </a:cubicBezTo>
                <a:cubicBezTo>
                  <a:pt x="41291" y="2464"/>
                  <a:pt x="41109" y="2409"/>
                  <a:pt x="40928" y="2355"/>
                </a:cubicBezTo>
                <a:cubicBezTo>
                  <a:pt x="40784" y="2337"/>
                  <a:pt x="40639" y="2319"/>
                  <a:pt x="40476" y="2337"/>
                </a:cubicBezTo>
                <a:cubicBezTo>
                  <a:pt x="40403" y="2355"/>
                  <a:pt x="40331" y="2355"/>
                  <a:pt x="40240" y="2355"/>
                </a:cubicBezTo>
                <a:lnTo>
                  <a:pt x="39950" y="2355"/>
                </a:lnTo>
                <a:cubicBezTo>
                  <a:pt x="39769" y="2355"/>
                  <a:pt x="39588" y="2355"/>
                  <a:pt x="39407" y="2391"/>
                </a:cubicBezTo>
                <a:cubicBezTo>
                  <a:pt x="39208" y="2427"/>
                  <a:pt x="39009" y="2445"/>
                  <a:pt x="38791" y="2427"/>
                </a:cubicBezTo>
                <a:cubicBezTo>
                  <a:pt x="38429" y="2427"/>
                  <a:pt x="38049" y="2373"/>
                  <a:pt x="37669" y="2355"/>
                </a:cubicBezTo>
                <a:cubicBezTo>
                  <a:pt x="37469" y="2319"/>
                  <a:pt x="37270" y="2264"/>
                  <a:pt x="37071" y="2192"/>
                </a:cubicBezTo>
                <a:cubicBezTo>
                  <a:pt x="36890" y="2138"/>
                  <a:pt x="36709" y="2065"/>
                  <a:pt x="36546" y="1993"/>
                </a:cubicBezTo>
                <a:cubicBezTo>
                  <a:pt x="36401" y="1920"/>
                  <a:pt x="36256" y="1884"/>
                  <a:pt x="36093" y="1866"/>
                </a:cubicBezTo>
                <a:cubicBezTo>
                  <a:pt x="35894" y="1866"/>
                  <a:pt x="35677" y="1830"/>
                  <a:pt x="35477" y="1775"/>
                </a:cubicBezTo>
                <a:cubicBezTo>
                  <a:pt x="35333" y="1685"/>
                  <a:pt x="35170" y="1631"/>
                  <a:pt x="34988" y="1594"/>
                </a:cubicBezTo>
                <a:cubicBezTo>
                  <a:pt x="34825" y="1576"/>
                  <a:pt x="34681" y="1558"/>
                  <a:pt x="34518" y="1558"/>
                </a:cubicBezTo>
                <a:cubicBezTo>
                  <a:pt x="34445" y="1540"/>
                  <a:pt x="34355" y="1522"/>
                  <a:pt x="34282" y="1504"/>
                </a:cubicBezTo>
                <a:cubicBezTo>
                  <a:pt x="34192" y="1504"/>
                  <a:pt x="34101" y="1468"/>
                  <a:pt x="34029" y="1468"/>
                </a:cubicBezTo>
                <a:cubicBezTo>
                  <a:pt x="33829" y="1449"/>
                  <a:pt x="33648" y="1431"/>
                  <a:pt x="33467" y="1395"/>
                </a:cubicBezTo>
                <a:cubicBezTo>
                  <a:pt x="33413" y="1377"/>
                  <a:pt x="33341" y="1377"/>
                  <a:pt x="33268" y="1377"/>
                </a:cubicBezTo>
                <a:cubicBezTo>
                  <a:pt x="33214" y="1377"/>
                  <a:pt x="33141" y="1377"/>
                  <a:pt x="33087" y="1377"/>
                </a:cubicBezTo>
                <a:cubicBezTo>
                  <a:pt x="33051" y="1377"/>
                  <a:pt x="33033" y="1359"/>
                  <a:pt x="33033" y="1341"/>
                </a:cubicBezTo>
                <a:cubicBezTo>
                  <a:pt x="33033" y="1323"/>
                  <a:pt x="32978" y="1323"/>
                  <a:pt x="32996" y="1359"/>
                </a:cubicBezTo>
                <a:cubicBezTo>
                  <a:pt x="32924" y="1341"/>
                  <a:pt x="32852" y="1323"/>
                  <a:pt x="32779" y="1305"/>
                </a:cubicBezTo>
                <a:cubicBezTo>
                  <a:pt x="32616" y="1286"/>
                  <a:pt x="32471" y="1286"/>
                  <a:pt x="32308" y="1250"/>
                </a:cubicBezTo>
                <a:cubicBezTo>
                  <a:pt x="32037" y="1160"/>
                  <a:pt x="31765" y="1105"/>
                  <a:pt x="31493" y="1051"/>
                </a:cubicBezTo>
                <a:cubicBezTo>
                  <a:pt x="31185" y="1015"/>
                  <a:pt x="30878" y="979"/>
                  <a:pt x="30588" y="906"/>
                </a:cubicBezTo>
                <a:cubicBezTo>
                  <a:pt x="30443" y="870"/>
                  <a:pt x="30298" y="834"/>
                  <a:pt x="30153" y="798"/>
                </a:cubicBezTo>
                <a:cubicBezTo>
                  <a:pt x="30008" y="779"/>
                  <a:pt x="29882" y="798"/>
                  <a:pt x="29737" y="779"/>
                </a:cubicBezTo>
                <a:cubicBezTo>
                  <a:pt x="29465" y="743"/>
                  <a:pt x="29193" y="725"/>
                  <a:pt x="28904" y="743"/>
                </a:cubicBezTo>
                <a:cubicBezTo>
                  <a:pt x="28777" y="743"/>
                  <a:pt x="28632" y="725"/>
                  <a:pt x="28487" y="689"/>
                </a:cubicBezTo>
                <a:cubicBezTo>
                  <a:pt x="28360" y="689"/>
                  <a:pt x="28216" y="689"/>
                  <a:pt x="28071" y="689"/>
                </a:cubicBezTo>
                <a:cubicBezTo>
                  <a:pt x="27835" y="689"/>
                  <a:pt x="27600" y="707"/>
                  <a:pt x="27346" y="761"/>
                </a:cubicBezTo>
                <a:cubicBezTo>
                  <a:pt x="27274" y="779"/>
                  <a:pt x="27201" y="798"/>
                  <a:pt x="27129" y="834"/>
                </a:cubicBezTo>
                <a:cubicBezTo>
                  <a:pt x="27111" y="870"/>
                  <a:pt x="27075" y="906"/>
                  <a:pt x="27075" y="942"/>
                </a:cubicBezTo>
                <a:cubicBezTo>
                  <a:pt x="27020" y="1015"/>
                  <a:pt x="26966" y="1069"/>
                  <a:pt x="26894" y="1105"/>
                </a:cubicBezTo>
                <a:cubicBezTo>
                  <a:pt x="26622" y="1214"/>
                  <a:pt x="26332" y="1286"/>
                  <a:pt x="26060" y="1323"/>
                </a:cubicBezTo>
                <a:cubicBezTo>
                  <a:pt x="25897" y="1359"/>
                  <a:pt x="25753" y="1359"/>
                  <a:pt x="25608" y="1377"/>
                </a:cubicBezTo>
                <a:cubicBezTo>
                  <a:pt x="25463" y="1395"/>
                  <a:pt x="25318" y="1431"/>
                  <a:pt x="25173" y="1486"/>
                </a:cubicBezTo>
                <a:cubicBezTo>
                  <a:pt x="24920" y="1522"/>
                  <a:pt x="24684" y="1594"/>
                  <a:pt x="24449" y="1703"/>
                </a:cubicBezTo>
                <a:cubicBezTo>
                  <a:pt x="24322" y="1794"/>
                  <a:pt x="24177" y="1848"/>
                  <a:pt x="24032" y="1884"/>
                </a:cubicBezTo>
                <a:cubicBezTo>
                  <a:pt x="23924" y="1884"/>
                  <a:pt x="23815" y="1902"/>
                  <a:pt x="23706" y="1957"/>
                </a:cubicBezTo>
                <a:cubicBezTo>
                  <a:pt x="23471" y="2083"/>
                  <a:pt x="23181" y="2101"/>
                  <a:pt x="22928" y="2210"/>
                </a:cubicBezTo>
                <a:cubicBezTo>
                  <a:pt x="22819" y="2246"/>
                  <a:pt x="22710" y="2319"/>
                  <a:pt x="22602" y="2355"/>
                </a:cubicBezTo>
                <a:cubicBezTo>
                  <a:pt x="22439" y="2391"/>
                  <a:pt x="22294" y="2409"/>
                  <a:pt x="22131" y="2391"/>
                </a:cubicBezTo>
                <a:cubicBezTo>
                  <a:pt x="21823" y="2373"/>
                  <a:pt x="21515" y="2337"/>
                  <a:pt x="21225" y="2283"/>
                </a:cubicBezTo>
                <a:cubicBezTo>
                  <a:pt x="21098" y="2264"/>
                  <a:pt x="20990" y="2283"/>
                  <a:pt x="20881" y="2264"/>
                </a:cubicBezTo>
                <a:cubicBezTo>
                  <a:pt x="20718" y="2246"/>
                  <a:pt x="20573" y="2210"/>
                  <a:pt x="20428" y="2192"/>
                </a:cubicBezTo>
                <a:cubicBezTo>
                  <a:pt x="20121" y="2156"/>
                  <a:pt x="19831" y="2156"/>
                  <a:pt x="19523" y="2101"/>
                </a:cubicBezTo>
                <a:cubicBezTo>
                  <a:pt x="19251" y="2047"/>
                  <a:pt x="18980" y="1975"/>
                  <a:pt x="18708" y="1866"/>
                </a:cubicBezTo>
                <a:cubicBezTo>
                  <a:pt x="18491" y="1757"/>
                  <a:pt x="18237" y="1685"/>
                  <a:pt x="17984" y="1649"/>
                </a:cubicBezTo>
                <a:cubicBezTo>
                  <a:pt x="17875" y="1631"/>
                  <a:pt x="17766" y="1631"/>
                  <a:pt x="17640" y="1649"/>
                </a:cubicBezTo>
                <a:cubicBezTo>
                  <a:pt x="17477" y="1649"/>
                  <a:pt x="17332" y="1612"/>
                  <a:pt x="17169" y="1540"/>
                </a:cubicBezTo>
                <a:cubicBezTo>
                  <a:pt x="17060" y="1486"/>
                  <a:pt x="16951" y="1468"/>
                  <a:pt x="16825" y="1486"/>
                </a:cubicBezTo>
                <a:cubicBezTo>
                  <a:pt x="16680" y="1486"/>
                  <a:pt x="16517" y="1468"/>
                  <a:pt x="16372" y="1449"/>
                </a:cubicBezTo>
                <a:cubicBezTo>
                  <a:pt x="16245" y="1431"/>
                  <a:pt x="16100" y="1413"/>
                  <a:pt x="15973" y="1395"/>
                </a:cubicBezTo>
                <a:cubicBezTo>
                  <a:pt x="15829" y="1341"/>
                  <a:pt x="15702" y="1286"/>
                  <a:pt x="15557" y="1232"/>
                </a:cubicBezTo>
                <a:cubicBezTo>
                  <a:pt x="15340" y="1123"/>
                  <a:pt x="15104" y="1015"/>
                  <a:pt x="14869" y="942"/>
                </a:cubicBezTo>
                <a:cubicBezTo>
                  <a:pt x="14742" y="924"/>
                  <a:pt x="14615" y="906"/>
                  <a:pt x="14507" y="870"/>
                </a:cubicBezTo>
                <a:cubicBezTo>
                  <a:pt x="14380" y="834"/>
                  <a:pt x="14253" y="798"/>
                  <a:pt x="14126" y="761"/>
                </a:cubicBezTo>
                <a:cubicBezTo>
                  <a:pt x="13981" y="743"/>
                  <a:pt x="13855" y="653"/>
                  <a:pt x="13710" y="635"/>
                </a:cubicBezTo>
                <a:cubicBezTo>
                  <a:pt x="13583" y="616"/>
                  <a:pt x="13438" y="598"/>
                  <a:pt x="13293" y="562"/>
                </a:cubicBezTo>
                <a:cubicBezTo>
                  <a:pt x="13022" y="490"/>
                  <a:pt x="12768" y="399"/>
                  <a:pt x="12515" y="327"/>
                </a:cubicBezTo>
                <a:lnTo>
                  <a:pt x="12116" y="200"/>
                </a:lnTo>
                <a:cubicBezTo>
                  <a:pt x="11971" y="146"/>
                  <a:pt x="11808" y="127"/>
                  <a:pt x="11645" y="91"/>
                </a:cubicBezTo>
                <a:cubicBezTo>
                  <a:pt x="11392" y="37"/>
                  <a:pt x="11138" y="1"/>
                  <a:pt x="10867" y="1"/>
                </a:cubicBezTo>
                <a:cubicBezTo>
                  <a:pt x="10577" y="19"/>
                  <a:pt x="10287" y="55"/>
                  <a:pt x="9997" y="127"/>
                </a:cubicBezTo>
                <a:cubicBezTo>
                  <a:pt x="9889" y="146"/>
                  <a:pt x="9780" y="182"/>
                  <a:pt x="9689" y="236"/>
                </a:cubicBezTo>
                <a:cubicBezTo>
                  <a:pt x="9635" y="254"/>
                  <a:pt x="9581" y="290"/>
                  <a:pt x="9526" y="327"/>
                </a:cubicBezTo>
                <a:cubicBezTo>
                  <a:pt x="9436" y="363"/>
                  <a:pt x="9345" y="381"/>
                  <a:pt x="9255" y="381"/>
                </a:cubicBezTo>
                <a:cubicBezTo>
                  <a:pt x="8983" y="417"/>
                  <a:pt x="8730" y="544"/>
                  <a:pt x="8476" y="598"/>
                </a:cubicBezTo>
                <a:cubicBezTo>
                  <a:pt x="8331" y="635"/>
                  <a:pt x="8186" y="653"/>
                  <a:pt x="8042" y="707"/>
                </a:cubicBezTo>
                <a:cubicBezTo>
                  <a:pt x="7915" y="743"/>
                  <a:pt x="7770" y="779"/>
                  <a:pt x="7643" y="798"/>
                </a:cubicBezTo>
                <a:cubicBezTo>
                  <a:pt x="7335" y="816"/>
                  <a:pt x="7027" y="816"/>
                  <a:pt x="6738" y="798"/>
                </a:cubicBezTo>
                <a:cubicBezTo>
                  <a:pt x="6593" y="761"/>
                  <a:pt x="6448" y="743"/>
                  <a:pt x="6285" y="743"/>
                </a:cubicBezTo>
                <a:cubicBezTo>
                  <a:pt x="6140" y="743"/>
                  <a:pt x="5977" y="743"/>
                  <a:pt x="5832" y="707"/>
                </a:cubicBezTo>
                <a:cubicBezTo>
                  <a:pt x="5561" y="653"/>
                  <a:pt x="5271" y="635"/>
                  <a:pt x="4981" y="635"/>
                </a:cubicBezTo>
                <a:cubicBezTo>
                  <a:pt x="4673" y="635"/>
                  <a:pt x="4365" y="689"/>
                  <a:pt x="4057" y="707"/>
                </a:cubicBezTo>
                <a:cubicBezTo>
                  <a:pt x="3786" y="725"/>
                  <a:pt x="3514" y="761"/>
                  <a:pt x="3242" y="816"/>
                </a:cubicBezTo>
                <a:cubicBezTo>
                  <a:pt x="2953" y="870"/>
                  <a:pt x="2663" y="834"/>
                  <a:pt x="2391" y="888"/>
                </a:cubicBezTo>
                <a:cubicBezTo>
                  <a:pt x="2102" y="924"/>
                  <a:pt x="1794" y="888"/>
                  <a:pt x="1486" y="906"/>
                </a:cubicBezTo>
                <a:cubicBezTo>
                  <a:pt x="1359" y="924"/>
                  <a:pt x="1250" y="961"/>
                  <a:pt x="1124" y="961"/>
                </a:cubicBezTo>
                <a:cubicBezTo>
                  <a:pt x="997" y="979"/>
                  <a:pt x="870" y="997"/>
                  <a:pt x="761" y="1033"/>
                </a:cubicBezTo>
                <a:cubicBezTo>
                  <a:pt x="562" y="1087"/>
                  <a:pt x="363" y="1105"/>
                  <a:pt x="164" y="1087"/>
                </a:cubicBezTo>
                <a:cubicBezTo>
                  <a:pt x="164" y="1069"/>
                  <a:pt x="146" y="1069"/>
                  <a:pt x="128" y="1069"/>
                </a:cubicBezTo>
                <a:lnTo>
                  <a:pt x="1" y="1069"/>
                </a:lnTo>
                <a:lnTo>
                  <a:pt x="1" y="17259"/>
                </a:lnTo>
                <a:lnTo>
                  <a:pt x="63873" y="17259"/>
                </a:lnTo>
                <a:lnTo>
                  <a:pt x="63873" y="5144"/>
                </a:lnTo>
                <a:lnTo>
                  <a:pt x="63873" y="5144"/>
                </a:lnTo>
                <a:cubicBezTo>
                  <a:pt x="63783" y="5108"/>
                  <a:pt x="63674" y="5071"/>
                  <a:pt x="63583" y="5035"/>
                </a:cubicBezTo>
                <a:cubicBezTo>
                  <a:pt x="63602" y="5017"/>
                  <a:pt x="63602" y="4999"/>
                  <a:pt x="63583" y="4999"/>
                </a:cubicBezTo>
                <a:cubicBezTo>
                  <a:pt x="63529" y="4963"/>
                  <a:pt x="63475" y="4945"/>
                  <a:pt x="63420" y="4908"/>
                </a:cubicBezTo>
                <a:cubicBezTo>
                  <a:pt x="63348" y="4872"/>
                  <a:pt x="63294" y="4836"/>
                  <a:pt x="63221" y="4800"/>
                </a:cubicBezTo>
                <a:lnTo>
                  <a:pt x="62823" y="4582"/>
                </a:lnTo>
                <a:cubicBezTo>
                  <a:pt x="62696" y="4510"/>
                  <a:pt x="62569" y="4456"/>
                  <a:pt x="62442" y="4438"/>
                </a:cubicBezTo>
                <a:cubicBezTo>
                  <a:pt x="62298" y="4401"/>
                  <a:pt x="62153" y="4347"/>
                  <a:pt x="62026" y="4311"/>
                </a:cubicBezTo>
                <a:cubicBezTo>
                  <a:pt x="61954" y="4293"/>
                  <a:pt x="61899" y="4293"/>
                  <a:pt x="61827" y="4275"/>
                </a:cubicBezTo>
                <a:cubicBezTo>
                  <a:pt x="61772" y="4238"/>
                  <a:pt x="61700" y="4220"/>
                  <a:pt x="61646" y="4220"/>
                </a:cubicBezTo>
                <a:cubicBezTo>
                  <a:pt x="61573" y="4202"/>
                  <a:pt x="61519" y="4202"/>
                  <a:pt x="61465" y="4220"/>
                </a:cubicBezTo>
                <a:cubicBezTo>
                  <a:pt x="61374" y="4202"/>
                  <a:pt x="61283" y="4184"/>
                  <a:pt x="61193" y="4166"/>
                </a:cubicBezTo>
                <a:cubicBezTo>
                  <a:pt x="61139" y="4148"/>
                  <a:pt x="61084" y="4130"/>
                  <a:pt x="61030" y="4130"/>
                </a:cubicBezTo>
                <a:cubicBezTo>
                  <a:pt x="60958" y="4130"/>
                  <a:pt x="60867" y="4112"/>
                  <a:pt x="60813" y="4057"/>
                </a:cubicBezTo>
                <a:cubicBezTo>
                  <a:pt x="60740" y="3967"/>
                  <a:pt x="60650" y="3894"/>
                  <a:pt x="60541" y="3840"/>
                </a:cubicBezTo>
                <a:cubicBezTo>
                  <a:pt x="60414" y="3804"/>
                  <a:pt x="60287" y="3804"/>
                  <a:pt x="60143" y="3822"/>
                </a:cubicBezTo>
                <a:lnTo>
                  <a:pt x="59690" y="3822"/>
                </a:lnTo>
                <a:cubicBezTo>
                  <a:pt x="59617" y="3822"/>
                  <a:pt x="59545" y="3804"/>
                  <a:pt x="59473" y="3786"/>
                </a:cubicBezTo>
                <a:cubicBezTo>
                  <a:pt x="59418" y="3767"/>
                  <a:pt x="59364" y="3731"/>
                  <a:pt x="59310" y="3695"/>
                </a:cubicBezTo>
                <a:cubicBezTo>
                  <a:pt x="59255" y="3677"/>
                  <a:pt x="59219" y="3677"/>
                  <a:pt x="59165" y="3659"/>
                </a:cubicBezTo>
                <a:cubicBezTo>
                  <a:pt x="59110" y="3641"/>
                  <a:pt x="59020" y="3586"/>
                  <a:pt x="58929" y="3550"/>
                </a:cubicBezTo>
                <a:cubicBezTo>
                  <a:pt x="58676" y="3478"/>
                  <a:pt x="58404" y="3460"/>
                  <a:pt x="58151" y="3478"/>
                </a:cubicBezTo>
                <a:cubicBezTo>
                  <a:pt x="58060" y="3478"/>
                  <a:pt x="57988" y="3478"/>
                  <a:pt x="57897" y="3460"/>
                </a:cubicBezTo>
                <a:cubicBezTo>
                  <a:pt x="57843" y="3442"/>
                  <a:pt x="57788" y="3405"/>
                  <a:pt x="57734" y="3369"/>
                </a:cubicBezTo>
                <a:cubicBezTo>
                  <a:pt x="57625" y="3333"/>
                  <a:pt x="57517" y="3333"/>
                  <a:pt x="57426" y="3369"/>
                </a:cubicBezTo>
                <a:cubicBezTo>
                  <a:pt x="57299" y="3405"/>
                  <a:pt x="57118" y="3514"/>
                  <a:pt x="57010" y="3442"/>
                </a:cubicBezTo>
                <a:cubicBezTo>
                  <a:pt x="56955" y="3405"/>
                  <a:pt x="56937" y="3351"/>
                  <a:pt x="56883" y="3315"/>
                </a:cubicBezTo>
                <a:cubicBezTo>
                  <a:pt x="56847" y="3279"/>
                  <a:pt x="56792" y="3260"/>
                  <a:pt x="56720" y="3260"/>
                </a:cubicBezTo>
                <a:lnTo>
                  <a:pt x="56539" y="3260"/>
                </a:lnTo>
                <a:cubicBezTo>
                  <a:pt x="56521" y="3260"/>
                  <a:pt x="56484" y="3260"/>
                  <a:pt x="56466" y="3260"/>
                </a:cubicBezTo>
                <a:cubicBezTo>
                  <a:pt x="56430" y="3242"/>
                  <a:pt x="56412" y="3188"/>
                  <a:pt x="56412" y="3170"/>
                </a:cubicBezTo>
                <a:cubicBezTo>
                  <a:pt x="56358" y="3061"/>
                  <a:pt x="56376" y="2934"/>
                  <a:pt x="56285" y="2844"/>
                </a:cubicBezTo>
                <a:cubicBezTo>
                  <a:pt x="56285" y="2844"/>
                  <a:pt x="56267" y="2826"/>
                  <a:pt x="56249" y="2844"/>
                </a:cubicBezTo>
                <a:cubicBezTo>
                  <a:pt x="56195" y="2862"/>
                  <a:pt x="56158" y="2880"/>
                  <a:pt x="56122" y="2898"/>
                </a:cubicBezTo>
                <a:cubicBezTo>
                  <a:pt x="56050" y="2934"/>
                  <a:pt x="56014" y="2880"/>
                  <a:pt x="55977" y="2826"/>
                </a:cubicBezTo>
                <a:cubicBezTo>
                  <a:pt x="55923" y="2753"/>
                  <a:pt x="55851" y="2717"/>
                  <a:pt x="55778" y="2735"/>
                </a:cubicBezTo>
                <a:cubicBezTo>
                  <a:pt x="55706" y="2735"/>
                  <a:pt x="55633" y="2790"/>
                  <a:pt x="55579" y="2844"/>
                </a:cubicBezTo>
                <a:cubicBezTo>
                  <a:pt x="55525" y="2898"/>
                  <a:pt x="55470" y="2953"/>
                  <a:pt x="55398" y="3007"/>
                </a:cubicBezTo>
                <a:cubicBezTo>
                  <a:pt x="55362" y="2934"/>
                  <a:pt x="55307" y="2862"/>
                  <a:pt x="55235" y="28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537" y="3607058"/>
            <a:ext cx="1933681" cy="1620804"/>
          </a:xfrm>
          <a:custGeom>
            <a:avLst/>
            <a:gdLst/>
            <a:ahLst/>
            <a:cxnLst/>
            <a:rect l="l" t="t" r="r" b="b"/>
            <a:pathLst>
              <a:path w="21044" h="17639" extrusionOk="0">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2"/>
          <p:cNvGrpSpPr/>
          <p:nvPr/>
        </p:nvGrpSpPr>
        <p:grpSpPr>
          <a:xfrm>
            <a:off x="6443210" y="1311230"/>
            <a:ext cx="2452677" cy="1670638"/>
            <a:chOff x="6479785" y="1632505"/>
            <a:chExt cx="2452677" cy="1670638"/>
          </a:xfrm>
        </p:grpSpPr>
        <p:sp>
          <p:nvSpPr>
            <p:cNvPr id="29" name="Google Shape;29;p2"/>
            <p:cNvSpPr/>
            <p:nvPr/>
          </p:nvSpPr>
          <p:spPr>
            <a:xfrm>
              <a:off x="6787832" y="1632505"/>
              <a:ext cx="1834113" cy="1670638"/>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140954" y="2109310"/>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642986" y="239896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70437" y="22483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479785" y="2483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255884" y="27736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a:off x="5062875" y="1870525"/>
            <a:ext cx="4081193" cy="3269141"/>
          </a:xfrm>
          <a:custGeom>
            <a:avLst/>
            <a:gdLst/>
            <a:ahLst/>
            <a:cxnLst/>
            <a:rect l="l" t="t" r="r" b="b"/>
            <a:pathLst>
              <a:path w="53424" h="42794" extrusionOk="0">
                <a:moveTo>
                  <a:pt x="53387" y="18617"/>
                </a:moveTo>
                <a:cubicBezTo>
                  <a:pt x="53297" y="18762"/>
                  <a:pt x="53224" y="18889"/>
                  <a:pt x="53134" y="19016"/>
                </a:cubicBezTo>
                <a:cubicBezTo>
                  <a:pt x="53134" y="19034"/>
                  <a:pt x="53134" y="19034"/>
                  <a:pt x="53134" y="19052"/>
                </a:cubicBezTo>
                <a:lnTo>
                  <a:pt x="53134" y="19052"/>
                </a:lnTo>
                <a:cubicBezTo>
                  <a:pt x="53116" y="19106"/>
                  <a:pt x="53116" y="19179"/>
                  <a:pt x="53134" y="19251"/>
                </a:cubicBezTo>
                <a:cubicBezTo>
                  <a:pt x="53152" y="19269"/>
                  <a:pt x="53170" y="19306"/>
                  <a:pt x="53188" y="19306"/>
                </a:cubicBezTo>
                <a:cubicBezTo>
                  <a:pt x="53188" y="19342"/>
                  <a:pt x="53206" y="19378"/>
                  <a:pt x="53224" y="19396"/>
                </a:cubicBezTo>
                <a:cubicBezTo>
                  <a:pt x="53242" y="19414"/>
                  <a:pt x="53260" y="19432"/>
                  <a:pt x="53297" y="19432"/>
                </a:cubicBezTo>
                <a:lnTo>
                  <a:pt x="53297" y="19577"/>
                </a:lnTo>
                <a:lnTo>
                  <a:pt x="53297" y="19776"/>
                </a:lnTo>
                <a:lnTo>
                  <a:pt x="53297" y="20157"/>
                </a:lnTo>
                <a:lnTo>
                  <a:pt x="53297" y="20555"/>
                </a:lnTo>
                <a:lnTo>
                  <a:pt x="53297" y="20736"/>
                </a:lnTo>
                <a:cubicBezTo>
                  <a:pt x="53297" y="20772"/>
                  <a:pt x="53297" y="20827"/>
                  <a:pt x="53297" y="20863"/>
                </a:cubicBezTo>
                <a:cubicBezTo>
                  <a:pt x="53224" y="20881"/>
                  <a:pt x="53170" y="20935"/>
                  <a:pt x="53170" y="21008"/>
                </a:cubicBezTo>
                <a:cubicBezTo>
                  <a:pt x="53170" y="21044"/>
                  <a:pt x="53170" y="21080"/>
                  <a:pt x="53170" y="21135"/>
                </a:cubicBezTo>
                <a:cubicBezTo>
                  <a:pt x="53170" y="21171"/>
                  <a:pt x="53170" y="21225"/>
                  <a:pt x="53188" y="21261"/>
                </a:cubicBezTo>
                <a:cubicBezTo>
                  <a:pt x="53206" y="21280"/>
                  <a:pt x="53206" y="21298"/>
                  <a:pt x="53224" y="21298"/>
                </a:cubicBezTo>
                <a:cubicBezTo>
                  <a:pt x="53242" y="21316"/>
                  <a:pt x="53278" y="21352"/>
                  <a:pt x="53333" y="21370"/>
                </a:cubicBezTo>
                <a:cubicBezTo>
                  <a:pt x="53369" y="21388"/>
                  <a:pt x="53387" y="21424"/>
                  <a:pt x="53405" y="21479"/>
                </a:cubicBezTo>
                <a:cubicBezTo>
                  <a:pt x="53387" y="21587"/>
                  <a:pt x="53387" y="21696"/>
                  <a:pt x="53369" y="21805"/>
                </a:cubicBezTo>
                <a:cubicBezTo>
                  <a:pt x="53333" y="21805"/>
                  <a:pt x="53315" y="21805"/>
                  <a:pt x="53278" y="21823"/>
                </a:cubicBezTo>
                <a:lnTo>
                  <a:pt x="53278" y="21823"/>
                </a:lnTo>
                <a:cubicBezTo>
                  <a:pt x="53260" y="21841"/>
                  <a:pt x="53260" y="21859"/>
                  <a:pt x="53260" y="21877"/>
                </a:cubicBezTo>
                <a:lnTo>
                  <a:pt x="53260" y="22167"/>
                </a:lnTo>
                <a:cubicBezTo>
                  <a:pt x="53242" y="22239"/>
                  <a:pt x="53260" y="22294"/>
                  <a:pt x="53260" y="22366"/>
                </a:cubicBezTo>
                <a:lnTo>
                  <a:pt x="53188" y="22366"/>
                </a:lnTo>
                <a:lnTo>
                  <a:pt x="53134" y="22366"/>
                </a:lnTo>
                <a:lnTo>
                  <a:pt x="53134" y="22276"/>
                </a:lnTo>
                <a:cubicBezTo>
                  <a:pt x="53134" y="22203"/>
                  <a:pt x="53134" y="22131"/>
                  <a:pt x="53134" y="22058"/>
                </a:cubicBezTo>
                <a:cubicBezTo>
                  <a:pt x="53152" y="21986"/>
                  <a:pt x="53152" y="21913"/>
                  <a:pt x="53134" y="21859"/>
                </a:cubicBezTo>
                <a:cubicBezTo>
                  <a:pt x="53116" y="21805"/>
                  <a:pt x="53061" y="21768"/>
                  <a:pt x="53007" y="21787"/>
                </a:cubicBezTo>
                <a:cubicBezTo>
                  <a:pt x="52934" y="21750"/>
                  <a:pt x="52844" y="21750"/>
                  <a:pt x="52771" y="21732"/>
                </a:cubicBezTo>
                <a:cubicBezTo>
                  <a:pt x="52735" y="21732"/>
                  <a:pt x="52681" y="21732"/>
                  <a:pt x="52645" y="21732"/>
                </a:cubicBezTo>
                <a:cubicBezTo>
                  <a:pt x="52608" y="21732"/>
                  <a:pt x="52572" y="21750"/>
                  <a:pt x="52518" y="21768"/>
                </a:cubicBezTo>
                <a:cubicBezTo>
                  <a:pt x="52518" y="21768"/>
                  <a:pt x="52500" y="21787"/>
                  <a:pt x="52500" y="21805"/>
                </a:cubicBezTo>
                <a:cubicBezTo>
                  <a:pt x="52500" y="21805"/>
                  <a:pt x="52500" y="21805"/>
                  <a:pt x="52500" y="21823"/>
                </a:cubicBezTo>
                <a:cubicBezTo>
                  <a:pt x="52500" y="21913"/>
                  <a:pt x="52500" y="22004"/>
                  <a:pt x="52500" y="22113"/>
                </a:cubicBezTo>
                <a:lnTo>
                  <a:pt x="52500" y="22330"/>
                </a:lnTo>
                <a:cubicBezTo>
                  <a:pt x="52464" y="22312"/>
                  <a:pt x="52409" y="22312"/>
                  <a:pt x="52355" y="22330"/>
                </a:cubicBezTo>
                <a:lnTo>
                  <a:pt x="52355" y="22257"/>
                </a:lnTo>
                <a:lnTo>
                  <a:pt x="52355" y="22094"/>
                </a:lnTo>
                <a:lnTo>
                  <a:pt x="52355" y="21931"/>
                </a:lnTo>
                <a:lnTo>
                  <a:pt x="52355" y="21768"/>
                </a:lnTo>
                <a:cubicBezTo>
                  <a:pt x="52355" y="21750"/>
                  <a:pt x="52337" y="21714"/>
                  <a:pt x="52301" y="21714"/>
                </a:cubicBezTo>
                <a:cubicBezTo>
                  <a:pt x="52210" y="21714"/>
                  <a:pt x="52119" y="21696"/>
                  <a:pt x="52029" y="21696"/>
                </a:cubicBezTo>
                <a:lnTo>
                  <a:pt x="52011" y="21660"/>
                </a:lnTo>
                <a:lnTo>
                  <a:pt x="51902" y="21479"/>
                </a:lnTo>
                <a:cubicBezTo>
                  <a:pt x="51830" y="21352"/>
                  <a:pt x="51757" y="21225"/>
                  <a:pt x="51685" y="21098"/>
                </a:cubicBezTo>
                <a:cubicBezTo>
                  <a:pt x="51558" y="20845"/>
                  <a:pt x="51449" y="20573"/>
                  <a:pt x="51341" y="20302"/>
                </a:cubicBezTo>
                <a:cubicBezTo>
                  <a:pt x="51160" y="19758"/>
                  <a:pt x="51033" y="19179"/>
                  <a:pt x="50997" y="18599"/>
                </a:cubicBezTo>
                <a:cubicBezTo>
                  <a:pt x="50979" y="18436"/>
                  <a:pt x="50960" y="18273"/>
                  <a:pt x="50960" y="18110"/>
                </a:cubicBezTo>
                <a:lnTo>
                  <a:pt x="50960" y="17857"/>
                </a:lnTo>
                <a:lnTo>
                  <a:pt x="50960" y="17621"/>
                </a:lnTo>
                <a:cubicBezTo>
                  <a:pt x="50960" y="17603"/>
                  <a:pt x="50960" y="17603"/>
                  <a:pt x="50960" y="17603"/>
                </a:cubicBezTo>
                <a:cubicBezTo>
                  <a:pt x="51015" y="17549"/>
                  <a:pt x="51069" y="17513"/>
                  <a:pt x="51105" y="17477"/>
                </a:cubicBezTo>
                <a:cubicBezTo>
                  <a:pt x="51178" y="17404"/>
                  <a:pt x="51214" y="17314"/>
                  <a:pt x="51214" y="17223"/>
                </a:cubicBezTo>
                <a:cubicBezTo>
                  <a:pt x="51214" y="17151"/>
                  <a:pt x="51214" y="17096"/>
                  <a:pt x="51196" y="17060"/>
                </a:cubicBezTo>
                <a:cubicBezTo>
                  <a:pt x="51196" y="17042"/>
                  <a:pt x="51196" y="17024"/>
                  <a:pt x="51196" y="17006"/>
                </a:cubicBezTo>
                <a:cubicBezTo>
                  <a:pt x="51250" y="17006"/>
                  <a:pt x="51286" y="16969"/>
                  <a:pt x="51305" y="16933"/>
                </a:cubicBezTo>
                <a:cubicBezTo>
                  <a:pt x="51341" y="16879"/>
                  <a:pt x="51359" y="16806"/>
                  <a:pt x="51341" y="16752"/>
                </a:cubicBezTo>
                <a:cubicBezTo>
                  <a:pt x="51323" y="16662"/>
                  <a:pt x="51250" y="16571"/>
                  <a:pt x="51160" y="16535"/>
                </a:cubicBezTo>
                <a:lnTo>
                  <a:pt x="51160" y="16444"/>
                </a:lnTo>
                <a:lnTo>
                  <a:pt x="51160" y="16299"/>
                </a:lnTo>
                <a:lnTo>
                  <a:pt x="51160" y="16155"/>
                </a:lnTo>
                <a:cubicBezTo>
                  <a:pt x="51160" y="16118"/>
                  <a:pt x="51160" y="16064"/>
                  <a:pt x="51160" y="16028"/>
                </a:cubicBezTo>
                <a:cubicBezTo>
                  <a:pt x="51142" y="15955"/>
                  <a:pt x="51087" y="15901"/>
                  <a:pt x="51033" y="15883"/>
                </a:cubicBezTo>
                <a:lnTo>
                  <a:pt x="50960" y="15847"/>
                </a:lnTo>
                <a:lnTo>
                  <a:pt x="50942" y="15847"/>
                </a:lnTo>
                <a:lnTo>
                  <a:pt x="50942" y="15285"/>
                </a:lnTo>
                <a:cubicBezTo>
                  <a:pt x="50942" y="15177"/>
                  <a:pt x="50942" y="15068"/>
                  <a:pt x="50906" y="14977"/>
                </a:cubicBezTo>
                <a:cubicBezTo>
                  <a:pt x="50852" y="14905"/>
                  <a:pt x="50797" y="14869"/>
                  <a:pt x="50725" y="14833"/>
                </a:cubicBezTo>
                <a:cubicBezTo>
                  <a:pt x="50707" y="14814"/>
                  <a:pt x="50653" y="14814"/>
                  <a:pt x="50634" y="14796"/>
                </a:cubicBezTo>
                <a:cubicBezTo>
                  <a:pt x="50598" y="14778"/>
                  <a:pt x="50580" y="14760"/>
                  <a:pt x="50562" y="14742"/>
                </a:cubicBezTo>
                <a:cubicBezTo>
                  <a:pt x="50580" y="14706"/>
                  <a:pt x="50580" y="14651"/>
                  <a:pt x="50562" y="14615"/>
                </a:cubicBezTo>
                <a:cubicBezTo>
                  <a:pt x="50562" y="14561"/>
                  <a:pt x="50562" y="14525"/>
                  <a:pt x="50544" y="14470"/>
                </a:cubicBezTo>
                <a:lnTo>
                  <a:pt x="50580" y="14470"/>
                </a:lnTo>
                <a:lnTo>
                  <a:pt x="50725" y="14470"/>
                </a:lnTo>
                <a:cubicBezTo>
                  <a:pt x="50761" y="14470"/>
                  <a:pt x="50779" y="14452"/>
                  <a:pt x="50797" y="14434"/>
                </a:cubicBezTo>
                <a:cubicBezTo>
                  <a:pt x="50834" y="14325"/>
                  <a:pt x="50834" y="14217"/>
                  <a:pt x="50779" y="14126"/>
                </a:cubicBezTo>
                <a:cubicBezTo>
                  <a:pt x="50743" y="14054"/>
                  <a:pt x="50671" y="14018"/>
                  <a:pt x="50598" y="13999"/>
                </a:cubicBezTo>
                <a:lnTo>
                  <a:pt x="50598" y="13981"/>
                </a:lnTo>
                <a:cubicBezTo>
                  <a:pt x="50653" y="13999"/>
                  <a:pt x="50725" y="13963"/>
                  <a:pt x="50743" y="13927"/>
                </a:cubicBezTo>
                <a:cubicBezTo>
                  <a:pt x="50797" y="13836"/>
                  <a:pt x="50725" y="13764"/>
                  <a:pt x="50689" y="13710"/>
                </a:cubicBezTo>
                <a:cubicBezTo>
                  <a:pt x="50634" y="13637"/>
                  <a:pt x="50580" y="13583"/>
                  <a:pt x="50526" y="13547"/>
                </a:cubicBezTo>
                <a:cubicBezTo>
                  <a:pt x="50508" y="13511"/>
                  <a:pt x="50472" y="13492"/>
                  <a:pt x="50435" y="13474"/>
                </a:cubicBezTo>
                <a:cubicBezTo>
                  <a:pt x="50417" y="13456"/>
                  <a:pt x="50399" y="13456"/>
                  <a:pt x="50381" y="13438"/>
                </a:cubicBezTo>
                <a:lnTo>
                  <a:pt x="50381" y="13329"/>
                </a:lnTo>
                <a:lnTo>
                  <a:pt x="50381" y="13130"/>
                </a:lnTo>
                <a:lnTo>
                  <a:pt x="50381" y="12750"/>
                </a:lnTo>
                <a:lnTo>
                  <a:pt x="50381" y="11989"/>
                </a:lnTo>
                <a:lnTo>
                  <a:pt x="50381" y="10486"/>
                </a:lnTo>
                <a:lnTo>
                  <a:pt x="50381" y="10052"/>
                </a:lnTo>
                <a:lnTo>
                  <a:pt x="50381" y="9834"/>
                </a:lnTo>
                <a:cubicBezTo>
                  <a:pt x="50381" y="9762"/>
                  <a:pt x="50381" y="9689"/>
                  <a:pt x="50363" y="9617"/>
                </a:cubicBezTo>
                <a:cubicBezTo>
                  <a:pt x="50363" y="9599"/>
                  <a:pt x="50363" y="9599"/>
                  <a:pt x="50345" y="9599"/>
                </a:cubicBezTo>
                <a:cubicBezTo>
                  <a:pt x="50345" y="9563"/>
                  <a:pt x="50327" y="9526"/>
                  <a:pt x="50309" y="9508"/>
                </a:cubicBezTo>
                <a:lnTo>
                  <a:pt x="50236" y="9382"/>
                </a:lnTo>
                <a:lnTo>
                  <a:pt x="50182" y="9273"/>
                </a:lnTo>
                <a:cubicBezTo>
                  <a:pt x="50164" y="9255"/>
                  <a:pt x="50146" y="9219"/>
                  <a:pt x="50127" y="9200"/>
                </a:cubicBezTo>
                <a:cubicBezTo>
                  <a:pt x="50127" y="9164"/>
                  <a:pt x="50109" y="9146"/>
                  <a:pt x="50073" y="9146"/>
                </a:cubicBezTo>
                <a:lnTo>
                  <a:pt x="49747" y="9164"/>
                </a:lnTo>
                <a:lnTo>
                  <a:pt x="49620" y="9164"/>
                </a:lnTo>
                <a:cubicBezTo>
                  <a:pt x="49584" y="9164"/>
                  <a:pt x="49566" y="9164"/>
                  <a:pt x="49530" y="9182"/>
                </a:cubicBezTo>
                <a:cubicBezTo>
                  <a:pt x="49530" y="9128"/>
                  <a:pt x="49512" y="9092"/>
                  <a:pt x="49512" y="9056"/>
                </a:cubicBezTo>
                <a:lnTo>
                  <a:pt x="49475" y="8856"/>
                </a:lnTo>
                <a:lnTo>
                  <a:pt x="49439" y="8657"/>
                </a:lnTo>
                <a:cubicBezTo>
                  <a:pt x="49421" y="8621"/>
                  <a:pt x="49421" y="8567"/>
                  <a:pt x="49403" y="8512"/>
                </a:cubicBezTo>
                <a:lnTo>
                  <a:pt x="49403" y="8096"/>
                </a:lnTo>
                <a:lnTo>
                  <a:pt x="49403" y="7752"/>
                </a:lnTo>
                <a:lnTo>
                  <a:pt x="49403" y="7571"/>
                </a:lnTo>
                <a:cubicBezTo>
                  <a:pt x="49403" y="7498"/>
                  <a:pt x="49403" y="7498"/>
                  <a:pt x="49385" y="7462"/>
                </a:cubicBezTo>
                <a:cubicBezTo>
                  <a:pt x="49385" y="7444"/>
                  <a:pt x="49367" y="7426"/>
                  <a:pt x="49349" y="7408"/>
                </a:cubicBezTo>
                <a:cubicBezTo>
                  <a:pt x="49349" y="7390"/>
                  <a:pt x="49313" y="7390"/>
                  <a:pt x="49313" y="7408"/>
                </a:cubicBezTo>
                <a:cubicBezTo>
                  <a:pt x="49294" y="7426"/>
                  <a:pt x="49276" y="7444"/>
                  <a:pt x="49276" y="7462"/>
                </a:cubicBezTo>
                <a:cubicBezTo>
                  <a:pt x="49276" y="7480"/>
                  <a:pt x="49258" y="7516"/>
                  <a:pt x="49258" y="7534"/>
                </a:cubicBezTo>
                <a:cubicBezTo>
                  <a:pt x="49258" y="7589"/>
                  <a:pt x="49258" y="7643"/>
                  <a:pt x="49258" y="7697"/>
                </a:cubicBezTo>
                <a:lnTo>
                  <a:pt x="49258" y="8023"/>
                </a:lnTo>
                <a:lnTo>
                  <a:pt x="49258" y="8386"/>
                </a:lnTo>
                <a:lnTo>
                  <a:pt x="49186" y="8331"/>
                </a:lnTo>
                <a:cubicBezTo>
                  <a:pt x="49150" y="8277"/>
                  <a:pt x="49113" y="8223"/>
                  <a:pt x="49077" y="8168"/>
                </a:cubicBezTo>
                <a:cubicBezTo>
                  <a:pt x="49023" y="8078"/>
                  <a:pt x="48968" y="8005"/>
                  <a:pt x="48914" y="7915"/>
                </a:cubicBezTo>
                <a:lnTo>
                  <a:pt x="48914" y="7263"/>
                </a:lnTo>
                <a:lnTo>
                  <a:pt x="48914" y="7009"/>
                </a:lnTo>
                <a:cubicBezTo>
                  <a:pt x="48932" y="6937"/>
                  <a:pt x="48914" y="6864"/>
                  <a:pt x="48878" y="6792"/>
                </a:cubicBezTo>
                <a:cubicBezTo>
                  <a:pt x="48860" y="6774"/>
                  <a:pt x="48842" y="6774"/>
                  <a:pt x="48842" y="6792"/>
                </a:cubicBezTo>
                <a:cubicBezTo>
                  <a:pt x="48824" y="6792"/>
                  <a:pt x="48824" y="6810"/>
                  <a:pt x="48824" y="6810"/>
                </a:cubicBezTo>
                <a:cubicBezTo>
                  <a:pt x="48805" y="6810"/>
                  <a:pt x="48805" y="6828"/>
                  <a:pt x="48805" y="6828"/>
                </a:cubicBezTo>
                <a:cubicBezTo>
                  <a:pt x="48787" y="6882"/>
                  <a:pt x="48787" y="6919"/>
                  <a:pt x="48787" y="6973"/>
                </a:cubicBezTo>
                <a:lnTo>
                  <a:pt x="48787" y="7136"/>
                </a:lnTo>
                <a:lnTo>
                  <a:pt x="48787" y="7933"/>
                </a:lnTo>
                <a:lnTo>
                  <a:pt x="48787" y="8005"/>
                </a:lnTo>
                <a:lnTo>
                  <a:pt x="48787" y="8060"/>
                </a:lnTo>
                <a:lnTo>
                  <a:pt x="48787" y="8060"/>
                </a:lnTo>
                <a:cubicBezTo>
                  <a:pt x="48787" y="8096"/>
                  <a:pt x="48787" y="8114"/>
                  <a:pt x="48769" y="8150"/>
                </a:cubicBezTo>
                <a:cubicBezTo>
                  <a:pt x="48769" y="8168"/>
                  <a:pt x="48769" y="8168"/>
                  <a:pt x="48769" y="8168"/>
                </a:cubicBezTo>
                <a:lnTo>
                  <a:pt x="48769" y="8241"/>
                </a:lnTo>
                <a:cubicBezTo>
                  <a:pt x="48769" y="8259"/>
                  <a:pt x="48751" y="8295"/>
                  <a:pt x="48751" y="8331"/>
                </a:cubicBezTo>
                <a:cubicBezTo>
                  <a:pt x="48751" y="8331"/>
                  <a:pt x="48751" y="8349"/>
                  <a:pt x="48751" y="8349"/>
                </a:cubicBezTo>
                <a:cubicBezTo>
                  <a:pt x="48715" y="8458"/>
                  <a:pt x="48697" y="8549"/>
                  <a:pt x="48679" y="8639"/>
                </a:cubicBezTo>
                <a:cubicBezTo>
                  <a:pt x="48642" y="8838"/>
                  <a:pt x="48588" y="9037"/>
                  <a:pt x="48552" y="9237"/>
                </a:cubicBezTo>
                <a:cubicBezTo>
                  <a:pt x="48461" y="9617"/>
                  <a:pt x="48371" y="10015"/>
                  <a:pt x="48262" y="10396"/>
                </a:cubicBezTo>
                <a:cubicBezTo>
                  <a:pt x="48244" y="10468"/>
                  <a:pt x="48226" y="10522"/>
                  <a:pt x="48208" y="10595"/>
                </a:cubicBezTo>
                <a:cubicBezTo>
                  <a:pt x="48117" y="10595"/>
                  <a:pt x="48027" y="10613"/>
                  <a:pt x="47936" y="10613"/>
                </a:cubicBezTo>
                <a:lnTo>
                  <a:pt x="47556" y="10649"/>
                </a:lnTo>
                <a:lnTo>
                  <a:pt x="46777" y="10704"/>
                </a:lnTo>
                <a:lnTo>
                  <a:pt x="46560" y="10722"/>
                </a:lnTo>
                <a:lnTo>
                  <a:pt x="46451" y="10722"/>
                </a:lnTo>
                <a:lnTo>
                  <a:pt x="46415" y="10722"/>
                </a:lnTo>
                <a:cubicBezTo>
                  <a:pt x="46397" y="10649"/>
                  <a:pt x="46361" y="10595"/>
                  <a:pt x="46343" y="10522"/>
                </a:cubicBezTo>
                <a:lnTo>
                  <a:pt x="46198" y="10215"/>
                </a:lnTo>
                <a:cubicBezTo>
                  <a:pt x="46125" y="10015"/>
                  <a:pt x="46035" y="9816"/>
                  <a:pt x="45944" y="9617"/>
                </a:cubicBezTo>
                <a:cubicBezTo>
                  <a:pt x="45763" y="9200"/>
                  <a:pt x="45600" y="8802"/>
                  <a:pt x="45419" y="8404"/>
                </a:cubicBezTo>
                <a:cubicBezTo>
                  <a:pt x="45310" y="8168"/>
                  <a:pt x="45220" y="7951"/>
                  <a:pt x="45093" y="7715"/>
                </a:cubicBezTo>
                <a:cubicBezTo>
                  <a:pt x="45093" y="7715"/>
                  <a:pt x="45075" y="7715"/>
                  <a:pt x="45075" y="7715"/>
                </a:cubicBezTo>
                <a:cubicBezTo>
                  <a:pt x="45057" y="7715"/>
                  <a:pt x="45039" y="7734"/>
                  <a:pt x="45021" y="7752"/>
                </a:cubicBezTo>
                <a:cubicBezTo>
                  <a:pt x="44984" y="7842"/>
                  <a:pt x="44948" y="7951"/>
                  <a:pt x="44912" y="8060"/>
                </a:cubicBezTo>
                <a:cubicBezTo>
                  <a:pt x="44876" y="8150"/>
                  <a:pt x="44858" y="8186"/>
                  <a:pt x="44839" y="8259"/>
                </a:cubicBezTo>
                <a:lnTo>
                  <a:pt x="44785" y="8132"/>
                </a:lnTo>
                <a:cubicBezTo>
                  <a:pt x="44749" y="8078"/>
                  <a:pt x="44713" y="8005"/>
                  <a:pt x="44676" y="7933"/>
                </a:cubicBezTo>
                <a:cubicBezTo>
                  <a:pt x="44640" y="7860"/>
                  <a:pt x="44586" y="7806"/>
                  <a:pt x="44532" y="7752"/>
                </a:cubicBezTo>
                <a:cubicBezTo>
                  <a:pt x="44550" y="7715"/>
                  <a:pt x="44495" y="7697"/>
                  <a:pt x="44495" y="7715"/>
                </a:cubicBezTo>
                <a:cubicBezTo>
                  <a:pt x="44387" y="7915"/>
                  <a:pt x="44278" y="8096"/>
                  <a:pt x="44188" y="8295"/>
                </a:cubicBezTo>
                <a:cubicBezTo>
                  <a:pt x="44097" y="8512"/>
                  <a:pt x="44025" y="8712"/>
                  <a:pt x="43934" y="8911"/>
                </a:cubicBezTo>
                <a:lnTo>
                  <a:pt x="43862" y="9074"/>
                </a:lnTo>
                <a:cubicBezTo>
                  <a:pt x="43843" y="9128"/>
                  <a:pt x="43825" y="9182"/>
                  <a:pt x="43807" y="9237"/>
                </a:cubicBezTo>
                <a:cubicBezTo>
                  <a:pt x="43699" y="9237"/>
                  <a:pt x="43644" y="9418"/>
                  <a:pt x="43753" y="9472"/>
                </a:cubicBezTo>
                <a:lnTo>
                  <a:pt x="43753" y="9472"/>
                </a:lnTo>
                <a:cubicBezTo>
                  <a:pt x="43753" y="9526"/>
                  <a:pt x="43753" y="9581"/>
                  <a:pt x="43753" y="9635"/>
                </a:cubicBezTo>
                <a:lnTo>
                  <a:pt x="43753" y="10830"/>
                </a:lnTo>
                <a:lnTo>
                  <a:pt x="43753" y="10939"/>
                </a:lnTo>
                <a:cubicBezTo>
                  <a:pt x="43753" y="10939"/>
                  <a:pt x="43753" y="10957"/>
                  <a:pt x="43753" y="10975"/>
                </a:cubicBezTo>
                <a:cubicBezTo>
                  <a:pt x="43717" y="10975"/>
                  <a:pt x="43699" y="10975"/>
                  <a:pt x="43662" y="10975"/>
                </a:cubicBezTo>
                <a:lnTo>
                  <a:pt x="43554" y="10975"/>
                </a:lnTo>
                <a:lnTo>
                  <a:pt x="43427" y="10975"/>
                </a:lnTo>
                <a:lnTo>
                  <a:pt x="43354" y="10975"/>
                </a:lnTo>
                <a:lnTo>
                  <a:pt x="43354" y="10450"/>
                </a:lnTo>
                <a:lnTo>
                  <a:pt x="43354" y="10305"/>
                </a:lnTo>
                <a:cubicBezTo>
                  <a:pt x="43354" y="10287"/>
                  <a:pt x="43354" y="10251"/>
                  <a:pt x="43354" y="10233"/>
                </a:cubicBezTo>
                <a:cubicBezTo>
                  <a:pt x="43427" y="10215"/>
                  <a:pt x="43499" y="10142"/>
                  <a:pt x="43499" y="10052"/>
                </a:cubicBezTo>
                <a:cubicBezTo>
                  <a:pt x="43499" y="9979"/>
                  <a:pt x="43445" y="9907"/>
                  <a:pt x="43373" y="9889"/>
                </a:cubicBezTo>
                <a:lnTo>
                  <a:pt x="43373" y="9689"/>
                </a:lnTo>
                <a:lnTo>
                  <a:pt x="43373" y="9581"/>
                </a:lnTo>
                <a:lnTo>
                  <a:pt x="43373" y="9508"/>
                </a:lnTo>
                <a:cubicBezTo>
                  <a:pt x="43463" y="9454"/>
                  <a:pt x="43554" y="9363"/>
                  <a:pt x="43608" y="9255"/>
                </a:cubicBezTo>
                <a:cubicBezTo>
                  <a:pt x="43644" y="9200"/>
                  <a:pt x="43662" y="9146"/>
                  <a:pt x="43699" y="9092"/>
                </a:cubicBezTo>
                <a:cubicBezTo>
                  <a:pt x="43699" y="9056"/>
                  <a:pt x="43717" y="9037"/>
                  <a:pt x="43717" y="9001"/>
                </a:cubicBezTo>
                <a:cubicBezTo>
                  <a:pt x="43717" y="8983"/>
                  <a:pt x="43735" y="8965"/>
                  <a:pt x="43735" y="8929"/>
                </a:cubicBezTo>
                <a:cubicBezTo>
                  <a:pt x="43735" y="8875"/>
                  <a:pt x="43735" y="8820"/>
                  <a:pt x="43735" y="8766"/>
                </a:cubicBezTo>
                <a:lnTo>
                  <a:pt x="43735" y="8585"/>
                </a:lnTo>
                <a:lnTo>
                  <a:pt x="43735" y="8223"/>
                </a:lnTo>
                <a:lnTo>
                  <a:pt x="43735" y="7860"/>
                </a:lnTo>
                <a:lnTo>
                  <a:pt x="43735" y="7679"/>
                </a:lnTo>
                <a:lnTo>
                  <a:pt x="43735" y="7589"/>
                </a:lnTo>
                <a:cubicBezTo>
                  <a:pt x="43735" y="7571"/>
                  <a:pt x="43735" y="7571"/>
                  <a:pt x="43735" y="7553"/>
                </a:cubicBezTo>
                <a:lnTo>
                  <a:pt x="43735" y="7534"/>
                </a:lnTo>
                <a:cubicBezTo>
                  <a:pt x="43735" y="7498"/>
                  <a:pt x="43717" y="7480"/>
                  <a:pt x="43699" y="7444"/>
                </a:cubicBezTo>
                <a:cubicBezTo>
                  <a:pt x="43699" y="7426"/>
                  <a:pt x="43680" y="7390"/>
                  <a:pt x="43662" y="7353"/>
                </a:cubicBezTo>
                <a:cubicBezTo>
                  <a:pt x="43662" y="7335"/>
                  <a:pt x="43608" y="7245"/>
                  <a:pt x="43590" y="7172"/>
                </a:cubicBezTo>
                <a:cubicBezTo>
                  <a:pt x="43554" y="7064"/>
                  <a:pt x="43499" y="6937"/>
                  <a:pt x="43463" y="6810"/>
                </a:cubicBezTo>
                <a:cubicBezTo>
                  <a:pt x="43391" y="6556"/>
                  <a:pt x="43336" y="6303"/>
                  <a:pt x="43282" y="6049"/>
                </a:cubicBezTo>
                <a:lnTo>
                  <a:pt x="43246" y="5850"/>
                </a:lnTo>
                <a:cubicBezTo>
                  <a:pt x="43246" y="5814"/>
                  <a:pt x="43246" y="5778"/>
                  <a:pt x="43228" y="5742"/>
                </a:cubicBezTo>
                <a:cubicBezTo>
                  <a:pt x="43228" y="5705"/>
                  <a:pt x="43228" y="5669"/>
                  <a:pt x="43210" y="5651"/>
                </a:cubicBezTo>
                <a:cubicBezTo>
                  <a:pt x="43210" y="5651"/>
                  <a:pt x="43210" y="5633"/>
                  <a:pt x="43210" y="5633"/>
                </a:cubicBezTo>
                <a:cubicBezTo>
                  <a:pt x="43210" y="5597"/>
                  <a:pt x="43173" y="5597"/>
                  <a:pt x="43155" y="5633"/>
                </a:cubicBezTo>
                <a:cubicBezTo>
                  <a:pt x="43137" y="5687"/>
                  <a:pt x="43119" y="5760"/>
                  <a:pt x="43119" y="5814"/>
                </a:cubicBezTo>
                <a:lnTo>
                  <a:pt x="43083" y="6013"/>
                </a:lnTo>
                <a:cubicBezTo>
                  <a:pt x="43065" y="6140"/>
                  <a:pt x="43029" y="6285"/>
                  <a:pt x="43010" y="6412"/>
                </a:cubicBezTo>
                <a:cubicBezTo>
                  <a:pt x="42938" y="6665"/>
                  <a:pt x="42884" y="6919"/>
                  <a:pt x="42793" y="7172"/>
                </a:cubicBezTo>
                <a:cubicBezTo>
                  <a:pt x="42775" y="7245"/>
                  <a:pt x="42757" y="7317"/>
                  <a:pt x="42721" y="7371"/>
                </a:cubicBezTo>
                <a:lnTo>
                  <a:pt x="42684" y="7480"/>
                </a:lnTo>
                <a:cubicBezTo>
                  <a:pt x="42684" y="7516"/>
                  <a:pt x="42666" y="7553"/>
                  <a:pt x="42666" y="7589"/>
                </a:cubicBezTo>
                <a:cubicBezTo>
                  <a:pt x="42648" y="7607"/>
                  <a:pt x="42648" y="7607"/>
                  <a:pt x="42666" y="7625"/>
                </a:cubicBezTo>
                <a:cubicBezTo>
                  <a:pt x="42648" y="7643"/>
                  <a:pt x="42648" y="7679"/>
                  <a:pt x="42666" y="7715"/>
                </a:cubicBezTo>
                <a:lnTo>
                  <a:pt x="42666" y="7824"/>
                </a:lnTo>
                <a:lnTo>
                  <a:pt x="42666" y="8041"/>
                </a:lnTo>
                <a:lnTo>
                  <a:pt x="42594" y="8041"/>
                </a:lnTo>
                <a:cubicBezTo>
                  <a:pt x="42576" y="8023"/>
                  <a:pt x="42558" y="8023"/>
                  <a:pt x="42540" y="8041"/>
                </a:cubicBezTo>
                <a:lnTo>
                  <a:pt x="42449" y="8041"/>
                </a:lnTo>
                <a:lnTo>
                  <a:pt x="42250" y="8041"/>
                </a:lnTo>
                <a:lnTo>
                  <a:pt x="42051" y="8041"/>
                </a:lnTo>
                <a:cubicBezTo>
                  <a:pt x="41996" y="8023"/>
                  <a:pt x="41942" y="8023"/>
                  <a:pt x="41888" y="8060"/>
                </a:cubicBezTo>
                <a:cubicBezTo>
                  <a:pt x="41869" y="8060"/>
                  <a:pt x="41869" y="8078"/>
                  <a:pt x="41888" y="8078"/>
                </a:cubicBezTo>
                <a:cubicBezTo>
                  <a:pt x="41869" y="8078"/>
                  <a:pt x="41869" y="8096"/>
                  <a:pt x="41888" y="8096"/>
                </a:cubicBezTo>
                <a:cubicBezTo>
                  <a:pt x="41869" y="8223"/>
                  <a:pt x="41869" y="8331"/>
                  <a:pt x="41869" y="8440"/>
                </a:cubicBezTo>
                <a:cubicBezTo>
                  <a:pt x="41869" y="8567"/>
                  <a:pt x="41869" y="8693"/>
                  <a:pt x="41869" y="8802"/>
                </a:cubicBezTo>
                <a:lnTo>
                  <a:pt x="41869" y="9164"/>
                </a:lnTo>
                <a:lnTo>
                  <a:pt x="41869" y="9327"/>
                </a:lnTo>
                <a:lnTo>
                  <a:pt x="41869" y="9382"/>
                </a:lnTo>
                <a:lnTo>
                  <a:pt x="41797" y="9382"/>
                </a:lnTo>
                <a:lnTo>
                  <a:pt x="41743" y="9400"/>
                </a:lnTo>
                <a:lnTo>
                  <a:pt x="41743" y="9400"/>
                </a:lnTo>
                <a:lnTo>
                  <a:pt x="41743" y="9309"/>
                </a:lnTo>
                <a:lnTo>
                  <a:pt x="41743" y="9146"/>
                </a:lnTo>
                <a:lnTo>
                  <a:pt x="41725" y="8784"/>
                </a:lnTo>
                <a:cubicBezTo>
                  <a:pt x="41725" y="8675"/>
                  <a:pt x="41707" y="8567"/>
                  <a:pt x="41707" y="8440"/>
                </a:cubicBezTo>
                <a:cubicBezTo>
                  <a:pt x="41707" y="8331"/>
                  <a:pt x="41688" y="8241"/>
                  <a:pt x="41688" y="8150"/>
                </a:cubicBezTo>
                <a:lnTo>
                  <a:pt x="41688" y="8132"/>
                </a:lnTo>
                <a:lnTo>
                  <a:pt x="41688" y="7915"/>
                </a:lnTo>
                <a:lnTo>
                  <a:pt x="41688" y="7516"/>
                </a:lnTo>
                <a:lnTo>
                  <a:pt x="41688" y="7118"/>
                </a:lnTo>
                <a:lnTo>
                  <a:pt x="41688" y="6901"/>
                </a:lnTo>
                <a:cubicBezTo>
                  <a:pt x="41688" y="6828"/>
                  <a:pt x="41670" y="6756"/>
                  <a:pt x="41670" y="6701"/>
                </a:cubicBezTo>
                <a:cubicBezTo>
                  <a:pt x="41670" y="6683"/>
                  <a:pt x="41652" y="6683"/>
                  <a:pt x="41634" y="6683"/>
                </a:cubicBezTo>
                <a:lnTo>
                  <a:pt x="41616" y="6683"/>
                </a:lnTo>
                <a:cubicBezTo>
                  <a:pt x="41598" y="6719"/>
                  <a:pt x="41598" y="6774"/>
                  <a:pt x="41598" y="6828"/>
                </a:cubicBezTo>
                <a:lnTo>
                  <a:pt x="41598" y="6973"/>
                </a:lnTo>
                <a:lnTo>
                  <a:pt x="41598" y="7281"/>
                </a:lnTo>
                <a:cubicBezTo>
                  <a:pt x="41598" y="7371"/>
                  <a:pt x="41598" y="7480"/>
                  <a:pt x="41580" y="7589"/>
                </a:cubicBezTo>
                <a:cubicBezTo>
                  <a:pt x="41580" y="7643"/>
                  <a:pt x="41580" y="7679"/>
                  <a:pt x="41562" y="7734"/>
                </a:cubicBezTo>
                <a:cubicBezTo>
                  <a:pt x="41562" y="7788"/>
                  <a:pt x="41562" y="7770"/>
                  <a:pt x="41562" y="7806"/>
                </a:cubicBezTo>
                <a:lnTo>
                  <a:pt x="41525" y="7806"/>
                </a:lnTo>
                <a:lnTo>
                  <a:pt x="41471" y="7806"/>
                </a:lnTo>
                <a:lnTo>
                  <a:pt x="41417" y="7806"/>
                </a:lnTo>
                <a:cubicBezTo>
                  <a:pt x="41381" y="7788"/>
                  <a:pt x="41326" y="7788"/>
                  <a:pt x="41272" y="7806"/>
                </a:cubicBezTo>
                <a:lnTo>
                  <a:pt x="40692" y="7806"/>
                </a:lnTo>
                <a:lnTo>
                  <a:pt x="40692" y="7498"/>
                </a:lnTo>
                <a:lnTo>
                  <a:pt x="40692" y="6774"/>
                </a:lnTo>
                <a:lnTo>
                  <a:pt x="40692" y="6556"/>
                </a:lnTo>
                <a:lnTo>
                  <a:pt x="40692" y="6430"/>
                </a:lnTo>
                <a:lnTo>
                  <a:pt x="40747" y="6394"/>
                </a:lnTo>
                <a:lnTo>
                  <a:pt x="40801" y="6321"/>
                </a:lnTo>
                <a:cubicBezTo>
                  <a:pt x="40837" y="6303"/>
                  <a:pt x="40855" y="6285"/>
                  <a:pt x="40873" y="6249"/>
                </a:cubicBezTo>
                <a:cubicBezTo>
                  <a:pt x="40873" y="6249"/>
                  <a:pt x="40873" y="6231"/>
                  <a:pt x="40873" y="6231"/>
                </a:cubicBezTo>
                <a:cubicBezTo>
                  <a:pt x="40873" y="6194"/>
                  <a:pt x="40873" y="6158"/>
                  <a:pt x="40873" y="6122"/>
                </a:cubicBezTo>
                <a:lnTo>
                  <a:pt x="40928" y="6122"/>
                </a:lnTo>
                <a:cubicBezTo>
                  <a:pt x="40964" y="6122"/>
                  <a:pt x="41018" y="6140"/>
                  <a:pt x="41073" y="6140"/>
                </a:cubicBezTo>
                <a:lnTo>
                  <a:pt x="41218" y="6140"/>
                </a:lnTo>
                <a:cubicBezTo>
                  <a:pt x="41254" y="6140"/>
                  <a:pt x="41308" y="6122"/>
                  <a:pt x="41344" y="6104"/>
                </a:cubicBezTo>
                <a:cubicBezTo>
                  <a:pt x="41362" y="6104"/>
                  <a:pt x="41362" y="6086"/>
                  <a:pt x="41344" y="6068"/>
                </a:cubicBezTo>
                <a:cubicBezTo>
                  <a:pt x="41362" y="6068"/>
                  <a:pt x="41362" y="6049"/>
                  <a:pt x="41344" y="6049"/>
                </a:cubicBezTo>
                <a:cubicBezTo>
                  <a:pt x="41326" y="6031"/>
                  <a:pt x="41290" y="6031"/>
                  <a:pt x="41272" y="6031"/>
                </a:cubicBezTo>
                <a:lnTo>
                  <a:pt x="41199" y="6031"/>
                </a:lnTo>
                <a:lnTo>
                  <a:pt x="41018" y="6031"/>
                </a:lnTo>
                <a:lnTo>
                  <a:pt x="40873" y="6031"/>
                </a:lnTo>
                <a:lnTo>
                  <a:pt x="40873" y="5995"/>
                </a:lnTo>
                <a:lnTo>
                  <a:pt x="40873" y="5850"/>
                </a:lnTo>
                <a:cubicBezTo>
                  <a:pt x="40892" y="5814"/>
                  <a:pt x="40873" y="5778"/>
                  <a:pt x="40873" y="5742"/>
                </a:cubicBezTo>
                <a:cubicBezTo>
                  <a:pt x="40873" y="5723"/>
                  <a:pt x="40873" y="5687"/>
                  <a:pt x="40855" y="5687"/>
                </a:cubicBezTo>
                <a:cubicBezTo>
                  <a:pt x="40801" y="5669"/>
                  <a:pt x="40765" y="5651"/>
                  <a:pt x="40710" y="5615"/>
                </a:cubicBezTo>
                <a:cubicBezTo>
                  <a:pt x="40674" y="5615"/>
                  <a:pt x="40656" y="5597"/>
                  <a:pt x="40620" y="5579"/>
                </a:cubicBezTo>
                <a:cubicBezTo>
                  <a:pt x="40620" y="5560"/>
                  <a:pt x="40620" y="5542"/>
                  <a:pt x="40620" y="5506"/>
                </a:cubicBezTo>
                <a:cubicBezTo>
                  <a:pt x="40620" y="5488"/>
                  <a:pt x="40620" y="5470"/>
                  <a:pt x="40620" y="5452"/>
                </a:cubicBezTo>
                <a:lnTo>
                  <a:pt x="40620" y="5325"/>
                </a:lnTo>
                <a:lnTo>
                  <a:pt x="40620" y="5090"/>
                </a:lnTo>
                <a:cubicBezTo>
                  <a:pt x="40620" y="4945"/>
                  <a:pt x="40620" y="4782"/>
                  <a:pt x="40602" y="4637"/>
                </a:cubicBezTo>
                <a:lnTo>
                  <a:pt x="40602" y="4637"/>
                </a:lnTo>
                <a:cubicBezTo>
                  <a:pt x="40656" y="4619"/>
                  <a:pt x="40710" y="4637"/>
                  <a:pt x="40765" y="4637"/>
                </a:cubicBezTo>
                <a:cubicBezTo>
                  <a:pt x="40819" y="4637"/>
                  <a:pt x="40873" y="4601"/>
                  <a:pt x="40873" y="4546"/>
                </a:cubicBezTo>
                <a:cubicBezTo>
                  <a:pt x="40892" y="4492"/>
                  <a:pt x="40855" y="4438"/>
                  <a:pt x="40819" y="4420"/>
                </a:cubicBezTo>
                <a:cubicBezTo>
                  <a:pt x="40783" y="4420"/>
                  <a:pt x="40765" y="4401"/>
                  <a:pt x="40729" y="4401"/>
                </a:cubicBezTo>
                <a:cubicBezTo>
                  <a:pt x="40710" y="4401"/>
                  <a:pt x="40674" y="4401"/>
                  <a:pt x="40656" y="4401"/>
                </a:cubicBezTo>
                <a:cubicBezTo>
                  <a:pt x="40457" y="3858"/>
                  <a:pt x="40294" y="3315"/>
                  <a:pt x="40167" y="2735"/>
                </a:cubicBezTo>
                <a:cubicBezTo>
                  <a:pt x="40040" y="2174"/>
                  <a:pt x="39968" y="1594"/>
                  <a:pt x="39932" y="997"/>
                </a:cubicBezTo>
                <a:cubicBezTo>
                  <a:pt x="39932" y="834"/>
                  <a:pt x="39914" y="671"/>
                  <a:pt x="39914" y="508"/>
                </a:cubicBezTo>
                <a:lnTo>
                  <a:pt x="39914" y="272"/>
                </a:lnTo>
                <a:cubicBezTo>
                  <a:pt x="39914" y="182"/>
                  <a:pt x="39914" y="110"/>
                  <a:pt x="39896" y="19"/>
                </a:cubicBezTo>
                <a:cubicBezTo>
                  <a:pt x="39896" y="1"/>
                  <a:pt x="39859" y="1"/>
                  <a:pt x="39859" y="19"/>
                </a:cubicBezTo>
                <a:cubicBezTo>
                  <a:pt x="39859" y="37"/>
                  <a:pt x="39859" y="55"/>
                  <a:pt x="39859" y="73"/>
                </a:cubicBezTo>
                <a:lnTo>
                  <a:pt x="39859" y="19"/>
                </a:lnTo>
                <a:cubicBezTo>
                  <a:pt x="39859" y="1"/>
                  <a:pt x="39841" y="1"/>
                  <a:pt x="39841" y="19"/>
                </a:cubicBezTo>
                <a:lnTo>
                  <a:pt x="39841" y="924"/>
                </a:lnTo>
                <a:cubicBezTo>
                  <a:pt x="39841" y="1232"/>
                  <a:pt x="39823" y="1522"/>
                  <a:pt x="39805" y="1830"/>
                </a:cubicBezTo>
                <a:cubicBezTo>
                  <a:pt x="39751" y="2409"/>
                  <a:pt x="39660" y="2971"/>
                  <a:pt x="39497" y="3514"/>
                </a:cubicBezTo>
                <a:cubicBezTo>
                  <a:pt x="39425" y="3822"/>
                  <a:pt x="39316" y="4130"/>
                  <a:pt x="39189" y="4420"/>
                </a:cubicBezTo>
                <a:lnTo>
                  <a:pt x="39189" y="4420"/>
                </a:lnTo>
                <a:cubicBezTo>
                  <a:pt x="39153" y="4420"/>
                  <a:pt x="39135" y="4420"/>
                  <a:pt x="39117" y="4438"/>
                </a:cubicBezTo>
                <a:cubicBezTo>
                  <a:pt x="39081" y="4438"/>
                  <a:pt x="39026" y="4438"/>
                  <a:pt x="38990" y="4438"/>
                </a:cubicBezTo>
                <a:cubicBezTo>
                  <a:pt x="38990" y="4438"/>
                  <a:pt x="38972" y="4456"/>
                  <a:pt x="38972" y="4456"/>
                </a:cubicBezTo>
                <a:cubicBezTo>
                  <a:pt x="38881" y="4474"/>
                  <a:pt x="38827" y="4583"/>
                  <a:pt x="38900" y="4637"/>
                </a:cubicBezTo>
                <a:cubicBezTo>
                  <a:pt x="38954" y="4673"/>
                  <a:pt x="39008" y="4655"/>
                  <a:pt x="39063" y="4655"/>
                </a:cubicBezTo>
                <a:lnTo>
                  <a:pt x="39153" y="4655"/>
                </a:lnTo>
                <a:lnTo>
                  <a:pt x="39153" y="4746"/>
                </a:lnTo>
                <a:lnTo>
                  <a:pt x="39153" y="4890"/>
                </a:lnTo>
                <a:lnTo>
                  <a:pt x="39153" y="5162"/>
                </a:lnTo>
                <a:lnTo>
                  <a:pt x="39153" y="5416"/>
                </a:lnTo>
                <a:lnTo>
                  <a:pt x="39153" y="5560"/>
                </a:lnTo>
                <a:lnTo>
                  <a:pt x="39153" y="5633"/>
                </a:lnTo>
                <a:lnTo>
                  <a:pt x="39044" y="5669"/>
                </a:lnTo>
                <a:cubicBezTo>
                  <a:pt x="38990" y="5687"/>
                  <a:pt x="38936" y="5705"/>
                  <a:pt x="38881" y="5723"/>
                </a:cubicBezTo>
                <a:lnTo>
                  <a:pt x="38881" y="5723"/>
                </a:lnTo>
                <a:lnTo>
                  <a:pt x="38881" y="5723"/>
                </a:lnTo>
                <a:cubicBezTo>
                  <a:pt x="38863" y="5742"/>
                  <a:pt x="38863" y="5760"/>
                  <a:pt x="38863" y="5778"/>
                </a:cubicBezTo>
                <a:lnTo>
                  <a:pt x="38863" y="5850"/>
                </a:lnTo>
                <a:lnTo>
                  <a:pt x="38863" y="6013"/>
                </a:lnTo>
                <a:lnTo>
                  <a:pt x="38863" y="6104"/>
                </a:lnTo>
                <a:lnTo>
                  <a:pt x="38610" y="6104"/>
                </a:lnTo>
                <a:lnTo>
                  <a:pt x="38519" y="6104"/>
                </a:lnTo>
                <a:cubicBezTo>
                  <a:pt x="38501" y="6104"/>
                  <a:pt x="38465" y="6122"/>
                  <a:pt x="38429" y="6122"/>
                </a:cubicBezTo>
                <a:cubicBezTo>
                  <a:pt x="38411" y="6140"/>
                  <a:pt x="38411" y="6158"/>
                  <a:pt x="38429" y="6176"/>
                </a:cubicBezTo>
                <a:lnTo>
                  <a:pt x="38429" y="6176"/>
                </a:lnTo>
                <a:lnTo>
                  <a:pt x="38429" y="6176"/>
                </a:lnTo>
                <a:cubicBezTo>
                  <a:pt x="38501" y="6194"/>
                  <a:pt x="38555" y="6194"/>
                  <a:pt x="38628" y="6194"/>
                </a:cubicBezTo>
                <a:lnTo>
                  <a:pt x="38845" y="6194"/>
                </a:lnTo>
                <a:cubicBezTo>
                  <a:pt x="38845" y="6231"/>
                  <a:pt x="38845" y="6267"/>
                  <a:pt x="38863" y="6285"/>
                </a:cubicBezTo>
                <a:cubicBezTo>
                  <a:pt x="38863" y="6303"/>
                  <a:pt x="38863" y="6303"/>
                  <a:pt x="38863" y="6303"/>
                </a:cubicBezTo>
                <a:cubicBezTo>
                  <a:pt x="38881" y="6339"/>
                  <a:pt x="38900" y="6375"/>
                  <a:pt x="38918" y="6412"/>
                </a:cubicBezTo>
                <a:lnTo>
                  <a:pt x="38990" y="6484"/>
                </a:lnTo>
                <a:lnTo>
                  <a:pt x="38990" y="6629"/>
                </a:lnTo>
                <a:lnTo>
                  <a:pt x="38990" y="7480"/>
                </a:lnTo>
                <a:lnTo>
                  <a:pt x="38990" y="8621"/>
                </a:lnTo>
                <a:lnTo>
                  <a:pt x="38990" y="8947"/>
                </a:lnTo>
                <a:lnTo>
                  <a:pt x="38990" y="9128"/>
                </a:lnTo>
                <a:cubicBezTo>
                  <a:pt x="38954" y="9146"/>
                  <a:pt x="38918" y="9164"/>
                  <a:pt x="38881" y="9182"/>
                </a:cubicBezTo>
                <a:cubicBezTo>
                  <a:pt x="38827" y="9200"/>
                  <a:pt x="38773" y="9200"/>
                  <a:pt x="38755" y="9237"/>
                </a:cubicBezTo>
                <a:cubicBezTo>
                  <a:pt x="38737" y="9291"/>
                  <a:pt x="38737" y="9345"/>
                  <a:pt x="38737" y="9382"/>
                </a:cubicBezTo>
                <a:lnTo>
                  <a:pt x="38737" y="9472"/>
                </a:lnTo>
                <a:cubicBezTo>
                  <a:pt x="38737" y="9490"/>
                  <a:pt x="38755" y="9508"/>
                  <a:pt x="38755" y="9545"/>
                </a:cubicBezTo>
                <a:cubicBezTo>
                  <a:pt x="38773" y="9563"/>
                  <a:pt x="38791" y="9563"/>
                  <a:pt x="38809" y="9545"/>
                </a:cubicBezTo>
                <a:lnTo>
                  <a:pt x="38809" y="9545"/>
                </a:lnTo>
                <a:cubicBezTo>
                  <a:pt x="38827" y="9563"/>
                  <a:pt x="38845" y="9581"/>
                  <a:pt x="38881" y="9599"/>
                </a:cubicBezTo>
                <a:lnTo>
                  <a:pt x="38972" y="9671"/>
                </a:lnTo>
                <a:cubicBezTo>
                  <a:pt x="38954" y="9726"/>
                  <a:pt x="38954" y="9780"/>
                  <a:pt x="38954" y="9834"/>
                </a:cubicBezTo>
                <a:cubicBezTo>
                  <a:pt x="38954" y="9889"/>
                  <a:pt x="38954" y="9943"/>
                  <a:pt x="38936" y="9997"/>
                </a:cubicBezTo>
                <a:cubicBezTo>
                  <a:pt x="38936" y="10106"/>
                  <a:pt x="38918" y="10233"/>
                  <a:pt x="38900" y="10323"/>
                </a:cubicBezTo>
                <a:cubicBezTo>
                  <a:pt x="38881" y="10432"/>
                  <a:pt x="38863" y="10559"/>
                  <a:pt x="38827" y="10649"/>
                </a:cubicBezTo>
                <a:cubicBezTo>
                  <a:pt x="38827" y="10704"/>
                  <a:pt x="38809" y="10758"/>
                  <a:pt x="38791" y="10812"/>
                </a:cubicBezTo>
                <a:lnTo>
                  <a:pt x="38773" y="10921"/>
                </a:lnTo>
                <a:cubicBezTo>
                  <a:pt x="38737" y="10921"/>
                  <a:pt x="38700" y="10939"/>
                  <a:pt x="38682" y="10939"/>
                </a:cubicBezTo>
                <a:lnTo>
                  <a:pt x="38519" y="10975"/>
                </a:lnTo>
                <a:lnTo>
                  <a:pt x="38356" y="11030"/>
                </a:lnTo>
                <a:cubicBezTo>
                  <a:pt x="38302" y="11030"/>
                  <a:pt x="38266" y="11048"/>
                  <a:pt x="38248" y="11102"/>
                </a:cubicBezTo>
                <a:cubicBezTo>
                  <a:pt x="38229" y="11120"/>
                  <a:pt x="38229" y="11156"/>
                  <a:pt x="38229" y="11174"/>
                </a:cubicBezTo>
                <a:lnTo>
                  <a:pt x="38229" y="11174"/>
                </a:lnTo>
                <a:lnTo>
                  <a:pt x="38139" y="11193"/>
                </a:lnTo>
                <a:cubicBezTo>
                  <a:pt x="38085" y="11211"/>
                  <a:pt x="38030" y="11229"/>
                  <a:pt x="37958" y="11229"/>
                </a:cubicBezTo>
                <a:cubicBezTo>
                  <a:pt x="37922" y="11229"/>
                  <a:pt x="37849" y="11229"/>
                  <a:pt x="37813" y="11247"/>
                </a:cubicBezTo>
                <a:cubicBezTo>
                  <a:pt x="37795" y="11283"/>
                  <a:pt x="37795" y="11319"/>
                  <a:pt x="37813" y="11337"/>
                </a:cubicBezTo>
                <a:lnTo>
                  <a:pt x="37813" y="11337"/>
                </a:lnTo>
                <a:cubicBezTo>
                  <a:pt x="37831" y="11356"/>
                  <a:pt x="37849" y="11374"/>
                  <a:pt x="37867" y="11374"/>
                </a:cubicBezTo>
                <a:cubicBezTo>
                  <a:pt x="37904" y="11374"/>
                  <a:pt x="37958" y="11374"/>
                  <a:pt x="37994" y="11374"/>
                </a:cubicBezTo>
                <a:lnTo>
                  <a:pt x="38175" y="11374"/>
                </a:lnTo>
                <a:cubicBezTo>
                  <a:pt x="38193" y="11464"/>
                  <a:pt x="38302" y="11537"/>
                  <a:pt x="38374" y="11591"/>
                </a:cubicBezTo>
                <a:cubicBezTo>
                  <a:pt x="38447" y="11663"/>
                  <a:pt x="38465" y="11681"/>
                  <a:pt x="38519" y="11718"/>
                </a:cubicBezTo>
                <a:lnTo>
                  <a:pt x="38592" y="11790"/>
                </a:lnTo>
                <a:lnTo>
                  <a:pt x="38628" y="11826"/>
                </a:lnTo>
                <a:cubicBezTo>
                  <a:pt x="38592" y="11953"/>
                  <a:pt x="38574" y="12098"/>
                  <a:pt x="38537" y="12225"/>
                </a:cubicBezTo>
                <a:cubicBezTo>
                  <a:pt x="38519" y="12370"/>
                  <a:pt x="38483" y="12533"/>
                  <a:pt x="38447" y="12677"/>
                </a:cubicBezTo>
                <a:cubicBezTo>
                  <a:pt x="38392" y="12985"/>
                  <a:pt x="38320" y="13293"/>
                  <a:pt x="38229" y="13583"/>
                </a:cubicBezTo>
                <a:cubicBezTo>
                  <a:pt x="38211" y="13674"/>
                  <a:pt x="38175" y="13764"/>
                  <a:pt x="38157" y="13836"/>
                </a:cubicBezTo>
                <a:lnTo>
                  <a:pt x="38121" y="13927"/>
                </a:lnTo>
                <a:cubicBezTo>
                  <a:pt x="38103" y="13927"/>
                  <a:pt x="38066" y="13927"/>
                  <a:pt x="38048" y="13927"/>
                </a:cubicBezTo>
                <a:lnTo>
                  <a:pt x="37994" y="13927"/>
                </a:lnTo>
                <a:cubicBezTo>
                  <a:pt x="37976" y="13855"/>
                  <a:pt x="37958" y="13782"/>
                  <a:pt x="37940" y="13710"/>
                </a:cubicBezTo>
                <a:cubicBezTo>
                  <a:pt x="37904" y="13619"/>
                  <a:pt x="37885" y="13511"/>
                  <a:pt x="37849" y="13420"/>
                </a:cubicBezTo>
                <a:cubicBezTo>
                  <a:pt x="37795" y="13239"/>
                  <a:pt x="37759" y="13058"/>
                  <a:pt x="37704" y="12859"/>
                </a:cubicBezTo>
                <a:cubicBezTo>
                  <a:pt x="37614" y="12496"/>
                  <a:pt x="37541" y="12116"/>
                  <a:pt x="37487" y="11736"/>
                </a:cubicBezTo>
                <a:cubicBezTo>
                  <a:pt x="37469" y="11627"/>
                  <a:pt x="37451" y="11518"/>
                  <a:pt x="37433" y="11410"/>
                </a:cubicBezTo>
                <a:cubicBezTo>
                  <a:pt x="37415" y="11301"/>
                  <a:pt x="37396" y="11193"/>
                  <a:pt x="37378" y="11084"/>
                </a:cubicBezTo>
                <a:cubicBezTo>
                  <a:pt x="37360" y="11084"/>
                  <a:pt x="37342" y="11084"/>
                  <a:pt x="37342" y="11084"/>
                </a:cubicBezTo>
                <a:lnTo>
                  <a:pt x="37342" y="11084"/>
                </a:lnTo>
                <a:cubicBezTo>
                  <a:pt x="37324" y="11084"/>
                  <a:pt x="37306" y="11084"/>
                  <a:pt x="37306" y="11102"/>
                </a:cubicBezTo>
                <a:cubicBezTo>
                  <a:pt x="37270" y="11283"/>
                  <a:pt x="37270" y="11464"/>
                  <a:pt x="37252" y="11645"/>
                </a:cubicBezTo>
                <a:cubicBezTo>
                  <a:pt x="37233" y="11826"/>
                  <a:pt x="37197" y="12007"/>
                  <a:pt x="37161" y="12189"/>
                </a:cubicBezTo>
                <a:cubicBezTo>
                  <a:pt x="37107" y="12533"/>
                  <a:pt x="37016" y="12895"/>
                  <a:pt x="36907" y="13221"/>
                </a:cubicBezTo>
                <a:cubicBezTo>
                  <a:pt x="36871" y="13329"/>
                  <a:pt x="36853" y="13420"/>
                  <a:pt x="36817" y="13511"/>
                </a:cubicBezTo>
                <a:cubicBezTo>
                  <a:pt x="36799" y="13565"/>
                  <a:pt x="36781" y="13601"/>
                  <a:pt x="36763" y="13655"/>
                </a:cubicBezTo>
                <a:lnTo>
                  <a:pt x="36726" y="13746"/>
                </a:lnTo>
                <a:lnTo>
                  <a:pt x="36690" y="13782"/>
                </a:lnTo>
                <a:cubicBezTo>
                  <a:pt x="36654" y="13800"/>
                  <a:pt x="36600" y="13818"/>
                  <a:pt x="36582" y="13873"/>
                </a:cubicBezTo>
                <a:cubicBezTo>
                  <a:pt x="36545" y="13909"/>
                  <a:pt x="36527" y="14090"/>
                  <a:pt x="36618" y="14108"/>
                </a:cubicBezTo>
                <a:lnTo>
                  <a:pt x="36618" y="14217"/>
                </a:lnTo>
                <a:lnTo>
                  <a:pt x="36618" y="15050"/>
                </a:lnTo>
                <a:cubicBezTo>
                  <a:pt x="36618" y="15158"/>
                  <a:pt x="36618" y="15249"/>
                  <a:pt x="36618" y="15340"/>
                </a:cubicBezTo>
                <a:cubicBezTo>
                  <a:pt x="36600" y="15340"/>
                  <a:pt x="36582" y="15358"/>
                  <a:pt x="36582" y="15358"/>
                </a:cubicBezTo>
                <a:cubicBezTo>
                  <a:pt x="36545" y="15412"/>
                  <a:pt x="36527" y="15448"/>
                  <a:pt x="36527" y="15503"/>
                </a:cubicBezTo>
                <a:cubicBezTo>
                  <a:pt x="36509" y="15539"/>
                  <a:pt x="36509" y="15593"/>
                  <a:pt x="36545" y="15629"/>
                </a:cubicBezTo>
                <a:cubicBezTo>
                  <a:pt x="36545" y="15647"/>
                  <a:pt x="36582" y="15666"/>
                  <a:pt x="36600" y="15666"/>
                </a:cubicBezTo>
                <a:cubicBezTo>
                  <a:pt x="36600" y="15666"/>
                  <a:pt x="36618" y="15666"/>
                  <a:pt x="36636" y="15666"/>
                </a:cubicBezTo>
                <a:cubicBezTo>
                  <a:pt x="36636" y="15684"/>
                  <a:pt x="36636" y="15702"/>
                  <a:pt x="36636" y="15720"/>
                </a:cubicBezTo>
                <a:lnTo>
                  <a:pt x="36636" y="15829"/>
                </a:lnTo>
                <a:cubicBezTo>
                  <a:pt x="36636" y="15883"/>
                  <a:pt x="36636" y="15919"/>
                  <a:pt x="36636" y="15955"/>
                </a:cubicBezTo>
                <a:cubicBezTo>
                  <a:pt x="36636" y="15992"/>
                  <a:pt x="36636" y="16010"/>
                  <a:pt x="36654" y="16046"/>
                </a:cubicBezTo>
                <a:cubicBezTo>
                  <a:pt x="36618" y="16064"/>
                  <a:pt x="36600" y="16100"/>
                  <a:pt x="36582" y="16118"/>
                </a:cubicBezTo>
                <a:cubicBezTo>
                  <a:pt x="36563" y="16155"/>
                  <a:pt x="36545" y="16209"/>
                  <a:pt x="36545" y="16245"/>
                </a:cubicBezTo>
                <a:cubicBezTo>
                  <a:pt x="36527" y="16317"/>
                  <a:pt x="36582" y="16390"/>
                  <a:pt x="36654" y="16390"/>
                </a:cubicBezTo>
                <a:lnTo>
                  <a:pt x="36654" y="16480"/>
                </a:lnTo>
                <a:cubicBezTo>
                  <a:pt x="36654" y="16535"/>
                  <a:pt x="36672" y="16571"/>
                  <a:pt x="36708" y="16607"/>
                </a:cubicBezTo>
                <a:cubicBezTo>
                  <a:pt x="36745" y="16643"/>
                  <a:pt x="36799" y="16680"/>
                  <a:pt x="36853" y="16680"/>
                </a:cubicBezTo>
                <a:lnTo>
                  <a:pt x="36853" y="16734"/>
                </a:lnTo>
                <a:lnTo>
                  <a:pt x="36853" y="16843"/>
                </a:lnTo>
                <a:cubicBezTo>
                  <a:pt x="36853" y="16879"/>
                  <a:pt x="36835" y="16969"/>
                  <a:pt x="36889" y="17006"/>
                </a:cubicBezTo>
                <a:cubicBezTo>
                  <a:pt x="36907" y="17024"/>
                  <a:pt x="36944" y="17024"/>
                  <a:pt x="36962" y="17024"/>
                </a:cubicBezTo>
                <a:lnTo>
                  <a:pt x="36980" y="17024"/>
                </a:lnTo>
                <a:cubicBezTo>
                  <a:pt x="36980" y="17024"/>
                  <a:pt x="36980" y="17042"/>
                  <a:pt x="36980" y="17042"/>
                </a:cubicBezTo>
                <a:cubicBezTo>
                  <a:pt x="36962" y="17078"/>
                  <a:pt x="36962" y="17114"/>
                  <a:pt x="36980" y="17132"/>
                </a:cubicBezTo>
                <a:lnTo>
                  <a:pt x="36980" y="17151"/>
                </a:lnTo>
                <a:cubicBezTo>
                  <a:pt x="36980" y="17169"/>
                  <a:pt x="36980" y="17205"/>
                  <a:pt x="36980" y="17223"/>
                </a:cubicBezTo>
                <a:lnTo>
                  <a:pt x="36980" y="17350"/>
                </a:lnTo>
                <a:lnTo>
                  <a:pt x="36980" y="17585"/>
                </a:lnTo>
                <a:lnTo>
                  <a:pt x="36980" y="18599"/>
                </a:lnTo>
                <a:cubicBezTo>
                  <a:pt x="36944" y="18599"/>
                  <a:pt x="36926" y="18599"/>
                  <a:pt x="36889" y="18599"/>
                </a:cubicBezTo>
                <a:lnTo>
                  <a:pt x="36799" y="18599"/>
                </a:lnTo>
                <a:cubicBezTo>
                  <a:pt x="36817" y="18563"/>
                  <a:pt x="36799" y="18527"/>
                  <a:pt x="36763" y="18491"/>
                </a:cubicBezTo>
                <a:cubicBezTo>
                  <a:pt x="36726" y="18491"/>
                  <a:pt x="36690" y="18491"/>
                  <a:pt x="36654" y="18491"/>
                </a:cubicBezTo>
                <a:cubicBezTo>
                  <a:pt x="36636" y="18473"/>
                  <a:pt x="36600" y="18473"/>
                  <a:pt x="36563" y="18491"/>
                </a:cubicBezTo>
                <a:cubicBezTo>
                  <a:pt x="36491" y="18527"/>
                  <a:pt x="36509" y="18617"/>
                  <a:pt x="36509" y="18690"/>
                </a:cubicBezTo>
                <a:cubicBezTo>
                  <a:pt x="36509" y="18744"/>
                  <a:pt x="36509" y="18762"/>
                  <a:pt x="36509" y="18780"/>
                </a:cubicBezTo>
                <a:lnTo>
                  <a:pt x="36491" y="18817"/>
                </a:lnTo>
                <a:cubicBezTo>
                  <a:pt x="36455" y="18835"/>
                  <a:pt x="36437" y="18871"/>
                  <a:pt x="36419" y="18889"/>
                </a:cubicBezTo>
                <a:lnTo>
                  <a:pt x="36274" y="19052"/>
                </a:lnTo>
                <a:lnTo>
                  <a:pt x="36147" y="19215"/>
                </a:lnTo>
                <a:lnTo>
                  <a:pt x="36093" y="19287"/>
                </a:lnTo>
                <a:cubicBezTo>
                  <a:pt x="36093" y="19251"/>
                  <a:pt x="36093" y="19215"/>
                  <a:pt x="36074" y="19197"/>
                </a:cubicBezTo>
                <a:cubicBezTo>
                  <a:pt x="36038" y="19161"/>
                  <a:pt x="36002" y="19179"/>
                  <a:pt x="35966" y="19179"/>
                </a:cubicBezTo>
                <a:lnTo>
                  <a:pt x="35821" y="19197"/>
                </a:lnTo>
                <a:cubicBezTo>
                  <a:pt x="35803" y="19197"/>
                  <a:pt x="35785" y="19215"/>
                  <a:pt x="35785" y="19233"/>
                </a:cubicBezTo>
                <a:lnTo>
                  <a:pt x="35785" y="19233"/>
                </a:lnTo>
                <a:cubicBezTo>
                  <a:pt x="35767" y="19306"/>
                  <a:pt x="35767" y="19360"/>
                  <a:pt x="35767" y="19414"/>
                </a:cubicBezTo>
                <a:lnTo>
                  <a:pt x="35767" y="19613"/>
                </a:lnTo>
                <a:lnTo>
                  <a:pt x="35767" y="19976"/>
                </a:lnTo>
                <a:lnTo>
                  <a:pt x="35767" y="20338"/>
                </a:lnTo>
                <a:lnTo>
                  <a:pt x="35767" y="20519"/>
                </a:lnTo>
                <a:cubicBezTo>
                  <a:pt x="35767" y="20555"/>
                  <a:pt x="35767" y="20609"/>
                  <a:pt x="35767" y="20646"/>
                </a:cubicBezTo>
                <a:cubicBezTo>
                  <a:pt x="35712" y="20646"/>
                  <a:pt x="35676" y="20646"/>
                  <a:pt x="35622" y="20646"/>
                </a:cubicBezTo>
                <a:lnTo>
                  <a:pt x="35441" y="20646"/>
                </a:lnTo>
                <a:lnTo>
                  <a:pt x="35078" y="20646"/>
                </a:lnTo>
                <a:cubicBezTo>
                  <a:pt x="35060" y="20646"/>
                  <a:pt x="35042" y="20664"/>
                  <a:pt x="35042" y="20682"/>
                </a:cubicBezTo>
                <a:cubicBezTo>
                  <a:pt x="35024" y="20682"/>
                  <a:pt x="35006" y="20682"/>
                  <a:pt x="35006" y="20700"/>
                </a:cubicBezTo>
                <a:cubicBezTo>
                  <a:pt x="34988" y="20754"/>
                  <a:pt x="34988" y="20809"/>
                  <a:pt x="35006" y="20863"/>
                </a:cubicBezTo>
                <a:lnTo>
                  <a:pt x="35006" y="21044"/>
                </a:lnTo>
                <a:lnTo>
                  <a:pt x="35006" y="21406"/>
                </a:lnTo>
                <a:lnTo>
                  <a:pt x="35006" y="21442"/>
                </a:lnTo>
                <a:cubicBezTo>
                  <a:pt x="34988" y="21442"/>
                  <a:pt x="34970" y="21442"/>
                  <a:pt x="34970" y="21442"/>
                </a:cubicBezTo>
                <a:cubicBezTo>
                  <a:pt x="34970" y="21442"/>
                  <a:pt x="34952" y="21461"/>
                  <a:pt x="34934" y="21479"/>
                </a:cubicBezTo>
                <a:cubicBezTo>
                  <a:pt x="34934" y="21479"/>
                  <a:pt x="34934" y="21497"/>
                  <a:pt x="34934" y="21497"/>
                </a:cubicBezTo>
                <a:lnTo>
                  <a:pt x="34934" y="21497"/>
                </a:lnTo>
                <a:cubicBezTo>
                  <a:pt x="34934" y="21569"/>
                  <a:pt x="34915" y="21624"/>
                  <a:pt x="34934" y="21696"/>
                </a:cubicBezTo>
                <a:lnTo>
                  <a:pt x="34934" y="22076"/>
                </a:lnTo>
                <a:lnTo>
                  <a:pt x="34915" y="22076"/>
                </a:lnTo>
                <a:cubicBezTo>
                  <a:pt x="34879" y="22076"/>
                  <a:pt x="34843" y="22076"/>
                  <a:pt x="34825" y="22076"/>
                </a:cubicBezTo>
                <a:lnTo>
                  <a:pt x="34825" y="22040"/>
                </a:lnTo>
                <a:lnTo>
                  <a:pt x="34825" y="21841"/>
                </a:lnTo>
                <a:lnTo>
                  <a:pt x="34825" y="21660"/>
                </a:lnTo>
                <a:cubicBezTo>
                  <a:pt x="34825" y="21605"/>
                  <a:pt x="34807" y="21551"/>
                  <a:pt x="34789" y="21515"/>
                </a:cubicBezTo>
                <a:lnTo>
                  <a:pt x="34789" y="21515"/>
                </a:lnTo>
                <a:cubicBezTo>
                  <a:pt x="34807" y="21497"/>
                  <a:pt x="34807" y="21497"/>
                  <a:pt x="34789" y="21479"/>
                </a:cubicBezTo>
                <a:cubicBezTo>
                  <a:pt x="34771" y="21442"/>
                  <a:pt x="34734" y="21461"/>
                  <a:pt x="34680" y="21461"/>
                </a:cubicBezTo>
                <a:lnTo>
                  <a:pt x="34408" y="21461"/>
                </a:lnTo>
                <a:cubicBezTo>
                  <a:pt x="34390" y="21461"/>
                  <a:pt x="34354" y="21461"/>
                  <a:pt x="34318" y="21461"/>
                </a:cubicBezTo>
                <a:cubicBezTo>
                  <a:pt x="34318" y="21406"/>
                  <a:pt x="34318" y="21370"/>
                  <a:pt x="34318" y="21316"/>
                </a:cubicBezTo>
                <a:cubicBezTo>
                  <a:pt x="34318" y="21261"/>
                  <a:pt x="34300" y="21189"/>
                  <a:pt x="34263" y="21135"/>
                </a:cubicBezTo>
                <a:cubicBezTo>
                  <a:pt x="34227" y="21098"/>
                  <a:pt x="34173" y="21044"/>
                  <a:pt x="34137" y="21008"/>
                </a:cubicBezTo>
                <a:lnTo>
                  <a:pt x="34046" y="20935"/>
                </a:lnTo>
                <a:lnTo>
                  <a:pt x="34028" y="20917"/>
                </a:lnTo>
                <a:cubicBezTo>
                  <a:pt x="34028" y="20899"/>
                  <a:pt x="34028" y="20881"/>
                  <a:pt x="34028" y="20863"/>
                </a:cubicBezTo>
                <a:lnTo>
                  <a:pt x="34028" y="20754"/>
                </a:lnTo>
                <a:lnTo>
                  <a:pt x="34028" y="20519"/>
                </a:lnTo>
                <a:lnTo>
                  <a:pt x="34028" y="20302"/>
                </a:lnTo>
                <a:cubicBezTo>
                  <a:pt x="34028" y="20247"/>
                  <a:pt x="34028" y="20175"/>
                  <a:pt x="34010" y="20102"/>
                </a:cubicBezTo>
                <a:cubicBezTo>
                  <a:pt x="34010" y="20084"/>
                  <a:pt x="34010" y="20084"/>
                  <a:pt x="33992" y="20084"/>
                </a:cubicBezTo>
                <a:cubicBezTo>
                  <a:pt x="33992" y="20048"/>
                  <a:pt x="33974" y="20012"/>
                  <a:pt x="33974" y="19994"/>
                </a:cubicBezTo>
                <a:cubicBezTo>
                  <a:pt x="33938" y="19921"/>
                  <a:pt x="33865" y="19867"/>
                  <a:pt x="33793" y="19867"/>
                </a:cubicBezTo>
                <a:cubicBezTo>
                  <a:pt x="33720" y="19867"/>
                  <a:pt x="33648" y="19903"/>
                  <a:pt x="33630" y="19976"/>
                </a:cubicBezTo>
                <a:lnTo>
                  <a:pt x="33630" y="19976"/>
                </a:lnTo>
                <a:lnTo>
                  <a:pt x="33630" y="19650"/>
                </a:lnTo>
                <a:lnTo>
                  <a:pt x="33630" y="19251"/>
                </a:lnTo>
                <a:lnTo>
                  <a:pt x="33630" y="19052"/>
                </a:lnTo>
                <a:cubicBezTo>
                  <a:pt x="33630" y="18998"/>
                  <a:pt x="33630" y="18961"/>
                  <a:pt x="33630" y="18907"/>
                </a:cubicBezTo>
                <a:cubicBezTo>
                  <a:pt x="33666" y="18907"/>
                  <a:pt x="33702" y="18907"/>
                  <a:pt x="33738" y="18871"/>
                </a:cubicBezTo>
                <a:cubicBezTo>
                  <a:pt x="33775" y="18835"/>
                  <a:pt x="33793" y="18780"/>
                  <a:pt x="33793" y="18708"/>
                </a:cubicBezTo>
                <a:cubicBezTo>
                  <a:pt x="33775" y="18654"/>
                  <a:pt x="33738" y="18599"/>
                  <a:pt x="33684" y="18563"/>
                </a:cubicBezTo>
                <a:cubicBezTo>
                  <a:pt x="33666" y="18545"/>
                  <a:pt x="33630" y="18527"/>
                  <a:pt x="33612" y="18509"/>
                </a:cubicBezTo>
                <a:lnTo>
                  <a:pt x="33557" y="18491"/>
                </a:lnTo>
                <a:cubicBezTo>
                  <a:pt x="33358" y="18038"/>
                  <a:pt x="33159" y="17585"/>
                  <a:pt x="32978" y="17114"/>
                </a:cubicBezTo>
                <a:cubicBezTo>
                  <a:pt x="32887" y="16879"/>
                  <a:pt x="32797" y="16643"/>
                  <a:pt x="32706" y="16390"/>
                </a:cubicBezTo>
                <a:cubicBezTo>
                  <a:pt x="32616" y="16155"/>
                  <a:pt x="32543" y="15937"/>
                  <a:pt x="32471" y="15684"/>
                </a:cubicBezTo>
                <a:cubicBezTo>
                  <a:pt x="32434" y="15557"/>
                  <a:pt x="32416" y="15412"/>
                  <a:pt x="32398" y="15285"/>
                </a:cubicBezTo>
                <a:cubicBezTo>
                  <a:pt x="32398" y="15213"/>
                  <a:pt x="32380" y="15140"/>
                  <a:pt x="32362" y="15068"/>
                </a:cubicBezTo>
                <a:cubicBezTo>
                  <a:pt x="32362" y="15014"/>
                  <a:pt x="32362" y="14996"/>
                  <a:pt x="32362" y="14959"/>
                </a:cubicBezTo>
                <a:cubicBezTo>
                  <a:pt x="32398" y="14887"/>
                  <a:pt x="32362" y="14814"/>
                  <a:pt x="32290" y="14796"/>
                </a:cubicBezTo>
                <a:cubicBezTo>
                  <a:pt x="32271" y="14796"/>
                  <a:pt x="32253" y="14796"/>
                  <a:pt x="32253" y="14796"/>
                </a:cubicBezTo>
                <a:cubicBezTo>
                  <a:pt x="32253" y="14706"/>
                  <a:pt x="32253" y="14615"/>
                  <a:pt x="32253" y="14543"/>
                </a:cubicBezTo>
                <a:cubicBezTo>
                  <a:pt x="32253" y="14416"/>
                  <a:pt x="32235" y="14307"/>
                  <a:pt x="32217" y="14199"/>
                </a:cubicBezTo>
                <a:cubicBezTo>
                  <a:pt x="32217" y="13963"/>
                  <a:pt x="32199" y="13746"/>
                  <a:pt x="32163" y="13529"/>
                </a:cubicBezTo>
                <a:cubicBezTo>
                  <a:pt x="32163" y="13474"/>
                  <a:pt x="32163" y="13402"/>
                  <a:pt x="32145" y="13348"/>
                </a:cubicBezTo>
                <a:cubicBezTo>
                  <a:pt x="32145" y="13275"/>
                  <a:pt x="32145" y="13275"/>
                  <a:pt x="32145" y="13257"/>
                </a:cubicBezTo>
                <a:cubicBezTo>
                  <a:pt x="32145" y="13221"/>
                  <a:pt x="32145" y="13185"/>
                  <a:pt x="32127" y="13166"/>
                </a:cubicBezTo>
                <a:lnTo>
                  <a:pt x="32108" y="13166"/>
                </a:lnTo>
                <a:lnTo>
                  <a:pt x="32108" y="13166"/>
                </a:lnTo>
                <a:cubicBezTo>
                  <a:pt x="32090" y="13148"/>
                  <a:pt x="32072" y="13148"/>
                  <a:pt x="32054" y="13166"/>
                </a:cubicBezTo>
                <a:cubicBezTo>
                  <a:pt x="32018" y="13166"/>
                  <a:pt x="32000" y="13166"/>
                  <a:pt x="31982" y="13185"/>
                </a:cubicBezTo>
                <a:lnTo>
                  <a:pt x="31982" y="13185"/>
                </a:lnTo>
                <a:cubicBezTo>
                  <a:pt x="31964" y="13185"/>
                  <a:pt x="31945" y="13185"/>
                  <a:pt x="31945" y="13185"/>
                </a:cubicBezTo>
                <a:cubicBezTo>
                  <a:pt x="31909" y="13293"/>
                  <a:pt x="31891" y="13420"/>
                  <a:pt x="31891" y="13529"/>
                </a:cubicBezTo>
                <a:cubicBezTo>
                  <a:pt x="31873" y="13655"/>
                  <a:pt x="31873" y="13782"/>
                  <a:pt x="31855" y="13909"/>
                </a:cubicBezTo>
                <a:cubicBezTo>
                  <a:pt x="31819" y="14144"/>
                  <a:pt x="31801" y="14380"/>
                  <a:pt x="31764" y="14633"/>
                </a:cubicBezTo>
                <a:cubicBezTo>
                  <a:pt x="31764" y="14688"/>
                  <a:pt x="31746" y="14760"/>
                  <a:pt x="31746" y="14814"/>
                </a:cubicBezTo>
                <a:lnTo>
                  <a:pt x="31692" y="14833"/>
                </a:lnTo>
                <a:cubicBezTo>
                  <a:pt x="31656" y="14851"/>
                  <a:pt x="31638" y="14887"/>
                  <a:pt x="31620" y="14923"/>
                </a:cubicBezTo>
                <a:cubicBezTo>
                  <a:pt x="31620" y="14941"/>
                  <a:pt x="31620" y="14959"/>
                  <a:pt x="31620" y="14977"/>
                </a:cubicBezTo>
                <a:cubicBezTo>
                  <a:pt x="31620" y="14996"/>
                  <a:pt x="31620" y="15014"/>
                  <a:pt x="31620" y="15014"/>
                </a:cubicBezTo>
                <a:cubicBezTo>
                  <a:pt x="31601" y="15122"/>
                  <a:pt x="31601" y="15249"/>
                  <a:pt x="31583" y="15340"/>
                </a:cubicBezTo>
                <a:cubicBezTo>
                  <a:pt x="31565" y="15466"/>
                  <a:pt x="31547" y="15593"/>
                  <a:pt x="31511" y="15702"/>
                </a:cubicBezTo>
                <a:cubicBezTo>
                  <a:pt x="31438" y="15937"/>
                  <a:pt x="31348" y="16155"/>
                  <a:pt x="31239" y="16372"/>
                </a:cubicBezTo>
                <a:cubicBezTo>
                  <a:pt x="31040" y="16843"/>
                  <a:pt x="30859" y="17314"/>
                  <a:pt x="30642" y="17766"/>
                </a:cubicBezTo>
                <a:cubicBezTo>
                  <a:pt x="30515" y="18020"/>
                  <a:pt x="30406" y="18273"/>
                  <a:pt x="30261" y="18509"/>
                </a:cubicBezTo>
                <a:cubicBezTo>
                  <a:pt x="30225" y="18509"/>
                  <a:pt x="30171" y="18509"/>
                  <a:pt x="30135" y="18509"/>
                </a:cubicBezTo>
                <a:cubicBezTo>
                  <a:pt x="30080" y="18527"/>
                  <a:pt x="30026" y="18545"/>
                  <a:pt x="29990" y="18581"/>
                </a:cubicBezTo>
                <a:cubicBezTo>
                  <a:pt x="29953" y="18599"/>
                  <a:pt x="29953" y="18617"/>
                  <a:pt x="29972" y="18654"/>
                </a:cubicBezTo>
                <a:cubicBezTo>
                  <a:pt x="29953" y="18672"/>
                  <a:pt x="29953" y="18708"/>
                  <a:pt x="29972" y="18744"/>
                </a:cubicBezTo>
                <a:lnTo>
                  <a:pt x="29972" y="18907"/>
                </a:lnTo>
                <a:lnTo>
                  <a:pt x="29972" y="19215"/>
                </a:lnTo>
                <a:lnTo>
                  <a:pt x="29972" y="19813"/>
                </a:lnTo>
                <a:cubicBezTo>
                  <a:pt x="29935" y="19795"/>
                  <a:pt x="29899" y="19795"/>
                  <a:pt x="29863" y="19813"/>
                </a:cubicBezTo>
                <a:cubicBezTo>
                  <a:pt x="29809" y="19813"/>
                  <a:pt x="29772" y="19813"/>
                  <a:pt x="29736" y="19831"/>
                </a:cubicBezTo>
                <a:cubicBezTo>
                  <a:pt x="29682" y="19849"/>
                  <a:pt x="29664" y="19867"/>
                  <a:pt x="29627" y="19885"/>
                </a:cubicBezTo>
                <a:lnTo>
                  <a:pt x="29627" y="19885"/>
                </a:lnTo>
                <a:cubicBezTo>
                  <a:pt x="29646" y="19885"/>
                  <a:pt x="29646" y="19867"/>
                  <a:pt x="29646" y="19849"/>
                </a:cubicBezTo>
                <a:cubicBezTo>
                  <a:pt x="29591" y="19722"/>
                  <a:pt x="29537" y="19595"/>
                  <a:pt x="29483" y="19469"/>
                </a:cubicBezTo>
                <a:cubicBezTo>
                  <a:pt x="29428" y="19342"/>
                  <a:pt x="29374" y="19215"/>
                  <a:pt x="29320" y="19070"/>
                </a:cubicBezTo>
                <a:cubicBezTo>
                  <a:pt x="29211" y="18817"/>
                  <a:pt x="29120" y="18563"/>
                  <a:pt x="29048" y="18291"/>
                </a:cubicBezTo>
                <a:cubicBezTo>
                  <a:pt x="28885" y="17748"/>
                  <a:pt x="28776" y="17205"/>
                  <a:pt x="28686" y="16662"/>
                </a:cubicBezTo>
                <a:cubicBezTo>
                  <a:pt x="28668" y="16499"/>
                  <a:pt x="28650" y="16354"/>
                  <a:pt x="28631" y="16191"/>
                </a:cubicBezTo>
                <a:cubicBezTo>
                  <a:pt x="28631" y="16118"/>
                  <a:pt x="28613" y="16046"/>
                  <a:pt x="28613" y="15973"/>
                </a:cubicBezTo>
                <a:cubicBezTo>
                  <a:pt x="28613" y="15901"/>
                  <a:pt x="28613" y="15865"/>
                  <a:pt x="28613" y="15829"/>
                </a:cubicBezTo>
                <a:lnTo>
                  <a:pt x="28613" y="15829"/>
                </a:lnTo>
                <a:lnTo>
                  <a:pt x="28613" y="15756"/>
                </a:lnTo>
                <a:cubicBezTo>
                  <a:pt x="28613" y="15738"/>
                  <a:pt x="28595" y="15647"/>
                  <a:pt x="28541" y="15647"/>
                </a:cubicBezTo>
                <a:cubicBezTo>
                  <a:pt x="28487" y="15629"/>
                  <a:pt x="28414" y="15738"/>
                  <a:pt x="28414" y="15792"/>
                </a:cubicBezTo>
                <a:cubicBezTo>
                  <a:pt x="28396" y="15955"/>
                  <a:pt x="28378" y="16118"/>
                  <a:pt x="28360" y="16281"/>
                </a:cubicBezTo>
                <a:cubicBezTo>
                  <a:pt x="28324" y="16426"/>
                  <a:pt x="28305" y="16607"/>
                  <a:pt x="28269" y="16770"/>
                </a:cubicBezTo>
                <a:cubicBezTo>
                  <a:pt x="28233" y="17114"/>
                  <a:pt x="28161" y="17440"/>
                  <a:pt x="28088" y="17766"/>
                </a:cubicBezTo>
                <a:cubicBezTo>
                  <a:pt x="27943" y="18364"/>
                  <a:pt x="27744" y="18961"/>
                  <a:pt x="27472" y="19505"/>
                </a:cubicBezTo>
                <a:cubicBezTo>
                  <a:pt x="27382" y="19668"/>
                  <a:pt x="27291" y="19813"/>
                  <a:pt x="27201" y="19958"/>
                </a:cubicBezTo>
                <a:cubicBezTo>
                  <a:pt x="27110" y="20084"/>
                  <a:pt x="27002" y="20229"/>
                  <a:pt x="26911" y="20374"/>
                </a:cubicBezTo>
                <a:cubicBezTo>
                  <a:pt x="26875" y="20374"/>
                  <a:pt x="26857" y="20392"/>
                  <a:pt x="26820" y="20392"/>
                </a:cubicBezTo>
                <a:cubicBezTo>
                  <a:pt x="26784" y="20428"/>
                  <a:pt x="26748" y="20465"/>
                  <a:pt x="26748" y="20501"/>
                </a:cubicBezTo>
                <a:cubicBezTo>
                  <a:pt x="26730" y="20555"/>
                  <a:pt x="26712" y="20591"/>
                  <a:pt x="26730" y="20646"/>
                </a:cubicBezTo>
                <a:cubicBezTo>
                  <a:pt x="26730" y="20664"/>
                  <a:pt x="26748" y="20682"/>
                  <a:pt x="26766" y="20700"/>
                </a:cubicBezTo>
                <a:cubicBezTo>
                  <a:pt x="26802" y="20718"/>
                  <a:pt x="26820" y="20700"/>
                  <a:pt x="26839" y="20718"/>
                </a:cubicBezTo>
                <a:lnTo>
                  <a:pt x="26839" y="20718"/>
                </a:lnTo>
                <a:cubicBezTo>
                  <a:pt x="26839" y="20754"/>
                  <a:pt x="26839" y="20791"/>
                  <a:pt x="26839" y="20827"/>
                </a:cubicBezTo>
                <a:lnTo>
                  <a:pt x="26839" y="21026"/>
                </a:lnTo>
                <a:lnTo>
                  <a:pt x="26839" y="21406"/>
                </a:lnTo>
                <a:lnTo>
                  <a:pt x="26839" y="21787"/>
                </a:lnTo>
                <a:lnTo>
                  <a:pt x="26839" y="21986"/>
                </a:lnTo>
                <a:cubicBezTo>
                  <a:pt x="26839" y="22040"/>
                  <a:pt x="26839" y="22076"/>
                  <a:pt x="26839" y="22131"/>
                </a:cubicBezTo>
                <a:cubicBezTo>
                  <a:pt x="26784" y="22149"/>
                  <a:pt x="26730" y="22185"/>
                  <a:pt x="26694" y="22257"/>
                </a:cubicBezTo>
                <a:cubicBezTo>
                  <a:pt x="26676" y="22312"/>
                  <a:pt x="26658" y="22439"/>
                  <a:pt x="26748" y="22475"/>
                </a:cubicBezTo>
                <a:lnTo>
                  <a:pt x="26784" y="22475"/>
                </a:lnTo>
                <a:cubicBezTo>
                  <a:pt x="26784" y="22475"/>
                  <a:pt x="26802" y="22457"/>
                  <a:pt x="26802" y="22457"/>
                </a:cubicBezTo>
                <a:cubicBezTo>
                  <a:pt x="26820" y="22457"/>
                  <a:pt x="26820" y="22457"/>
                  <a:pt x="26820" y="22475"/>
                </a:cubicBezTo>
                <a:cubicBezTo>
                  <a:pt x="26820" y="22493"/>
                  <a:pt x="26820" y="22529"/>
                  <a:pt x="26820" y="22547"/>
                </a:cubicBezTo>
                <a:lnTo>
                  <a:pt x="26820" y="22620"/>
                </a:lnTo>
                <a:lnTo>
                  <a:pt x="26820" y="22783"/>
                </a:lnTo>
                <a:cubicBezTo>
                  <a:pt x="26820" y="22819"/>
                  <a:pt x="26820" y="22873"/>
                  <a:pt x="26839" y="22927"/>
                </a:cubicBezTo>
                <a:cubicBezTo>
                  <a:pt x="26857" y="22927"/>
                  <a:pt x="26875" y="22927"/>
                  <a:pt x="26893" y="22927"/>
                </a:cubicBezTo>
                <a:lnTo>
                  <a:pt x="26929" y="22946"/>
                </a:lnTo>
                <a:lnTo>
                  <a:pt x="26965" y="22946"/>
                </a:lnTo>
                <a:cubicBezTo>
                  <a:pt x="26947" y="23054"/>
                  <a:pt x="26947" y="23163"/>
                  <a:pt x="26965" y="23253"/>
                </a:cubicBezTo>
                <a:lnTo>
                  <a:pt x="26965" y="25970"/>
                </a:lnTo>
                <a:lnTo>
                  <a:pt x="26965" y="26404"/>
                </a:lnTo>
                <a:lnTo>
                  <a:pt x="26965" y="26640"/>
                </a:lnTo>
                <a:lnTo>
                  <a:pt x="26965" y="26821"/>
                </a:lnTo>
                <a:cubicBezTo>
                  <a:pt x="26929" y="26839"/>
                  <a:pt x="26911" y="26857"/>
                  <a:pt x="26875" y="26857"/>
                </a:cubicBezTo>
                <a:cubicBezTo>
                  <a:pt x="26839" y="26875"/>
                  <a:pt x="26802" y="26893"/>
                  <a:pt x="26766" y="26893"/>
                </a:cubicBezTo>
                <a:cubicBezTo>
                  <a:pt x="26676" y="26912"/>
                  <a:pt x="26603" y="26948"/>
                  <a:pt x="26531" y="27002"/>
                </a:cubicBezTo>
                <a:cubicBezTo>
                  <a:pt x="26476" y="27093"/>
                  <a:pt x="26440" y="27219"/>
                  <a:pt x="26440" y="27328"/>
                </a:cubicBezTo>
                <a:lnTo>
                  <a:pt x="26440" y="27527"/>
                </a:lnTo>
                <a:cubicBezTo>
                  <a:pt x="26440" y="27545"/>
                  <a:pt x="26440" y="27582"/>
                  <a:pt x="26440" y="27618"/>
                </a:cubicBezTo>
                <a:lnTo>
                  <a:pt x="26440" y="27654"/>
                </a:lnTo>
                <a:cubicBezTo>
                  <a:pt x="26440" y="27672"/>
                  <a:pt x="26458" y="27690"/>
                  <a:pt x="26458" y="27708"/>
                </a:cubicBezTo>
                <a:cubicBezTo>
                  <a:pt x="26476" y="27745"/>
                  <a:pt x="26513" y="27745"/>
                  <a:pt x="26531" y="27726"/>
                </a:cubicBezTo>
                <a:cubicBezTo>
                  <a:pt x="26549" y="27726"/>
                  <a:pt x="26549" y="27726"/>
                  <a:pt x="26567" y="27726"/>
                </a:cubicBezTo>
                <a:cubicBezTo>
                  <a:pt x="26585" y="27745"/>
                  <a:pt x="26603" y="27763"/>
                  <a:pt x="26621" y="27781"/>
                </a:cubicBezTo>
                <a:cubicBezTo>
                  <a:pt x="26658" y="27817"/>
                  <a:pt x="26694" y="27853"/>
                  <a:pt x="26712" y="27908"/>
                </a:cubicBezTo>
                <a:cubicBezTo>
                  <a:pt x="26748" y="28016"/>
                  <a:pt x="26784" y="28143"/>
                  <a:pt x="26802" y="28270"/>
                </a:cubicBezTo>
                <a:cubicBezTo>
                  <a:pt x="26875" y="28523"/>
                  <a:pt x="26929" y="28795"/>
                  <a:pt x="26983" y="29048"/>
                </a:cubicBezTo>
                <a:cubicBezTo>
                  <a:pt x="27002" y="29121"/>
                  <a:pt x="27020" y="29193"/>
                  <a:pt x="27038" y="29284"/>
                </a:cubicBezTo>
                <a:cubicBezTo>
                  <a:pt x="27038" y="29356"/>
                  <a:pt x="27074" y="29447"/>
                  <a:pt x="27110" y="29501"/>
                </a:cubicBezTo>
                <a:lnTo>
                  <a:pt x="27110" y="29501"/>
                </a:lnTo>
                <a:cubicBezTo>
                  <a:pt x="27110" y="29519"/>
                  <a:pt x="27110" y="29537"/>
                  <a:pt x="27146" y="29556"/>
                </a:cubicBezTo>
                <a:cubicBezTo>
                  <a:pt x="27201" y="29556"/>
                  <a:pt x="27273" y="29556"/>
                  <a:pt x="27328" y="29556"/>
                </a:cubicBezTo>
                <a:lnTo>
                  <a:pt x="27491" y="29556"/>
                </a:lnTo>
                <a:lnTo>
                  <a:pt x="27491" y="29755"/>
                </a:lnTo>
                <a:lnTo>
                  <a:pt x="27491" y="30063"/>
                </a:lnTo>
                <a:lnTo>
                  <a:pt x="27491" y="35206"/>
                </a:lnTo>
                <a:cubicBezTo>
                  <a:pt x="27491" y="35405"/>
                  <a:pt x="27491" y="35604"/>
                  <a:pt x="27491" y="35785"/>
                </a:cubicBezTo>
                <a:cubicBezTo>
                  <a:pt x="27491" y="35803"/>
                  <a:pt x="27491" y="35803"/>
                  <a:pt x="27491" y="35803"/>
                </a:cubicBezTo>
                <a:cubicBezTo>
                  <a:pt x="27491" y="35821"/>
                  <a:pt x="27491" y="35858"/>
                  <a:pt x="27491" y="35876"/>
                </a:cubicBezTo>
                <a:cubicBezTo>
                  <a:pt x="27491" y="35894"/>
                  <a:pt x="27491" y="35912"/>
                  <a:pt x="27491" y="35930"/>
                </a:cubicBezTo>
                <a:lnTo>
                  <a:pt x="27491" y="35984"/>
                </a:lnTo>
                <a:cubicBezTo>
                  <a:pt x="27418" y="35984"/>
                  <a:pt x="27328" y="35966"/>
                  <a:pt x="27237" y="35966"/>
                </a:cubicBezTo>
                <a:cubicBezTo>
                  <a:pt x="27146" y="35966"/>
                  <a:pt x="27038" y="35966"/>
                  <a:pt x="26929" y="35966"/>
                </a:cubicBezTo>
                <a:cubicBezTo>
                  <a:pt x="26893" y="35966"/>
                  <a:pt x="26857" y="36003"/>
                  <a:pt x="26875" y="36039"/>
                </a:cubicBezTo>
                <a:cubicBezTo>
                  <a:pt x="26893" y="36129"/>
                  <a:pt x="26839" y="36220"/>
                  <a:pt x="26766" y="36274"/>
                </a:cubicBezTo>
                <a:cubicBezTo>
                  <a:pt x="26676" y="36328"/>
                  <a:pt x="26567" y="36347"/>
                  <a:pt x="26440" y="36347"/>
                </a:cubicBezTo>
                <a:lnTo>
                  <a:pt x="26169" y="36347"/>
                </a:lnTo>
                <a:lnTo>
                  <a:pt x="26150" y="36310"/>
                </a:lnTo>
                <a:cubicBezTo>
                  <a:pt x="26150" y="36310"/>
                  <a:pt x="26132" y="36292"/>
                  <a:pt x="26132" y="36292"/>
                </a:cubicBezTo>
                <a:cubicBezTo>
                  <a:pt x="26132" y="36274"/>
                  <a:pt x="26114" y="36256"/>
                  <a:pt x="26096" y="36256"/>
                </a:cubicBezTo>
                <a:cubicBezTo>
                  <a:pt x="26078" y="36238"/>
                  <a:pt x="26078" y="36220"/>
                  <a:pt x="26078" y="36184"/>
                </a:cubicBezTo>
                <a:lnTo>
                  <a:pt x="26078" y="36184"/>
                </a:lnTo>
                <a:cubicBezTo>
                  <a:pt x="26096" y="36165"/>
                  <a:pt x="26078" y="36129"/>
                  <a:pt x="26042" y="36129"/>
                </a:cubicBezTo>
                <a:cubicBezTo>
                  <a:pt x="25915" y="36129"/>
                  <a:pt x="25915" y="35948"/>
                  <a:pt x="25933" y="35858"/>
                </a:cubicBezTo>
                <a:cubicBezTo>
                  <a:pt x="25951" y="35731"/>
                  <a:pt x="26006" y="35604"/>
                  <a:pt x="26114" y="35514"/>
                </a:cubicBezTo>
                <a:cubicBezTo>
                  <a:pt x="26150" y="35477"/>
                  <a:pt x="26132" y="35423"/>
                  <a:pt x="26096" y="35423"/>
                </a:cubicBezTo>
                <a:lnTo>
                  <a:pt x="25824" y="35314"/>
                </a:lnTo>
                <a:cubicBezTo>
                  <a:pt x="25824" y="35188"/>
                  <a:pt x="25806" y="35079"/>
                  <a:pt x="25770" y="34970"/>
                </a:cubicBezTo>
                <a:cubicBezTo>
                  <a:pt x="25716" y="34862"/>
                  <a:pt x="25607" y="34807"/>
                  <a:pt x="25498" y="34789"/>
                </a:cubicBezTo>
                <a:cubicBezTo>
                  <a:pt x="25390" y="34807"/>
                  <a:pt x="25281" y="34880"/>
                  <a:pt x="25245" y="34988"/>
                </a:cubicBezTo>
                <a:cubicBezTo>
                  <a:pt x="25191" y="35097"/>
                  <a:pt x="25154" y="35242"/>
                  <a:pt x="25154" y="35369"/>
                </a:cubicBezTo>
                <a:cubicBezTo>
                  <a:pt x="25136" y="35514"/>
                  <a:pt x="25118" y="35658"/>
                  <a:pt x="25118" y="35785"/>
                </a:cubicBezTo>
                <a:cubicBezTo>
                  <a:pt x="25082" y="35785"/>
                  <a:pt x="25064" y="35803"/>
                  <a:pt x="25028" y="35803"/>
                </a:cubicBezTo>
                <a:cubicBezTo>
                  <a:pt x="24991" y="35821"/>
                  <a:pt x="24955" y="35858"/>
                  <a:pt x="24901" y="35876"/>
                </a:cubicBezTo>
                <a:cubicBezTo>
                  <a:pt x="24792" y="35912"/>
                  <a:pt x="24756" y="35767"/>
                  <a:pt x="24756" y="35695"/>
                </a:cubicBezTo>
                <a:cubicBezTo>
                  <a:pt x="24756" y="35568"/>
                  <a:pt x="24828" y="35423"/>
                  <a:pt x="24756" y="35296"/>
                </a:cubicBezTo>
                <a:cubicBezTo>
                  <a:pt x="24702" y="35224"/>
                  <a:pt x="24629" y="35169"/>
                  <a:pt x="24539" y="35169"/>
                </a:cubicBezTo>
                <a:cubicBezTo>
                  <a:pt x="24448" y="35151"/>
                  <a:pt x="24376" y="35169"/>
                  <a:pt x="24303" y="35224"/>
                </a:cubicBezTo>
                <a:cubicBezTo>
                  <a:pt x="24267" y="35097"/>
                  <a:pt x="24285" y="34952"/>
                  <a:pt x="24213" y="34825"/>
                </a:cubicBezTo>
                <a:cubicBezTo>
                  <a:pt x="24176" y="34717"/>
                  <a:pt x="24068" y="34644"/>
                  <a:pt x="23941" y="34626"/>
                </a:cubicBezTo>
                <a:cubicBezTo>
                  <a:pt x="23923" y="34518"/>
                  <a:pt x="23905" y="34409"/>
                  <a:pt x="23869" y="34300"/>
                </a:cubicBezTo>
                <a:cubicBezTo>
                  <a:pt x="23832" y="34210"/>
                  <a:pt x="23832" y="34083"/>
                  <a:pt x="23923" y="34029"/>
                </a:cubicBezTo>
                <a:cubicBezTo>
                  <a:pt x="23941" y="34010"/>
                  <a:pt x="23941" y="33956"/>
                  <a:pt x="23923" y="33956"/>
                </a:cubicBezTo>
                <a:lnTo>
                  <a:pt x="23887" y="33956"/>
                </a:lnTo>
                <a:cubicBezTo>
                  <a:pt x="23814" y="33956"/>
                  <a:pt x="23742" y="33920"/>
                  <a:pt x="23688" y="33866"/>
                </a:cubicBezTo>
                <a:cubicBezTo>
                  <a:pt x="23669" y="33847"/>
                  <a:pt x="23669" y="33811"/>
                  <a:pt x="23669" y="33775"/>
                </a:cubicBezTo>
                <a:cubicBezTo>
                  <a:pt x="23688" y="33739"/>
                  <a:pt x="23742" y="33721"/>
                  <a:pt x="23760" y="33684"/>
                </a:cubicBezTo>
                <a:cubicBezTo>
                  <a:pt x="23796" y="33630"/>
                  <a:pt x="23796" y="33540"/>
                  <a:pt x="23760" y="33485"/>
                </a:cubicBezTo>
                <a:cubicBezTo>
                  <a:pt x="23724" y="33431"/>
                  <a:pt x="23669" y="33395"/>
                  <a:pt x="23615" y="33377"/>
                </a:cubicBezTo>
                <a:cubicBezTo>
                  <a:pt x="23651" y="33322"/>
                  <a:pt x="23651" y="33268"/>
                  <a:pt x="23633" y="33214"/>
                </a:cubicBezTo>
                <a:cubicBezTo>
                  <a:pt x="23488" y="33232"/>
                  <a:pt x="23380" y="33123"/>
                  <a:pt x="23398" y="32996"/>
                </a:cubicBezTo>
                <a:cubicBezTo>
                  <a:pt x="23362" y="32906"/>
                  <a:pt x="23235" y="32870"/>
                  <a:pt x="23199" y="32779"/>
                </a:cubicBezTo>
                <a:cubicBezTo>
                  <a:pt x="23199" y="32725"/>
                  <a:pt x="23199" y="32670"/>
                  <a:pt x="23199" y="32634"/>
                </a:cubicBezTo>
                <a:cubicBezTo>
                  <a:pt x="23199" y="32580"/>
                  <a:pt x="23217" y="32525"/>
                  <a:pt x="23235" y="32453"/>
                </a:cubicBezTo>
                <a:cubicBezTo>
                  <a:pt x="23253" y="32363"/>
                  <a:pt x="23217" y="32254"/>
                  <a:pt x="23144" y="32200"/>
                </a:cubicBezTo>
                <a:cubicBezTo>
                  <a:pt x="23090" y="32145"/>
                  <a:pt x="22999" y="32145"/>
                  <a:pt x="22945" y="32200"/>
                </a:cubicBezTo>
                <a:cubicBezTo>
                  <a:pt x="22746" y="32200"/>
                  <a:pt x="22655" y="32471"/>
                  <a:pt x="22565" y="32616"/>
                </a:cubicBezTo>
                <a:cubicBezTo>
                  <a:pt x="22529" y="32707"/>
                  <a:pt x="22474" y="32779"/>
                  <a:pt x="22402" y="32851"/>
                </a:cubicBezTo>
                <a:cubicBezTo>
                  <a:pt x="22384" y="32851"/>
                  <a:pt x="22366" y="32870"/>
                  <a:pt x="22329" y="32870"/>
                </a:cubicBezTo>
                <a:cubicBezTo>
                  <a:pt x="22293" y="32870"/>
                  <a:pt x="22239" y="32870"/>
                  <a:pt x="22203" y="32870"/>
                </a:cubicBezTo>
                <a:cubicBezTo>
                  <a:pt x="22112" y="32870"/>
                  <a:pt x="22040" y="32888"/>
                  <a:pt x="21967" y="32924"/>
                </a:cubicBezTo>
                <a:cubicBezTo>
                  <a:pt x="21822" y="33033"/>
                  <a:pt x="21714" y="33141"/>
                  <a:pt x="21623" y="33286"/>
                </a:cubicBezTo>
                <a:cubicBezTo>
                  <a:pt x="21569" y="33377"/>
                  <a:pt x="21514" y="33449"/>
                  <a:pt x="21460" y="33522"/>
                </a:cubicBezTo>
                <a:cubicBezTo>
                  <a:pt x="21406" y="33612"/>
                  <a:pt x="21370" y="33684"/>
                  <a:pt x="21333" y="33775"/>
                </a:cubicBezTo>
                <a:cubicBezTo>
                  <a:pt x="21225" y="34065"/>
                  <a:pt x="21116" y="34355"/>
                  <a:pt x="21044" y="34644"/>
                </a:cubicBezTo>
                <a:cubicBezTo>
                  <a:pt x="20989" y="34807"/>
                  <a:pt x="20935" y="34952"/>
                  <a:pt x="20844" y="35097"/>
                </a:cubicBezTo>
                <a:cubicBezTo>
                  <a:pt x="20790" y="35206"/>
                  <a:pt x="20718" y="35296"/>
                  <a:pt x="20645" y="35387"/>
                </a:cubicBezTo>
                <a:cubicBezTo>
                  <a:pt x="20627" y="35169"/>
                  <a:pt x="20627" y="34952"/>
                  <a:pt x="20609" y="34753"/>
                </a:cubicBezTo>
                <a:cubicBezTo>
                  <a:pt x="20591" y="34536"/>
                  <a:pt x="20591" y="34264"/>
                  <a:pt x="20591" y="34029"/>
                </a:cubicBezTo>
                <a:cubicBezTo>
                  <a:pt x="20591" y="33829"/>
                  <a:pt x="20663" y="33630"/>
                  <a:pt x="20772" y="33467"/>
                </a:cubicBezTo>
                <a:cubicBezTo>
                  <a:pt x="20808" y="33431"/>
                  <a:pt x="20772" y="33395"/>
                  <a:pt x="20736" y="33395"/>
                </a:cubicBezTo>
                <a:cubicBezTo>
                  <a:pt x="20699" y="33395"/>
                  <a:pt x="20699" y="33340"/>
                  <a:pt x="20699" y="33322"/>
                </a:cubicBezTo>
                <a:cubicBezTo>
                  <a:pt x="20699" y="33286"/>
                  <a:pt x="20718" y="33214"/>
                  <a:pt x="20699" y="33159"/>
                </a:cubicBezTo>
                <a:cubicBezTo>
                  <a:pt x="20681" y="33033"/>
                  <a:pt x="20573" y="33014"/>
                  <a:pt x="20482" y="32978"/>
                </a:cubicBezTo>
                <a:cubicBezTo>
                  <a:pt x="20446" y="32978"/>
                  <a:pt x="20410" y="32960"/>
                  <a:pt x="20392" y="32906"/>
                </a:cubicBezTo>
                <a:cubicBezTo>
                  <a:pt x="20392" y="32870"/>
                  <a:pt x="20410" y="32815"/>
                  <a:pt x="20428" y="32779"/>
                </a:cubicBezTo>
                <a:cubicBezTo>
                  <a:pt x="20482" y="32688"/>
                  <a:pt x="20573" y="32580"/>
                  <a:pt x="20518" y="32453"/>
                </a:cubicBezTo>
                <a:cubicBezTo>
                  <a:pt x="20500" y="32381"/>
                  <a:pt x="20428" y="32326"/>
                  <a:pt x="20337" y="32308"/>
                </a:cubicBezTo>
                <a:cubicBezTo>
                  <a:pt x="20374" y="32163"/>
                  <a:pt x="20355" y="32037"/>
                  <a:pt x="20283" y="31910"/>
                </a:cubicBezTo>
                <a:cubicBezTo>
                  <a:pt x="20247" y="31837"/>
                  <a:pt x="20192" y="31783"/>
                  <a:pt x="20120" y="31747"/>
                </a:cubicBezTo>
                <a:cubicBezTo>
                  <a:pt x="20084" y="31729"/>
                  <a:pt x="20011" y="31674"/>
                  <a:pt x="20011" y="31620"/>
                </a:cubicBezTo>
                <a:cubicBezTo>
                  <a:pt x="20084" y="31620"/>
                  <a:pt x="20156" y="31566"/>
                  <a:pt x="20211" y="31511"/>
                </a:cubicBezTo>
                <a:cubicBezTo>
                  <a:pt x="20265" y="31439"/>
                  <a:pt x="20283" y="31330"/>
                  <a:pt x="20229" y="31258"/>
                </a:cubicBezTo>
                <a:cubicBezTo>
                  <a:pt x="20174" y="31167"/>
                  <a:pt x="20084" y="31131"/>
                  <a:pt x="19993" y="31167"/>
                </a:cubicBezTo>
                <a:cubicBezTo>
                  <a:pt x="19921" y="31185"/>
                  <a:pt x="19885" y="31258"/>
                  <a:pt x="19812" y="31294"/>
                </a:cubicBezTo>
                <a:cubicBezTo>
                  <a:pt x="19776" y="31240"/>
                  <a:pt x="19812" y="31149"/>
                  <a:pt x="19830" y="31095"/>
                </a:cubicBezTo>
                <a:cubicBezTo>
                  <a:pt x="19866" y="31004"/>
                  <a:pt x="19866" y="30914"/>
                  <a:pt x="19830" y="30841"/>
                </a:cubicBezTo>
                <a:cubicBezTo>
                  <a:pt x="19812" y="30787"/>
                  <a:pt x="19776" y="30751"/>
                  <a:pt x="19740" y="30733"/>
                </a:cubicBezTo>
                <a:cubicBezTo>
                  <a:pt x="19722" y="30715"/>
                  <a:pt x="19703" y="30696"/>
                  <a:pt x="19685" y="30678"/>
                </a:cubicBezTo>
                <a:cubicBezTo>
                  <a:pt x="19685" y="30660"/>
                  <a:pt x="19685" y="30660"/>
                  <a:pt x="19703" y="30660"/>
                </a:cubicBezTo>
                <a:cubicBezTo>
                  <a:pt x="19758" y="30624"/>
                  <a:pt x="19794" y="30570"/>
                  <a:pt x="19812" y="30515"/>
                </a:cubicBezTo>
                <a:cubicBezTo>
                  <a:pt x="19830" y="30461"/>
                  <a:pt x="19830" y="30389"/>
                  <a:pt x="19812" y="30334"/>
                </a:cubicBezTo>
                <a:cubicBezTo>
                  <a:pt x="19812" y="30262"/>
                  <a:pt x="19794" y="30189"/>
                  <a:pt x="19740" y="30135"/>
                </a:cubicBezTo>
                <a:cubicBezTo>
                  <a:pt x="19703" y="30117"/>
                  <a:pt x="19667" y="30099"/>
                  <a:pt x="19631" y="30081"/>
                </a:cubicBezTo>
                <a:cubicBezTo>
                  <a:pt x="19649" y="30044"/>
                  <a:pt x="19649" y="30008"/>
                  <a:pt x="19649" y="29972"/>
                </a:cubicBezTo>
                <a:cubicBezTo>
                  <a:pt x="19649" y="29954"/>
                  <a:pt x="19649" y="29954"/>
                  <a:pt x="19649" y="29936"/>
                </a:cubicBezTo>
                <a:cubicBezTo>
                  <a:pt x="19649" y="29900"/>
                  <a:pt x="19613" y="29882"/>
                  <a:pt x="19577" y="29882"/>
                </a:cubicBezTo>
                <a:lnTo>
                  <a:pt x="19577" y="29882"/>
                </a:lnTo>
                <a:cubicBezTo>
                  <a:pt x="19577" y="29882"/>
                  <a:pt x="19577" y="29863"/>
                  <a:pt x="19595" y="29845"/>
                </a:cubicBezTo>
                <a:cubicBezTo>
                  <a:pt x="19613" y="29809"/>
                  <a:pt x="19631" y="29773"/>
                  <a:pt x="19649" y="29737"/>
                </a:cubicBezTo>
                <a:cubicBezTo>
                  <a:pt x="19667" y="29646"/>
                  <a:pt x="19649" y="29556"/>
                  <a:pt x="19631" y="29483"/>
                </a:cubicBezTo>
                <a:cubicBezTo>
                  <a:pt x="19595" y="29411"/>
                  <a:pt x="19540" y="29374"/>
                  <a:pt x="19468" y="29393"/>
                </a:cubicBezTo>
                <a:cubicBezTo>
                  <a:pt x="19450" y="29338"/>
                  <a:pt x="19432" y="29284"/>
                  <a:pt x="19414" y="29248"/>
                </a:cubicBezTo>
                <a:cubicBezTo>
                  <a:pt x="19396" y="29230"/>
                  <a:pt x="19377" y="29211"/>
                  <a:pt x="19359" y="29193"/>
                </a:cubicBezTo>
                <a:cubicBezTo>
                  <a:pt x="19359" y="29193"/>
                  <a:pt x="19323" y="29157"/>
                  <a:pt x="19323" y="29139"/>
                </a:cubicBezTo>
                <a:cubicBezTo>
                  <a:pt x="19323" y="29121"/>
                  <a:pt x="19341" y="29103"/>
                  <a:pt x="19359" y="29103"/>
                </a:cubicBezTo>
                <a:cubicBezTo>
                  <a:pt x="19359" y="29085"/>
                  <a:pt x="19377" y="29067"/>
                  <a:pt x="19377" y="29048"/>
                </a:cubicBezTo>
                <a:cubicBezTo>
                  <a:pt x="19432" y="28940"/>
                  <a:pt x="19377" y="28795"/>
                  <a:pt x="19269" y="28741"/>
                </a:cubicBezTo>
                <a:lnTo>
                  <a:pt x="19341" y="28650"/>
                </a:lnTo>
                <a:cubicBezTo>
                  <a:pt x="19341" y="28632"/>
                  <a:pt x="19341" y="28596"/>
                  <a:pt x="19305" y="28578"/>
                </a:cubicBezTo>
                <a:cubicBezTo>
                  <a:pt x="19214" y="28560"/>
                  <a:pt x="19124" y="28560"/>
                  <a:pt x="19052" y="28578"/>
                </a:cubicBezTo>
                <a:cubicBezTo>
                  <a:pt x="19015" y="28433"/>
                  <a:pt x="18997" y="28288"/>
                  <a:pt x="18961" y="28161"/>
                </a:cubicBezTo>
                <a:cubicBezTo>
                  <a:pt x="18961" y="28125"/>
                  <a:pt x="18943" y="28125"/>
                  <a:pt x="18925" y="28125"/>
                </a:cubicBezTo>
                <a:lnTo>
                  <a:pt x="18744" y="28125"/>
                </a:lnTo>
                <a:cubicBezTo>
                  <a:pt x="18780" y="28071"/>
                  <a:pt x="18798" y="28016"/>
                  <a:pt x="18816" y="27962"/>
                </a:cubicBezTo>
                <a:cubicBezTo>
                  <a:pt x="18834" y="27889"/>
                  <a:pt x="18816" y="27799"/>
                  <a:pt x="18780" y="27726"/>
                </a:cubicBezTo>
                <a:cubicBezTo>
                  <a:pt x="18744" y="27708"/>
                  <a:pt x="18707" y="27672"/>
                  <a:pt x="18671" y="27672"/>
                </a:cubicBezTo>
                <a:cubicBezTo>
                  <a:pt x="18635" y="27672"/>
                  <a:pt x="18599" y="27672"/>
                  <a:pt x="18563" y="27636"/>
                </a:cubicBezTo>
                <a:cubicBezTo>
                  <a:pt x="18526" y="27582"/>
                  <a:pt x="18508" y="27527"/>
                  <a:pt x="18508" y="27473"/>
                </a:cubicBezTo>
                <a:cubicBezTo>
                  <a:pt x="18472" y="27419"/>
                  <a:pt x="18436" y="27346"/>
                  <a:pt x="18363" y="27346"/>
                </a:cubicBezTo>
                <a:cubicBezTo>
                  <a:pt x="18327" y="27346"/>
                  <a:pt x="18309" y="27364"/>
                  <a:pt x="18309" y="27401"/>
                </a:cubicBezTo>
                <a:cubicBezTo>
                  <a:pt x="18309" y="27455"/>
                  <a:pt x="18291" y="27509"/>
                  <a:pt x="18291" y="27545"/>
                </a:cubicBezTo>
                <a:lnTo>
                  <a:pt x="18237" y="27527"/>
                </a:lnTo>
                <a:cubicBezTo>
                  <a:pt x="18200" y="27509"/>
                  <a:pt x="18164" y="27527"/>
                  <a:pt x="18164" y="27545"/>
                </a:cubicBezTo>
                <a:cubicBezTo>
                  <a:pt x="18128" y="27654"/>
                  <a:pt x="18092" y="27745"/>
                  <a:pt x="18037" y="27835"/>
                </a:cubicBezTo>
                <a:cubicBezTo>
                  <a:pt x="18019" y="27853"/>
                  <a:pt x="18001" y="27889"/>
                  <a:pt x="17983" y="27908"/>
                </a:cubicBezTo>
                <a:cubicBezTo>
                  <a:pt x="17965" y="27926"/>
                  <a:pt x="17965" y="27962"/>
                  <a:pt x="17983" y="27980"/>
                </a:cubicBezTo>
                <a:cubicBezTo>
                  <a:pt x="17965" y="28034"/>
                  <a:pt x="17965" y="28089"/>
                  <a:pt x="17947" y="28125"/>
                </a:cubicBezTo>
                <a:cubicBezTo>
                  <a:pt x="17911" y="28107"/>
                  <a:pt x="17874" y="28089"/>
                  <a:pt x="17838" y="28071"/>
                </a:cubicBezTo>
                <a:cubicBezTo>
                  <a:pt x="17802" y="28052"/>
                  <a:pt x="17730" y="28016"/>
                  <a:pt x="17675" y="28052"/>
                </a:cubicBezTo>
                <a:cubicBezTo>
                  <a:pt x="17657" y="28071"/>
                  <a:pt x="17621" y="28107"/>
                  <a:pt x="17621" y="28161"/>
                </a:cubicBezTo>
                <a:cubicBezTo>
                  <a:pt x="17621" y="28197"/>
                  <a:pt x="17621" y="28234"/>
                  <a:pt x="17621" y="28288"/>
                </a:cubicBezTo>
                <a:cubicBezTo>
                  <a:pt x="17639" y="28324"/>
                  <a:pt x="17657" y="28360"/>
                  <a:pt x="17693" y="28378"/>
                </a:cubicBezTo>
                <a:lnTo>
                  <a:pt x="17693" y="28378"/>
                </a:lnTo>
                <a:lnTo>
                  <a:pt x="17603" y="28360"/>
                </a:lnTo>
                <a:lnTo>
                  <a:pt x="17422" y="28324"/>
                </a:lnTo>
                <a:cubicBezTo>
                  <a:pt x="17385" y="28306"/>
                  <a:pt x="17349" y="28324"/>
                  <a:pt x="17349" y="28360"/>
                </a:cubicBezTo>
                <a:lnTo>
                  <a:pt x="17349" y="28469"/>
                </a:lnTo>
                <a:cubicBezTo>
                  <a:pt x="17295" y="28469"/>
                  <a:pt x="17241" y="28469"/>
                  <a:pt x="17186" y="28505"/>
                </a:cubicBezTo>
                <a:cubicBezTo>
                  <a:pt x="17150" y="28541"/>
                  <a:pt x="17132" y="28578"/>
                  <a:pt x="17114" y="28632"/>
                </a:cubicBezTo>
                <a:cubicBezTo>
                  <a:pt x="17114" y="28668"/>
                  <a:pt x="17114" y="28704"/>
                  <a:pt x="17078" y="28722"/>
                </a:cubicBezTo>
                <a:cubicBezTo>
                  <a:pt x="17041" y="28741"/>
                  <a:pt x="17005" y="28777"/>
                  <a:pt x="16987" y="28795"/>
                </a:cubicBezTo>
                <a:cubicBezTo>
                  <a:pt x="16951" y="28831"/>
                  <a:pt x="16933" y="28867"/>
                  <a:pt x="16933" y="28922"/>
                </a:cubicBezTo>
                <a:cubicBezTo>
                  <a:pt x="16951" y="28976"/>
                  <a:pt x="16969" y="29012"/>
                  <a:pt x="16987" y="29048"/>
                </a:cubicBezTo>
                <a:cubicBezTo>
                  <a:pt x="17005" y="29103"/>
                  <a:pt x="16987" y="29121"/>
                  <a:pt x="16951" y="29139"/>
                </a:cubicBezTo>
                <a:cubicBezTo>
                  <a:pt x="16896" y="29175"/>
                  <a:pt x="16860" y="29211"/>
                  <a:pt x="16860" y="29266"/>
                </a:cubicBezTo>
                <a:cubicBezTo>
                  <a:pt x="16860" y="29284"/>
                  <a:pt x="16860" y="29302"/>
                  <a:pt x="16860" y="29320"/>
                </a:cubicBezTo>
                <a:cubicBezTo>
                  <a:pt x="16806" y="29338"/>
                  <a:pt x="16752" y="29374"/>
                  <a:pt x="16733" y="29447"/>
                </a:cubicBezTo>
                <a:cubicBezTo>
                  <a:pt x="16715" y="29537"/>
                  <a:pt x="16788" y="29592"/>
                  <a:pt x="16860" y="29610"/>
                </a:cubicBezTo>
                <a:cubicBezTo>
                  <a:pt x="16878" y="29610"/>
                  <a:pt x="16915" y="29628"/>
                  <a:pt x="16915" y="29646"/>
                </a:cubicBezTo>
                <a:cubicBezTo>
                  <a:pt x="16933" y="29664"/>
                  <a:pt x="16915" y="29700"/>
                  <a:pt x="16878" y="29700"/>
                </a:cubicBezTo>
                <a:cubicBezTo>
                  <a:pt x="16842" y="29719"/>
                  <a:pt x="16788" y="29700"/>
                  <a:pt x="16770" y="29664"/>
                </a:cubicBezTo>
                <a:cubicBezTo>
                  <a:pt x="16752" y="29628"/>
                  <a:pt x="16733" y="29628"/>
                  <a:pt x="16715" y="29628"/>
                </a:cubicBezTo>
                <a:cubicBezTo>
                  <a:pt x="16643" y="29628"/>
                  <a:pt x="16589" y="29664"/>
                  <a:pt x="16589" y="29737"/>
                </a:cubicBezTo>
                <a:cubicBezTo>
                  <a:pt x="16571" y="29773"/>
                  <a:pt x="16571" y="29809"/>
                  <a:pt x="16589" y="29827"/>
                </a:cubicBezTo>
                <a:lnTo>
                  <a:pt x="16589" y="29918"/>
                </a:lnTo>
                <a:cubicBezTo>
                  <a:pt x="16589" y="29936"/>
                  <a:pt x="16534" y="29918"/>
                  <a:pt x="16516" y="29918"/>
                </a:cubicBezTo>
                <a:cubicBezTo>
                  <a:pt x="16480" y="29918"/>
                  <a:pt x="16444" y="29918"/>
                  <a:pt x="16408" y="29918"/>
                </a:cubicBezTo>
                <a:cubicBezTo>
                  <a:pt x="16353" y="29918"/>
                  <a:pt x="16317" y="29936"/>
                  <a:pt x="16281" y="29954"/>
                </a:cubicBezTo>
                <a:cubicBezTo>
                  <a:pt x="16281" y="29809"/>
                  <a:pt x="16317" y="29664"/>
                  <a:pt x="16408" y="29537"/>
                </a:cubicBezTo>
                <a:cubicBezTo>
                  <a:pt x="16426" y="29519"/>
                  <a:pt x="16426" y="29501"/>
                  <a:pt x="16408" y="29483"/>
                </a:cubicBezTo>
                <a:cubicBezTo>
                  <a:pt x="16389" y="29447"/>
                  <a:pt x="16353" y="29429"/>
                  <a:pt x="16299" y="29429"/>
                </a:cubicBezTo>
                <a:cubicBezTo>
                  <a:pt x="16281" y="29429"/>
                  <a:pt x="16226" y="29429"/>
                  <a:pt x="16208" y="29393"/>
                </a:cubicBezTo>
                <a:cubicBezTo>
                  <a:pt x="16208" y="29356"/>
                  <a:pt x="16245" y="29320"/>
                  <a:pt x="16245" y="29302"/>
                </a:cubicBezTo>
                <a:cubicBezTo>
                  <a:pt x="16281" y="29266"/>
                  <a:pt x="16299" y="29211"/>
                  <a:pt x="16299" y="29175"/>
                </a:cubicBezTo>
                <a:cubicBezTo>
                  <a:pt x="16299" y="29067"/>
                  <a:pt x="16208" y="28994"/>
                  <a:pt x="16100" y="28994"/>
                </a:cubicBezTo>
                <a:cubicBezTo>
                  <a:pt x="16009" y="28994"/>
                  <a:pt x="15919" y="29085"/>
                  <a:pt x="15900" y="29175"/>
                </a:cubicBezTo>
                <a:cubicBezTo>
                  <a:pt x="15900" y="29230"/>
                  <a:pt x="15900" y="29284"/>
                  <a:pt x="15919" y="29338"/>
                </a:cubicBezTo>
                <a:cubicBezTo>
                  <a:pt x="15919" y="29393"/>
                  <a:pt x="15882" y="29411"/>
                  <a:pt x="15864" y="29465"/>
                </a:cubicBezTo>
                <a:cubicBezTo>
                  <a:pt x="15810" y="29556"/>
                  <a:pt x="15864" y="29628"/>
                  <a:pt x="15900" y="29719"/>
                </a:cubicBezTo>
                <a:cubicBezTo>
                  <a:pt x="15919" y="29737"/>
                  <a:pt x="15937" y="29773"/>
                  <a:pt x="15900" y="29791"/>
                </a:cubicBezTo>
                <a:cubicBezTo>
                  <a:pt x="15882" y="29827"/>
                  <a:pt x="15828" y="29827"/>
                  <a:pt x="15810" y="29827"/>
                </a:cubicBezTo>
                <a:cubicBezTo>
                  <a:pt x="15756" y="29827"/>
                  <a:pt x="15701" y="29845"/>
                  <a:pt x="15647" y="29863"/>
                </a:cubicBezTo>
                <a:cubicBezTo>
                  <a:pt x="15611" y="29882"/>
                  <a:pt x="15574" y="29918"/>
                  <a:pt x="15538" y="29954"/>
                </a:cubicBezTo>
                <a:cubicBezTo>
                  <a:pt x="15466" y="30081"/>
                  <a:pt x="15430" y="30207"/>
                  <a:pt x="15430" y="30334"/>
                </a:cubicBezTo>
                <a:cubicBezTo>
                  <a:pt x="15411" y="30407"/>
                  <a:pt x="15375" y="30479"/>
                  <a:pt x="15357" y="30552"/>
                </a:cubicBezTo>
                <a:cubicBezTo>
                  <a:pt x="15339" y="30588"/>
                  <a:pt x="15321" y="30642"/>
                  <a:pt x="15303" y="30696"/>
                </a:cubicBezTo>
                <a:lnTo>
                  <a:pt x="15303" y="30696"/>
                </a:lnTo>
                <a:cubicBezTo>
                  <a:pt x="15285" y="30678"/>
                  <a:pt x="15249" y="30715"/>
                  <a:pt x="15267" y="30733"/>
                </a:cubicBezTo>
                <a:lnTo>
                  <a:pt x="15285" y="30751"/>
                </a:lnTo>
                <a:cubicBezTo>
                  <a:pt x="15285" y="30769"/>
                  <a:pt x="15285" y="30787"/>
                  <a:pt x="15285" y="30787"/>
                </a:cubicBezTo>
                <a:cubicBezTo>
                  <a:pt x="15285" y="30859"/>
                  <a:pt x="15230" y="30932"/>
                  <a:pt x="15176" y="30968"/>
                </a:cubicBezTo>
                <a:cubicBezTo>
                  <a:pt x="15086" y="31041"/>
                  <a:pt x="14995" y="31095"/>
                  <a:pt x="14959" y="31222"/>
                </a:cubicBezTo>
                <a:cubicBezTo>
                  <a:pt x="14923" y="31330"/>
                  <a:pt x="14959" y="31439"/>
                  <a:pt x="14941" y="31548"/>
                </a:cubicBezTo>
                <a:cubicBezTo>
                  <a:pt x="14904" y="31674"/>
                  <a:pt x="14778" y="31747"/>
                  <a:pt x="14687" y="31801"/>
                </a:cubicBezTo>
                <a:cubicBezTo>
                  <a:pt x="14633" y="31819"/>
                  <a:pt x="14578" y="31874"/>
                  <a:pt x="14542" y="31928"/>
                </a:cubicBezTo>
                <a:cubicBezTo>
                  <a:pt x="14524" y="31964"/>
                  <a:pt x="14506" y="32000"/>
                  <a:pt x="14524" y="32055"/>
                </a:cubicBezTo>
                <a:cubicBezTo>
                  <a:pt x="14470" y="32055"/>
                  <a:pt x="14415" y="32091"/>
                  <a:pt x="14397" y="32127"/>
                </a:cubicBezTo>
                <a:cubicBezTo>
                  <a:pt x="14343" y="32200"/>
                  <a:pt x="14343" y="32290"/>
                  <a:pt x="14397" y="32363"/>
                </a:cubicBezTo>
                <a:cubicBezTo>
                  <a:pt x="14415" y="32417"/>
                  <a:pt x="14470" y="32471"/>
                  <a:pt x="14415" y="32525"/>
                </a:cubicBezTo>
                <a:cubicBezTo>
                  <a:pt x="14397" y="32562"/>
                  <a:pt x="14361" y="32598"/>
                  <a:pt x="14325" y="32616"/>
                </a:cubicBezTo>
                <a:lnTo>
                  <a:pt x="14216" y="32725"/>
                </a:lnTo>
                <a:cubicBezTo>
                  <a:pt x="14216" y="32725"/>
                  <a:pt x="14180" y="32779"/>
                  <a:pt x="14162" y="32779"/>
                </a:cubicBezTo>
                <a:lnTo>
                  <a:pt x="14144" y="32761"/>
                </a:lnTo>
                <a:cubicBezTo>
                  <a:pt x="14108" y="32743"/>
                  <a:pt x="14053" y="32743"/>
                  <a:pt x="14017" y="32761"/>
                </a:cubicBezTo>
                <a:cubicBezTo>
                  <a:pt x="13963" y="32815"/>
                  <a:pt x="13945" y="32888"/>
                  <a:pt x="13963" y="32942"/>
                </a:cubicBezTo>
                <a:cubicBezTo>
                  <a:pt x="13981" y="32996"/>
                  <a:pt x="14053" y="33087"/>
                  <a:pt x="13981" y="33123"/>
                </a:cubicBezTo>
                <a:cubicBezTo>
                  <a:pt x="13927" y="33159"/>
                  <a:pt x="13872" y="33105"/>
                  <a:pt x="13818" y="33069"/>
                </a:cubicBezTo>
                <a:cubicBezTo>
                  <a:pt x="13691" y="32924"/>
                  <a:pt x="13601" y="32761"/>
                  <a:pt x="13564" y="32562"/>
                </a:cubicBezTo>
                <a:cubicBezTo>
                  <a:pt x="13564" y="32544"/>
                  <a:pt x="13546" y="32525"/>
                  <a:pt x="13510" y="32525"/>
                </a:cubicBezTo>
                <a:cubicBezTo>
                  <a:pt x="13456" y="32525"/>
                  <a:pt x="13401" y="32507"/>
                  <a:pt x="13365" y="32471"/>
                </a:cubicBezTo>
                <a:lnTo>
                  <a:pt x="13347" y="32453"/>
                </a:lnTo>
                <a:cubicBezTo>
                  <a:pt x="13293" y="32399"/>
                  <a:pt x="13220" y="32453"/>
                  <a:pt x="13238" y="32507"/>
                </a:cubicBezTo>
                <a:cubicBezTo>
                  <a:pt x="13238" y="32507"/>
                  <a:pt x="13238" y="32525"/>
                  <a:pt x="13238" y="32525"/>
                </a:cubicBezTo>
                <a:cubicBezTo>
                  <a:pt x="13238" y="32544"/>
                  <a:pt x="13220" y="32580"/>
                  <a:pt x="13202" y="32580"/>
                </a:cubicBezTo>
                <a:cubicBezTo>
                  <a:pt x="13166" y="32580"/>
                  <a:pt x="13148" y="32598"/>
                  <a:pt x="13130" y="32616"/>
                </a:cubicBezTo>
                <a:cubicBezTo>
                  <a:pt x="13093" y="32652"/>
                  <a:pt x="13093" y="32670"/>
                  <a:pt x="13093" y="32707"/>
                </a:cubicBezTo>
                <a:cubicBezTo>
                  <a:pt x="13093" y="32761"/>
                  <a:pt x="13112" y="32815"/>
                  <a:pt x="13148" y="32851"/>
                </a:cubicBezTo>
                <a:cubicBezTo>
                  <a:pt x="13166" y="32851"/>
                  <a:pt x="13166" y="32870"/>
                  <a:pt x="13166" y="32888"/>
                </a:cubicBezTo>
                <a:cubicBezTo>
                  <a:pt x="13166" y="32906"/>
                  <a:pt x="13148" y="32924"/>
                  <a:pt x="13148" y="32942"/>
                </a:cubicBezTo>
                <a:cubicBezTo>
                  <a:pt x="13130" y="32960"/>
                  <a:pt x="13112" y="32978"/>
                  <a:pt x="13093" y="33014"/>
                </a:cubicBezTo>
                <a:cubicBezTo>
                  <a:pt x="13093" y="32996"/>
                  <a:pt x="13093" y="32978"/>
                  <a:pt x="13075" y="32960"/>
                </a:cubicBezTo>
                <a:lnTo>
                  <a:pt x="12876" y="32779"/>
                </a:lnTo>
                <a:lnTo>
                  <a:pt x="12768" y="32707"/>
                </a:lnTo>
                <a:cubicBezTo>
                  <a:pt x="12749" y="32688"/>
                  <a:pt x="12749" y="32670"/>
                  <a:pt x="12731" y="32670"/>
                </a:cubicBezTo>
                <a:lnTo>
                  <a:pt x="12731" y="32652"/>
                </a:lnTo>
                <a:cubicBezTo>
                  <a:pt x="12731" y="32616"/>
                  <a:pt x="12713" y="32580"/>
                  <a:pt x="12677" y="32580"/>
                </a:cubicBezTo>
                <a:cubicBezTo>
                  <a:pt x="12568" y="32562"/>
                  <a:pt x="12478" y="32598"/>
                  <a:pt x="12387" y="32670"/>
                </a:cubicBezTo>
                <a:cubicBezTo>
                  <a:pt x="12351" y="32688"/>
                  <a:pt x="12333" y="32743"/>
                  <a:pt x="12333" y="32797"/>
                </a:cubicBezTo>
                <a:cubicBezTo>
                  <a:pt x="12260" y="32779"/>
                  <a:pt x="12188" y="32797"/>
                  <a:pt x="12134" y="32815"/>
                </a:cubicBezTo>
                <a:cubicBezTo>
                  <a:pt x="12061" y="32815"/>
                  <a:pt x="11989" y="32870"/>
                  <a:pt x="11953" y="32942"/>
                </a:cubicBezTo>
                <a:cubicBezTo>
                  <a:pt x="11934" y="32978"/>
                  <a:pt x="11934" y="33033"/>
                  <a:pt x="11916" y="33069"/>
                </a:cubicBezTo>
                <a:cubicBezTo>
                  <a:pt x="11880" y="33123"/>
                  <a:pt x="11790" y="33159"/>
                  <a:pt x="11753" y="33214"/>
                </a:cubicBezTo>
                <a:cubicBezTo>
                  <a:pt x="11717" y="33232"/>
                  <a:pt x="11699" y="33286"/>
                  <a:pt x="11699" y="33322"/>
                </a:cubicBezTo>
                <a:cubicBezTo>
                  <a:pt x="11699" y="33359"/>
                  <a:pt x="11699" y="33377"/>
                  <a:pt x="11717" y="33395"/>
                </a:cubicBezTo>
                <a:cubicBezTo>
                  <a:pt x="11717" y="33431"/>
                  <a:pt x="11753" y="33449"/>
                  <a:pt x="11753" y="33467"/>
                </a:cubicBezTo>
                <a:cubicBezTo>
                  <a:pt x="11771" y="33485"/>
                  <a:pt x="11735" y="33558"/>
                  <a:pt x="11699" y="33558"/>
                </a:cubicBezTo>
                <a:cubicBezTo>
                  <a:pt x="11627" y="33576"/>
                  <a:pt x="11572" y="33576"/>
                  <a:pt x="11500" y="33558"/>
                </a:cubicBezTo>
                <a:cubicBezTo>
                  <a:pt x="11464" y="33558"/>
                  <a:pt x="11446" y="33576"/>
                  <a:pt x="11427" y="33612"/>
                </a:cubicBezTo>
                <a:cubicBezTo>
                  <a:pt x="11391" y="33721"/>
                  <a:pt x="11409" y="33847"/>
                  <a:pt x="11446" y="33956"/>
                </a:cubicBezTo>
                <a:cubicBezTo>
                  <a:pt x="11427" y="33992"/>
                  <a:pt x="11391" y="34029"/>
                  <a:pt x="11391" y="34083"/>
                </a:cubicBezTo>
                <a:cubicBezTo>
                  <a:pt x="11337" y="34065"/>
                  <a:pt x="11301" y="34010"/>
                  <a:pt x="11283" y="33974"/>
                </a:cubicBezTo>
                <a:cubicBezTo>
                  <a:pt x="11246" y="33902"/>
                  <a:pt x="11210" y="33847"/>
                  <a:pt x="11156" y="33793"/>
                </a:cubicBezTo>
                <a:cubicBezTo>
                  <a:pt x="11120" y="33775"/>
                  <a:pt x="11083" y="33775"/>
                  <a:pt x="11047" y="33775"/>
                </a:cubicBezTo>
                <a:cubicBezTo>
                  <a:pt x="11011" y="33775"/>
                  <a:pt x="11011" y="33739"/>
                  <a:pt x="11011" y="33703"/>
                </a:cubicBezTo>
                <a:cubicBezTo>
                  <a:pt x="11029" y="33612"/>
                  <a:pt x="11065" y="33522"/>
                  <a:pt x="11120" y="33449"/>
                </a:cubicBezTo>
                <a:cubicBezTo>
                  <a:pt x="11138" y="33413"/>
                  <a:pt x="11120" y="33377"/>
                  <a:pt x="11083" y="33359"/>
                </a:cubicBezTo>
                <a:cubicBezTo>
                  <a:pt x="11029" y="33340"/>
                  <a:pt x="10993" y="33322"/>
                  <a:pt x="10957" y="33286"/>
                </a:cubicBezTo>
                <a:cubicBezTo>
                  <a:pt x="10957" y="33268"/>
                  <a:pt x="10957" y="33250"/>
                  <a:pt x="10957" y="33232"/>
                </a:cubicBezTo>
                <a:cubicBezTo>
                  <a:pt x="10975" y="33214"/>
                  <a:pt x="10993" y="33177"/>
                  <a:pt x="10993" y="33141"/>
                </a:cubicBezTo>
                <a:cubicBezTo>
                  <a:pt x="10993" y="33105"/>
                  <a:pt x="10993" y="33069"/>
                  <a:pt x="10975" y="33033"/>
                </a:cubicBezTo>
                <a:cubicBezTo>
                  <a:pt x="10957" y="33014"/>
                  <a:pt x="10938" y="32996"/>
                  <a:pt x="10938" y="32978"/>
                </a:cubicBezTo>
                <a:lnTo>
                  <a:pt x="10938" y="32779"/>
                </a:lnTo>
                <a:cubicBezTo>
                  <a:pt x="10938" y="32761"/>
                  <a:pt x="10920" y="32725"/>
                  <a:pt x="10902" y="32707"/>
                </a:cubicBezTo>
                <a:cubicBezTo>
                  <a:pt x="10866" y="32670"/>
                  <a:pt x="10848" y="32652"/>
                  <a:pt x="10812" y="32634"/>
                </a:cubicBezTo>
                <a:cubicBezTo>
                  <a:pt x="10794" y="32634"/>
                  <a:pt x="10775" y="32598"/>
                  <a:pt x="10757" y="32580"/>
                </a:cubicBezTo>
                <a:cubicBezTo>
                  <a:pt x="10739" y="32544"/>
                  <a:pt x="10721" y="32525"/>
                  <a:pt x="10703" y="32507"/>
                </a:cubicBezTo>
                <a:cubicBezTo>
                  <a:pt x="10612" y="32435"/>
                  <a:pt x="10486" y="32417"/>
                  <a:pt x="10377" y="32471"/>
                </a:cubicBezTo>
                <a:cubicBezTo>
                  <a:pt x="10250" y="32525"/>
                  <a:pt x="10232" y="32670"/>
                  <a:pt x="10214" y="32797"/>
                </a:cubicBezTo>
                <a:cubicBezTo>
                  <a:pt x="10214" y="32870"/>
                  <a:pt x="10196" y="32924"/>
                  <a:pt x="10160" y="32978"/>
                </a:cubicBezTo>
                <a:cubicBezTo>
                  <a:pt x="10160" y="32996"/>
                  <a:pt x="10142" y="32996"/>
                  <a:pt x="10124" y="33014"/>
                </a:cubicBezTo>
                <a:cubicBezTo>
                  <a:pt x="10105" y="33014"/>
                  <a:pt x="10051" y="33014"/>
                  <a:pt x="10033" y="33014"/>
                </a:cubicBezTo>
                <a:cubicBezTo>
                  <a:pt x="9961" y="33014"/>
                  <a:pt x="9906" y="33033"/>
                  <a:pt x="9870" y="33105"/>
                </a:cubicBezTo>
                <a:cubicBezTo>
                  <a:pt x="9852" y="33141"/>
                  <a:pt x="9834" y="33177"/>
                  <a:pt x="9816" y="33232"/>
                </a:cubicBezTo>
                <a:lnTo>
                  <a:pt x="9816" y="33232"/>
                </a:lnTo>
                <a:lnTo>
                  <a:pt x="9798" y="33232"/>
                </a:lnTo>
                <a:cubicBezTo>
                  <a:pt x="9743" y="33214"/>
                  <a:pt x="9707" y="33232"/>
                  <a:pt x="9671" y="33250"/>
                </a:cubicBezTo>
                <a:cubicBezTo>
                  <a:pt x="9616" y="33304"/>
                  <a:pt x="9616" y="33359"/>
                  <a:pt x="9635" y="33431"/>
                </a:cubicBezTo>
                <a:cubicBezTo>
                  <a:pt x="9653" y="33485"/>
                  <a:pt x="9689" y="33540"/>
                  <a:pt x="9707" y="33594"/>
                </a:cubicBezTo>
                <a:cubicBezTo>
                  <a:pt x="9707" y="33612"/>
                  <a:pt x="9707" y="33612"/>
                  <a:pt x="9707" y="33630"/>
                </a:cubicBezTo>
                <a:lnTo>
                  <a:pt x="9707" y="33630"/>
                </a:lnTo>
                <a:lnTo>
                  <a:pt x="9707" y="33630"/>
                </a:lnTo>
                <a:cubicBezTo>
                  <a:pt x="9671" y="33630"/>
                  <a:pt x="9635" y="33630"/>
                  <a:pt x="9598" y="33648"/>
                </a:cubicBezTo>
                <a:cubicBezTo>
                  <a:pt x="9544" y="33703"/>
                  <a:pt x="9508" y="33775"/>
                  <a:pt x="9526" y="33866"/>
                </a:cubicBezTo>
                <a:cubicBezTo>
                  <a:pt x="9526" y="33884"/>
                  <a:pt x="9526" y="33938"/>
                  <a:pt x="9508" y="33956"/>
                </a:cubicBezTo>
                <a:lnTo>
                  <a:pt x="9508" y="33956"/>
                </a:lnTo>
                <a:cubicBezTo>
                  <a:pt x="9490" y="33938"/>
                  <a:pt x="9472" y="33938"/>
                  <a:pt x="9472" y="33956"/>
                </a:cubicBezTo>
                <a:lnTo>
                  <a:pt x="9472" y="33956"/>
                </a:lnTo>
                <a:cubicBezTo>
                  <a:pt x="9453" y="33938"/>
                  <a:pt x="9417" y="33956"/>
                  <a:pt x="9417" y="33974"/>
                </a:cubicBezTo>
                <a:cubicBezTo>
                  <a:pt x="9381" y="33974"/>
                  <a:pt x="9345" y="33956"/>
                  <a:pt x="9327" y="33920"/>
                </a:cubicBezTo>
                <a:cubicBezTo>
                  <a:pt x="9309" y="33902"/>
                  <a:pt x="9290" y="33884"/>
                  <a:pt x="9309" y="33847"/>
                </a:cubicBezTo>
                <a:cubicBezTo>
                  <a:pt x="9309" y="33811"/>
                  <a:pt x="9290" y="33757"/>
                  <a:pt x="9272" y="33739"/>
                </a:cubicBezTo>
                <a:cubicBezTo>
                  <a:pt x="9218" y="33703"/>
                  <a:pt x="9164" y="33684"/>
                  <a:pt x="9109" y="33666"/>
                </a:cubicBezTo>
                <a:cubicBezTo>
                  <a:pt x="9073" y="33666"/>
                  <a:pt x="9019" y="33648"/>
                  <a:pt x="8965" y="33630"/>
                </a:cubicBezTo>
                <a:cubicBezTo>
                  <a:pt x="8892" y="33612"/>
                  <a:pt x="8820" y="33612"/>
                  <a:pt x="8747" y="33648"/>
                </a:cubicBezTo>
                <a:cubicBezTo>
                  <a:pt x="8675" y="33703"/>
                  <a:pt x="8657" y="33793"/>
                  <a:pt x="8693" y="33884"/>
                </a:cubicBezTo>
                <a:cubicBezTo>
                  <a:pt x="8711" y="33920"/>
                  <a:pt x="8711" y="33956"/>
                  <a:pt x="8729" y="33992"/>
                </a:cubicBezTo>
                <a:cubicBezTo>
                  <a:pt x="8729" y="34010"/>
                  <a:pt x="8693" y="34029"/>
                  <a:pt x="8675" y="34047"/>
                </a:cubicBezTo>
                <a:cubicBezTo>
                  <a:pt x="8602" y="34083"/>
                  <a:pt x="8512" y="34137"/>
                  <a:pt x="8494" y="34228"/>
                </a:cubicBezTo>
                <a:cubicBezTo>
                  <a:pt x="8476" y="34336"/>
                  <a:pt x="8512" y="34427"/>
                  <a:pt x="8602" y="34499"/>
                </a:cubicBezTo>
                <a:cubicBezTo>
                  <a:pt x="8675" y="34554"/>
                  <a:pt x="8765" y="34590"/>
                  <a:pt x="8802" y="34681"/>
                </a:cubicBezTo>
                <a:cubicBezTo>
                  <a:pt x="8802" y="34717"/>
                  <a:pt x="8802" y="34771"/>
                  <a:pt x="8802" y="34807"/>
                </a:cubicBezTo>
                <a:cubicBezTo>
                  <a:pt x="8802" y="34825"/>
                  <a:pt x="8802" y="34844"/>
                  <a:pt x="8783" y="34862"/>
                </a:cubicBezTo>
                <a:cubicBezTo>
                  <a:pt x="8783" y="34880"/>
                  <a:pt x="8783" y="34880"/>
                  <a:pt x="8783" y="34898"/>
                </a:cubicBezTo>
                <a:cubicBezTo>
                  <a:pt x="8765" y="34880"/>
                  <a:pt x="8765" y="34880"/>
                  <a:pt x="8747" y="34880"/>
                </a:cubicBezTo>
                <a:cubicBezTo>
                  <a:pt x="8711" y="34862"/>
                  <a:pt x="8693" y="34862"/>
                  <a:pt x="8657" y="34880"/>
                </a:cubicBezTo>
                <a:cubicBezTo>
                  <a:pt x="8602" y="34880"/>
                  <a:pt x="8566" y="34934"/>
                  <a:pt x="8548" y="34988"/>
                </a:cubicBezTo>
                <a:cubicBezTo>
                  <a:pt x="8548" y="35043"/>
                  <a:pt x="8566" y="35097"/>
                  <a:pt x="8602" y="35151"/>
                </a:cubicBezTo>
                <a:cubicBezTo>
                  <a:pt x="8639" y="35188"/>
                  <a:pt x="8693" y="35224"/>
                  <a:pt x="8729" y="35260"/>
                </a:cubicBezTo>
                <a:cubicBezTo>
                  <a:pt x="8765" y="35278"/>
                  <a:pt x="8783" y="35314"/>
                  <a:pt x="8765" y="35351"/>
                </a:cubicBezTo>
                <a:cubicBezTo>
                  <a:pt x="8747" y="35369"/>
                  <a:pt x="8711" y="35387"/>
                  <a:pt x="8693" y="35387"/>
                </a:cubicBezTo>
                <a:cubicBezTo>
                  <a:pt x="8657" y="35369"/>
                  <a:pt x="8620" y="35369"/>
                  <a:pt x="8584" y="35387"/>
                </a:cubicBezTo>
                <a:cubicBezTo>
                  <a:pt x="8548" y="35405"/>
                  <a:pt x="8530" y="35423"/>
                  <a:pt x="8512" y="35459"/>
                </a:cubicBezTo>
                <a:cubicBezTo>
                  <a:pt x="8494" y="35514"/>
                  <a:pt x="8457" y="35568"/>
                  <a:pt x="8457" y="35622"/>
                </a:cubicBezTo>
                <a:cubicBezTo>
                  <a:pt x="8439" y="35677"/>
                  <a:pt x="8421" y="35749"/>
                  <a:pt x="8421" y="35803"/>
                </a:cubicBezTo>
                <a:cubicBezTo>
                  <a:pt x="8439" y="35840"/>
                  <a:pt x="8439" y="35876"/>
                  <a:pt x="8439" y="35894"/>
                </a:cubicBezTo>
                <a:cubicBezTo>
                  <a:pt x="8367" y="35948"/>
                  <a:pt x="8313" y="36021"/>
                  <a:pt x="8313" y="36111"/>
                </a:cubicBezTo>
                <a:cubicBezTo>
                  <a:pt x="8313" y="36202"/>
                  <a:pt x="8331" y="36292"/>
                  <a:pt x="8403" y="36365"/>
                </a:cubicBezTo>
                <a:lnTo>
                  <a:pt x="8258" y="36401"/>
                </a:lnTo>
                <a:lnTo>
                  <a:pt x="8131" y="36419"/>
                </a:lnTo>
                <a:lnTo>
                  <a:pt x="8077" y="36437"/>
                </a:lnTo>
                <a:lnTo>
                  <a:pt x="8059" y="36437"/>
                </a:lnTo>
                <a:cubicBezTo>
                  <a:pt x="7950" y="36419"/>
                  <a:pt x="7860" y="36528"/>
                  <a:pt x="7769" y="36582"/>
                </a:cubicBezTo>
                <a:lnTo>
                  <a:pt x="7751" y="36582"/>
                </a:lnTo>
                <a:lnTo>
                  <a:pt x="7751" y="36582"/>
                </a:lnTo>
                <a:lnTo>
                  <a:pt x="7733" y="36582"/>
                </a:lnTo>
                <a:lnTo>
                  <a:pt x="7697" y="36582"/>
                </a:lnTo>
                <a:lnTo>
                  <a:pt x="7697" y="36582"/>
                </a:lnTo>
                <a:cubicBezTo>
                  <a:pt x="7679" y="36582"/>
                  <a:pt x="7661" y="36564"/>
                  <a:pt x="7661" y="36546"/>
                </a:cubicBezTo>
                <a:cubicBezTo>
                  <a:pt x="7606" y="36473"/>
                  <a:pt x="7624" y="36383"/>
                  <a:pt x="7624" y="36292"/>
                </a:cubicBezTo>
                <a:cubicBezTo>
                  <a:pt x="7606" y="36274"/>
                  <a:pt x="7606" y="36238"/>
                  <a:pt x="7588" y="36220"/>
                </a:cubicBezTo>
                <a:cubicBezTo>
                  <a:pt x="7588" y="36202"/>
                  <a:pt x="7570" y="36165"/>
                  <a:pt x="7552" y="36147"/>
                </a:cubicBezTo>
                <a:cubicBezTo>
                  <a:pt x="7534" y="36111"/>
                  <a:pt x="7588" y="36057"/>
                  <a:pt x="7606" y="36021"/>
                </a:cubicBezTo>
                <a:cubicBezTo>
                  <a:pt x="7624" y="35984"/>
                  <a:pt x="7606" y="35930"/>
                  <a:pt x="7552" y="35930"/>
                </a:cubicBezTo>
                <a:lnTo>
                  <a:pt x="7516" y="35930"/>
                </a:lnTo>
                <a:lnTo>
                  <a:pt x="7498" y="35912"/>
                </a:lnTo>
                <a:cubicBezTo>
                  <a:pt x="7461" y="35894"/>
                  <a:pt x="7443" y="35894"/>
                  <a:pt x="7425" y="35876"/>
                </a:cubicBezTo>
                <a:cubicBezTo>
                  <a:pt x="7371" y="35821"/>
                  <a:pt x="7335" y="35767"/>
                  <a:pt x="7298" y="35713"/>
                </a:cubicBezTo>
                <a:cubicBezTo>
                  <a:pt x="7226" y="35658"/>
                  <a:pt x="7172" y="35622"/>
                  <a:pt x="7099" y="35604"/>
                </a:cubicBezTo>
                <a:cubicBezTo>
                  <a:pt x="7063" y="35604"/>
                  <a:pt x="7045" y="35586"/>
                  <a:pt x="7027" y="35550"/>
                </a:cubicBezTo>
                <a:cubicBezTo>
                  <a:pt x="7009" y="35514"/>
                  <a:pt x="7009" y="35477"/>
                  <a:pt x="7027" y="35441"/>
                </a:cubicBezTo>
                <a:cubicBezTo>
                  <a:pt x="7045" y="35351"/>
                  <a:pt x="7009" y="35278"/>
                  <a:pt x="6954" y="35206"/>
                </a:cubicBezTo>
                <a:lnTo>
                  <a:pt x="6882" y="35151"/>
                </a:lnTo>
                <a:lnTo>
                  <a:pt x="6846" y="35115"/>
                </a:lnTo>
                <a:lnTo>
                  <a:pt x="6846" y="35115"/>
                </a:lnTo>
                <a:lnTo>
                  <a:pt x="6846" y="35115"/>
                </a:lnTo>
                <a:lnTo>
                  <a:pt x="6846" y="35115"/>
                </a:lnTo>
                <a:lnTo>
                  <a:pt x="6846" y="35115"/>
                </a:lnTo>
                <a:lnTo>
                  <a:pt x="6846" y="35097"/>
                </a:lnTo>
                <a:lnTo>
                  <a:pt x="6846" y="35079"/>
                </a:lnTo>
                <a:cubicBezTo>
                  <a:pt x="6846" y="35061"/>
                  <a:pt x="6864" y="35043"/>
                  <a:pt x="6882" y="35025"/>
                </a:cubicBezTo>
                <a:cubicBezTo>
                  <a:pt x="6954" y="34898"/>
                  <a:pt x="6918" y="34735"/>
                  <a:pt x="6791" y="34662"/>
                </a:cubicBezTo>
                <a:cubicBezTo>
                  <a:pt x="6646" y="34572"/>
                  <a:pt x="6429" y="34626"/>
                  <a:pt x="6357" y="34789"/>
                </a:cubicBezTo>
                <a:cubicBezTo>
                  <a:pt x="6321" y="34862"/>
                  <a:pt x="6302" y="34952"/>
                  <a:pt x="6321" y="35043"/>
                </a:cubicBezTo>
                <a:cubicBezTo>
                  <a:pt x="6339" y="35115"/>
                  <a:pt x="6375" y="35224"/>
                  <a:pt x="6339" y="35278"/>
                </a:cubicBezTo>
                <a:cubicBezTo>
                  <a:pt x="6321" y="35314"/>
                  <a:pt x="6284" y="35314"/>
                  <a:pt x="6248" y="35332"/>
                </a:cubicBezTo>
                <a:cubicBezTo>
                  <a:pt x="6212" y="35351"/>
                  <a:pt x="6176" y="35405"/>
                  <a:pt x="6176" y="35441"/>
                </a:cubicBezTo>
                <a:cubicBezTo>
                  <a:pt x="6158" y="35532"/>
                  <a:pt x="6158" y="35622"/>
                  <a:pt x="6176" y="35731"/>
                </a:cubicBezTo>
                <a:cubicBezTo>
                  <a:pt x="6194" y="35785"/>
                  <a:pt x="6176" y="35858"/>
                  <a:pt x="6121" y="35912"/>
                </a:cubicBezTo>
                <a:cubicBezTo>
                  <a:pt x="6067" y="35948"/>
                  <a:pt x="6013" y="35966"/>
                  <a:pt x="5958" y="36021"/>
                </a:cubicBezTo>
                <a:cubicBezTo>
                  <a:pt x="5904" y="36039"/>
                  <a:pt x="5868" y="36093"/>
                  <a:pt x="5832" y="36165"/>
                </a:cubicBezTo>
                <a:cubicBezTo>
                  <a:pt x="5813" y="36256"/>
                  <a:pt x="5832" y="36347"/>
                  <a:pt x="5886" y="36419"/>
                </a:cubicBezTo>
                <a:cubicBezTo>
                  <a:pt x="5922" y="36455"/>
                  <a:pt x="5940" y="36491"/>
                  <a:pt x="5958" y="36528"/>
                </a:cubicBezTo>
                <a:cubicBezTo>
                  <a:pt x="5976" y="36564"/>
                  <a:pt x="5958" y="36600"/>
                  <a:pt x="5940" y="36636"/>
                </a:cubicBezTo>
                <a:cubicBezTo>
                  <a:pt x="5904" y="36654"/>
                  <a:pt x="5886" y="36691"/>
                  <a:pt x="5868" y="36727"/>
                </a:cubicBezTo>
                <a:cubicBezTo>
                  <a:pt x="5832" y="36709"/>
                  <a:pt x="5777" y="36709"/>
                  <a:pt x="5723" y="36745"/>
                </a:cubicBezTo>
                <a:cubicBezTo>
                  <a:pt x="5632" y="36799"/>
                  <a:pt x="5650" y="36890"/>
                  <a:pt x="5687" y="36980"/>
                </a:cubicBezTo>
                <a:cubicBezTo>
                  <a:pt x="5687" y="36999"/>
                  <a:pt x="5705" y="37017"/>
                  <a:pt x="5705" y="37035"/>
                </a:cubicBezTo>
                <a:cubicBezTo>
                  <a:pt x="5705" y="37053"/>
                  <a:pt x="5705" y="37053"/>
                  <a:pt x="5705" y="37053"/>
                </a:cubicBezTo>
                <a:cubicBezTo>
                  <a:pt x="5687" y="37071"/>
                  <a:pt x="5669" y="37089"/>
                  <a:pt x="5650" y="37107"/>
                </a:cubicBezTo>
                <a:cubicBezTo>
                  <a:pt x="5632" y="37125"/>
                  <a:pt x="5632" y="37162"/>
                  <a:pt x="5632" y="37198"/>
                </a:cubicBezTo>
                <a:cubicBezTo>
                  <a:pt x="5632" y="37252"/>
                  <a:pt x="5687" y="37288"/>
                  <a:pt x="5723" y="37306"/>
                </a:cubicBezTo>
                <a:cubicBezTo>
                  <a:pt x="5759" y="37325"/>
                  <a:pt x="5832" y="37325"/>
                  <a:pt x="5850" y="37361"/>
                </a:cubicBezTo>
                <a:cubicBezTo>
                  <a:pt x="5850" y="37397"/>
                  <a:pt x="5832" y="37433"/>
                  <a:pt x="5795" y="37451"/>
                </a:cubicBezTo>
                <a:cubicBezTo>
                  <a:pt x="5741" y="37469"/>
                  <a:pt x="5687" y="37487"/>
                  <a:pt x="5632" y="37487"/>
                </a:cubicBezTo>
                <a:cubicBezTo>
                  <a:pt x="5614" y="37487"/>
                  <a:pt x="5596" y="37487"/>
                  <a:pt x="5578" y="37506"/>
                </a:cubicBezTo>
                <a:cubicBezTo>
                  <a:pt x="5560" y="37596"/>
                  <a:pt x="5578" y="37705"/>
                  <a:pt x="5650" y="37759"/>
                </a:cubicBezTo>
                <a:cubicBezTo>
                  <a:pt x="5687" y="37795"/>
                  <a:pt x="5705" y="37832"/>
                  <a:pt x="5741" y="37868"/>
                </a:cubicBezTo>
                <a:cubicBezTo>
                  <a:pt x="5759" y="37904"/>
                  <a:pt x="5741" y="37940"/>
                  <a:pt x="5705" y="37958"/>
                </a:cubicBezTo>
                <a:cubicBezTo>
                  <a:pt x="5669" y="37995"/>
                  <a:pt x="5650" y="38049"/>
                  <a:pt x="5650" y="38085"/>
                </a:cubicBezTo>
                <a:cubicBezTo>
                  <a:pt x="5650" y="38121"/>
                  <a:pt x="5687" y="38176"/>
                  <a:pt x="5650" y="38212"/>
                </a:cubicBezTo>
                <a:cubicBezTo>
                  <a:pt x="5614" y="38284"/>
                  <a:pt x="5487" y="38266"/>
                  <a:pt x="5415" y="38248"/>
                </a:cubicBezTo>
                <a:cubicBezTo>
                  <a:pt x="5379" y="38230"/>
                  <a:pt x="5343" y="38266"/>
                  <a:pt x="5343" y="38302"/>
                </a:cubicBezTo>
                <a:cubicBezTo>
                  <a:pt x="5324" y="38502"/>
                  <a:pt x="5506" y="38646"/>
                  <a:pt x="5596" y="38809"/>
                </a:cubicBezTo>
                <a:cubicBezTo>
                  <a:pt x="5614" y="38846"/>
                  <a:pt x="5632" y="38900"/>
                  <a:pt x="5650" y="38936"/>
                </a:cubicBezTo>
                <a:cubicBezTo>
                  <a:pt x="5614" y="38936"/>
                  <a:pt x="5596" y="38936"/>
                  <a:pt x="5578" y="38918"/>
                </a:cubicBezTo>
                <a:cubicBezTo>
                  <a:pt x="5542" y="38882"/>
                  <a:pt x="5506" y="38864"/>
                  <a:pt x="5469" y="38828"/>
                </a:cubicBezTo>
                <a:cubicBezTo>
                  <a:pt x="5415" y="38809"/>
                  <a:pt x="5361" y="38828"/>
                  <a:pt x="5306" y="38864"/>
                </a:cubicBezTo>
                <a:cubicBezTo>
                  <a:pt x="5252" y="38809"/>
                  <a:pt x="5162" y="38791"/>
                  <a:pt x="5107" y="38846"/>
                </a:cubicBezTo>
                <a:cubicBezTo>
                  <a:pt x="5035" y="38882"/>
                  <a:pt x="4999" y="38991"/>
                  <a:pt x="5035" y="39063"/>
                </a:cubicBezTo>
                <a:cubicBezTo>
                  <a:pt x="4944" y="39099"/>
                  <a:pt x="4854" y="39099"/>
                  <a:pt x="4763" y="39063"/>
                </a:cubicBezTo>
                <a:cubicBezTo>
                  <a:pt x="4745" y="39063"/>
                  <a:pt x="4709" y="39063"/>
                  <a:pt x="4709" y="39081"/>
                </a:cubicBezTo>
                <a:cubicBezTo>
                  <a:pt x="4654" y="39172"/>
                  <a:pt x="4654" y="39244"/>
                  <a:pt x="4654" y="39335"/>
                </a:cubicBezTo>
                <a:cubicBezTo>
                  <a:pt x="4636" y="39353"/>
                  <a:pt x="4600" y="39353"/>
                  <a:pt x="4582" y="39335"/>
                </a:cubicBezTo>
                <a:cubicBezTo>
                  <a:pt x="4564" y="39298"/>
                  <a:pt x="4528" y="39317"/>
                  <a:pt x="4510" y="39335"/>
                </a:cubicBezTo>
                <a:cubicBezTo>
                  <a:pt x="4455" y="39407"/>
                  <a:pt x="4365" y="39443"/>
                  <a:pt x="4347" y="39534"/>
                </a:cubicBezTo>
                <a:cubicBezTo>
                  <a:pt x="4328" y="39588"/>
                  <a:pt x="4328" y="39624"/>
                  <a:pt x="4347" y="39661"/>
                </a:cubicBezTo>
                <a:cubicBezTo>
                  <a:pt x="4310" y="39643"/>
                  <a:pt x="4274" y="39624"/>
                  <a:pt x="4256" y="39624"/>
                </a:cubicBezTo>
                <a:cubicBezTo>
                  <a:pt x="4184" y="39606"/>
                  <a:pt x="4129" y="39643"/>
                  <a:pt x="4093" y="39697"/>
                </a:cubicBezTo>
                <a:cubicBezTo>
                  <a:pt x="4021" y="39806"/>
                  <a:pt x="4039" y="39950"/>
                  <a:pt x="4147" y="40041"/>
                </a:cubicBezTo>
                <a:cubicBezTo>
                  <a:pt x="4111" y="40077"/>
                  <a:pt x="4075" y="40113"/>
                  <a:pt x="4021" y="40150"/>
                </a:cubicBezTo>
                <a:lnTo>
                  <a:pt x="3948" y="40222"/>
                </a:lnTo>
                <a:lnTo>
                  <a:pt x="3894" y="40258"/>
                </a:lnTo>
                <a:cubicBezTo>
                  <a:pt x="3894" y="40222"/>
                  <a:pt x="3858" y="40204"/>
                  <a:pt x="3821" y="40222"/>
                </a:cubicBezTo>
                <a:cubicBezTo>
                  <a:pt x="3785" y="40258"/>
                  <a:pt x="3785" y="40294"/>
                  <a:pt x="3803" y="40331"/>
                </a:cubicBezTo>
                <a:cubicBezTo>
                  <a:pt x="3803" y="40367"/>
                  <a:pt x="3803" y="40403"/>
                  <a:pt x="3785" y="40439"/>
                </a:cubicBezTo>
                <a:lnTo>
                  <a:pt x="3767" y="40439"/>
                </a:lnTo>
                <a:cubicBezTo>
                  <a:pt x="3749" y="40421"/>
                  <a:pt x="3713" y="40421"/>
                  <a:pt x="3695" y="40439"/>
                </a:cubicBezTo>
                <a:cubicBezTo>
                  <a:pt x="3677" y="40457"/>
                  <a:pt x="3677" y="40476"/>
                  <a:pt x="3695" y="40494"/>
                </a:cubicBezTo>
                <a:cubicBezTo>
                  <a:pt x="3713" y="40494"/>
                  <a:pt x="3713" y="40512"/>
                  <a:pt x="3713" y="40512"/>
                </a:cubicBezTo>
                <a:cubicBezTo>
                  <a:pt x="3749" y="40584"/>
                  <a:pt x="3677" y="40657"/>
                  <a:pt x="3604" y="40620"/>
                </a:cubicBezTo>
                <a:cubicBezTo>
                  <a:pt x="3495" y="40584"/>
                  <a:pt x="3532" y="40439"/>
                  <a:pt x="3622" y="40421"/>
                </a:cubicBezTo>
                <a:cubicBezTo>
                  <a:pt x="3658" y="40421"/>
                  <a:pt x="3677" y="40367"/>
                  <a:pt x="3658" y="40331"/>
                </a:cubicBezTo>
                <a:lnTo>
                  <a:pt x="3532" y="40204"/>
                </a:lnTo>
                <a:cubicBezTo>
                  <a:pt x="3568" y="40186"/>
                  <a:pt x="3586" y="40131"/>
                  <a:pt x="3586" y="40095"/>
                </a:cubicBezTo>
                <a:cubicBezTo>
                  <a:pt x="3586" y="40059"/>
                  <a:pt x="3568" y="40041"/>
                  <a:pt x="3550" y="40041"/>
                </a:cubicBezTo>
                <a:cubicBezTo>
                  <a:pt x="3495" y="40041"/>
                  <a:pt x="3441" y="40041"/>
                  <a:pt x="3387" y="40059"/>
                </a:cubicBezTo>
                <a:cubicBezTo>
                  <a:pt x="3441" y="39878"/>
                  <a:pt x="3459" y="39697"/>
                  <a:pt x="3441" y="39516"/>
                </a:cubicBezTo>
                <a:cubicBezTo>
                  <a:pt x="3441" y="39498"/>
                  <a:pt x="3423" y="39480"/>
                  <a:pt x="3405" y="39480"/>
                </a:cubicBezTo>
                <a:lnTo>
                  <a:pt x="3405" y="39480"/>
                </a:lnTo>
                <a:cubicBezTo>
                  <a:pt x="3387" y="39389"/>
                  <a:pt x="3278" y="39335"/>
                  <a:pt x="3206" y="39317"/>
                </a:cubicBezTo>
                <a:cubicBezTo>
                  <a:pt x="3115" y="39280"/>
                  <a:pt x="3006" y="39298"/>
                  <a:pt x="2916" y="39353"/>
                </a:cubicBezTo>
                <a:cubicBezTo>
                  <a:pt x="2880" y="39389"/>
                  <a:pt x="2862" y="39443"/>
                  <a:pt x="2843" y="39498"/>
                </a:cubicBezTo>
                <a:cubicBezTo>
                  <a:pt x="2807" y="39498"/>
                  <a:pt x="2789" y="39516"/>
                  <a:pt x="2753" y="39552"/>
                </a:cubicBezTo>
                <a:cubicBezTo>
                  <a:pt x="2699" y="39606"/>
                  <a:pt x="2681" y="39697"/>
                  <a:pt x="2717" y="39769"/>
                </a:cubicBezTo>
                <a:cubicBezTo>
                  <a:pt x="2735" y="39842"/>
                  <a:pt x="2771" y="39932"/>
                  <a:pt x="2717" y="40005"/>
                </a:cubicBezTo>
                <a:cubicBezTo>
                  <a:pt x="2662" y="40077"/>
                  <a:pt x="2572" y="40059"/>
                  <a:pt x="2518" y="40113"/>
                </a:cubicBezTo>
                <a:cubicBezTo>
                  <a:pt x="2463" y="40186"/>
                  <a:pt x="2445" y="40276"/>
                  <a:pt x="2463" y="40367"/>
                </a:cubicBezTo>
                <a:cubicBezTo>
                  <a:pt x="2463" y="40457"/>
                  <a:pt x="2499" y="40530"/>
                  <a:pt x="2518" y="40620"/>
                </a:cubicBezTo>
                <a:cubicBezTo>
                  <a:pt x="2518" y="40675"/>
                  <a:pt x="2499" y="40747"/>
                  <a:pt x="2481" y="40802"/>
                </a:cubicBezTo>
                <a:cubicBezTo>
                  <a:pt x="2445" y="40856"/>
                  <a:pt x="2391" y="40874"/>
                  <a:pt x="2336" y="40874"/>
                </a:cubicBezTo>
                <a:cubicBezTo>
                  <a:pt x="2246" y="40874"/>
                  <a:pt x="2155" y="40928"/>
                  <a:pt x="2155" y="41037"/>
                </a:cubicBezTo>
                <a:cubicBezTo>
                  <a:pt x="2155" y="41109"/>
                  <a:pt x="2173" y="41182"/>
                  <a:pt x="2228" y="41236"/>
                </a:cubicBezTo>
                <a:lnTo>
                  <a:pt x="2282" y="41399"/>
                </a:lnTo>
                <a:cubicBezTo>
                  <a:pt x="2264" y="41381"/>
                  <a:pt x="2246" y="41363"/>
                  <a:pt x="2228" y="41345"/>
                </a:cubicBezTo>
                <a:cubicBezTo>
                  <a:pt x="2192" y="41309"/>
                  <a:pt x="2155" y="41290"/>
                  <a:pt x="2101" y="41272"/>
                </a:cubicBezTo>
                <a:cubicBezTo>
                  <a:pt x="2047" y="41272"/>
                  <a:pt x="2010" y="41309"/>
                  <a:pt x="1974" y="41363"/>
                </a:cubicBezTo>
                <a:cubicBezTo>
                  <a:pt x="1956" y="41399"/>
                  <a:pt x="1938" y="41453"/>
                  <a:pt x="1938" y="41490"/>
                </a:cubicBezTo>
                <a:lnTo>
                  <a:pt x="1847" y="41508"/>
                </a:lnTo>
                <a:lnTo>
                  <a:pt x="1793" y="41508"/>
                </a:lnTo>
                <a:lnTo>
                  <a:pt x="1811" y="41290"/>
                </a:lnTo>
                <a:lnTo>
                  <a:pt x="1811" y="41254"/>
                </a:lnTo>
                <a:cubicBezTo>
                  <a:pt x="1811" y="41182"/>
                  <a:pt x="1739" y="41182"/>
                  <a:pt x="1703" y="41200"/>
                </a:cubicBezTo>
                <a:cubicBezTo>
                  <a:pt x="1612" y="41272"/>
                  <a:pt x="1503" y="41254"/>
                  <a:pt x="1431" y="41164"/>
                </a:cubicBezTo>
                <a:cubicBezTo>
                  <a:pt x="1395" y="41127"/>
                  <a:pt x="1340" y="41127"/>
                  <a:pt x="1322" y="41182"/>
                </a:cubicBezTo>
                <a:cubicBezTo>
                  <a:pt x="1322" y="41200"/>
                  <a:pt x="1322" y="41218"/>
                  <a:pt x="1322" y="41218"/>
                </a:cubicBezTo>
                <a:cubicBezTo>
                  <a:pt x="1304" y="41309"/>
                  <a:pt x="1304" y="41381"/>
                  <a:pt x="1304" y="41472"/>
                </a:cubicBezTo>
                <a:cubicBezTo>
                  <a:pt x="1232" y="41490"/>
                  <a:pt x="1196" y="41526"/>
                  <a:pt x="1159" y="41598"/>
                </a:cubicBezTo>
                <a:cubicBezTo>
                  <a:pt x="1159" y="41653"/>
                  <a:pt x="1159" y="41707"/>
                  <a:pt x="1159" y="41761"/>
                </a:cubicBezTo>
                <a:lnTo>
                  <a:pt x="1159" y="41816"/>
                </a:lnTo>
                <a:cubicBezTo>
                  <a:pt x="1105" y="41725"/>
                  <a:pt x="996" y="41689"/>
                  <a:pt x="888" y="41689"/>
                </a:cubicBezTo>
                <a:cubicBezTo>
                  <a:pt x="761" y="41689"/>
                  <a:pt x="670" y="41816"/>
                  <a:pt x="688" y="41942"/>
                </a:cubicBezTo>
                <a:cubicBezTo>
                  <a:pt x="634" y="41979"/>
                  <a:pt x="580" y="41997"/>
                  <a:pt x="525" y="41979"/>
                </a:cubicBezTo>
                <a:cubicBezTo>
                  <a:pt x="471" y="41961"/>
                  <a:pt x="417" y="41906"/>
                  <a:pt x="362" y="41888"/>
                </a:cubicBezTo>
                <a:cubicBezTo>
                  <a:pt x="272" y="41888"/>
                  <a:pt x="200" y="41942"/>
                  <a:pt x="181" y="42015"/>
                </a:cubicBezTo>
                <a:cubicBezTo>
                  <a:pt x="163" y="42087"/>
                  <a:pt x="163" y="42160"/>
                  <a:pt x="200" y="42232"/>
                </a:cubicBezTo>
                <a:cubicBezTo>
                  <a:pt x="218" y="42305"/>
                  <a:pt x="272" y="42359"/>
                  <a:pt x="290" y="42431"/>
                </a:cubicBezTo>
                <a:cubicBezTo>
                  <a:pt x="308" y="42486"/>
                  <a:pt x="290" y="42540"/>
                  <a:pt x="272" y="42576"/>
                </a:cubicBezTo>
                <a:cubicBezTo>
                  <a:pt x="254" y="42594"/>
                  <a:pt x="236" y="42594"/>
                  <a:pt x="218" y="42594"/>
                </a:cubicBezTo>
                <a:cubicBezTo>
                  <a:pt x="181" y="42576"/>
                  <a:pt x="145" y="42576"/>
                  <a:pt x="109" y="42576"/>
                </a:cubicBezTo>
                <a:cubicBezTo>
                  <a:pt x="18" y="42594"/>
                  <a:pt x="0" y="42667"/>
                  <a:pt x="0" y="42739"/>
                </a:cubicBezTo>
                <a:cubicBezTo>
                  <a:pt x="0" y="42757"/>
                  <a:pt x="0" y="42775"/>
                  <a:pt x="0" y="42794"/>
                </a:cubicBezTo>
                <a:lnTo>
                  <a:pt x="53423" y="42794"/>
                </a:lnTo>
                <a:lnTo>
                  <a:pt x="53423" y="18617"/>
                </a:lnTo>
                <a:close/>
                <a:moveTo>
                  <a:pt x="8657" y="35025"/>
                </a:moveTo>
                <a:lnTo>
                  <a:pt x="8657" y="35025"/>
                </a:lnTo>
                <a:close/>
                <a:moveTo>
                  <a:pt x="5976" y="36799"/>
                </a:moveTo>
                <a:close/>
                <a:moveTo>
                  <a:pt x="8602" y="35550"/>
                </a:moveTo>
                <a:close/>
                <a:moveTo>
                  <a:pt x="8765" y="34952"/>
                </a:moveTo>
                <a:lnTo>
                  <a:pt x="8765" y="34952"/>
                </a:lnTo>
                <a:close/>
                <a:moveTo>
                  <a:pt x="13003" y="33340"/>
                </a:moveTo>
                <a:lnTo>
                  <a:pt x="13003" y="33340"/>
                </a:lnTo>
                <a:cubicBezTo>
                  <a:pt x="12985" y="33359"/>
                  <a:pt x="12967" y="33377"/>
                  <a:pt x="12930" y="33395"/>
                </a:cubicBezTo>
                <a:lnTo>
                  <a:pt x="12912" y="33413"/>
                </a:lnTo>
                <a:cubicBezTo>
                  <a:pt x="12930" y="33322"/>
                  <a:pt x="12949" y="33232"/>
                  <a:pt x="12967" y="33141"/>
                </a:cubicBezTo>
                <a:cubicBezTo>
                  <a:pt x="12967" y="33159"/>
                  <a:pt x="12967" y="33196"/>
                  <a:pt x="12985" y="33214"/>
                </a:cubicBezTo>
                <a:cubicBezTo>
                  <a:pt x="13003" y="33250"/>
                  <a:pt x="13003" y="33286"/>
                  <a:pt x="13003" y="33340"/>
                </a:cubicBezTo>
                <a:close/>
                <a:moveTo>
                  <a:pt x="13981" y="32870"/>
                </a:moveTo>
                <a:close/>
                <a:moveTo>
                  <a:pt x="16860" y="29320"/>
                </a:moveTo>
                <a:lnTo>
                  <a:pt x="16860" y="29320"/>
                </a:lnTo>
                <a:close/>
                <a:moveTo>
                  <a:pt x="17639" y="28415"/>
                </a:moveTo>
                <a:lnTo>
                  <a:pt x="17639" y="28415"/>
                </a:lnTo>
                <a:close/>
                <a:moveTo>
                  <a:pt x="28432" y="15738"/>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933344" y="1185812"/>
            <a:ext cx="1825090" cy="501884"/>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815346" y="1116263"/>
            <a:ext cx="7361472" cy="912862"/>
            <a:chOff x="815346" y="1116263"/>
            <a:chExt cx="7361472" cy="912862"/>
          </a:xfrm>
        </p:grpSpPr>
        <p:sp>
          <p:nvSpPr>
            <p:cNvPr id="38" name="Google Shape;38;p2"/>
            <p:cNvSpPr/>
            <p:nvPr/>
          </p:nvSpPr>
          <p:spPr>
            <a:xfrm>
              <a:off x="7583337" y="1543184"/>
              <a:ext cx="158685" cy="59392"/>
            </a:xfrm>
            <a:custGeom>
              <a:avLst/>
              <a:gdLst/>
              <a:ahLst/>
              <a:cxnLst/>
              <a:rect l="l" t="t" r="r" b="b"/>
              <a:pathLst>
                <a:path w="1034" h="387" extrusionOk="0">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57038" y="1722802"/>
              <a:ext cx="150245" cy="79496"/>
            </a:xfrm>
            <a:custGeom>
              <a:avLst/>
              <a:gdLst/>
              <a:ahLst/>
              <a:cxnLst/>
              <a:rect l="l" t="t" r="r" b="b"/>
              <a:pathLst>
                <a:path w="979" h="518" extrusionOk="0">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979306" y="1116263"/>
              <a:ext cx="197513" cy="118170"/>
            </a:xfrm>
            <a:custGeom>
              <a:avLst/>
              <a:gdLst/>
              <a:ahLst/>
              <a:cxnLst/>
              <a:rect l="l" t="t" r="r" b="b"/>
              <a:pathLst>
                <a:path w="1287" h="770" extrusionOk="0">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15346" y="1598290"/>
              <a:ext cx="189072" cy="82566"/>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861803" y="1967584"/>
              <a:ext cx="97452" cy="61540"/>
            </a:xfrm>
            <a:custGeom>
              <a:avLst/>
              <a:gdLst/>
              <a:ahLst/>
              <a:cxnLst/>
              <a:rect l="l" t="t" r="r" b="b"/>
              <a:pathLst>
                <a:path w="635" h="401" extrusionOk="0">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2"/>
          <p:cNvSpPr/>
          <p:nvPr/>
        </p:nvSpPr>
        <p:spPr>
          <a:xfrm>
            <a:off x="662171" y="669865"/>
            <a:ext cx="189072" cy="82566"/>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053800" y="410558"/>
            <a:ext cx="158532" cy="76887"/>
          </a:xfrm>
          <a:custGeom>
            <a:avLst/>
            <a:gdLst/>
            <a:ahLst/>
            <a:cxnLst/>
            <a:rect l="l" t="t" r="r" b="b"/>
            <a:pathLst>
              <a:path w="1033" h="501" extrusionOk="0">
                <a:moveTo>
                  <a:pt x="948" y="1"/>
                </a:moveTo>
                <a:cubicBezTo>
                  <a:pt x="869" y="1"/>
                  <a:pt x="792" y="38"/>
                  <a:pt x="724" y="105"/>
                </a:cubicBezTo>
                <a:cubicBezTo>
                  <a:pt x="684" y="146"/>
                  <a:pt x="643" y="192"/>
                  <a:pt x="608" y="242"/>
                </a:cubicBezTo>
                <a:lnTo>
                  <a:pt x="608" y="242"/>
                </a:lnTo>
                <a:cubicBezTo>
                  <a:pt x="516" y="170"/>
                  <a:pt x="401" y="133"/>
                  <a:pt x="285" y="133"/>
                </a:cubicBezTo>
                <a:cubicBezTo>
                  <a:pt x="188" y="133"/>
                  <a:pt x="89" y="159"/>
                  <a:pt x="0" y="214"/>
                </a:cubicBezTo>
                <a:cubicBezTo>
                  <a:pt x="217" y="214"/>
                  <a:pt x="417" y="322"/>
                  <a:pt x="561" y="467"/>
                </a:cubicBezTo>
                <a:cubicBezTo>
                  <a:pt x="580" y="485"/>
                  <a:pt x="580" y="485"/>
                  <a:pt x="598" y="485"/>
                </a:cubicBezTo>
                <a:cubicBezTo>
                  <a:pt x="614" y="496"/>
                  <a:pt x="629" y="500"/>
                  <a:pt x="644" y="500"/>
                </a:cubicBezTo>
                <a:cubicBezTo>
                  <a:pt x="681" y="500"/>
                  <a:pt x="712" y="475"/>
                  <a:pt x="724" y="449"/>
                </a:cubicBezTo>
                <a:cubicBezTo>
                  <a:pt x="761" y="359"/>
                  <a:pt x="797" y="268"/>
                  <a:pt x="833" y="196"/>
                </a:cubicBezTo>
                <a:cubicBezTo>
                  <a:pt x="887" y="105"/>
                  <a:pt x="960" y="51"/>
                  <a:pt x="1032" y="15"/>
                </a:cubicBezTo>
                <a:cubicBezTo>
                  <a:pt x="1004" y="5"/>
                  <a:pt x="976" y="1"/>
                  <a:pt x="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txBox="1">
            <a:spLocks noGrp="1"/>
          </p:cNvSpPr>
          <p:nvPr>
            <p:ph type="ctrTitle" hasCustomPrompt="1"/>
          </p:nvPr>
        </p:nvSpPr>
        <p:spPr>
          <a:xfrm>
            <a:off x="2190675" y="1101238"/>
            <a:ext cx="4762500" cy="172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000" b="1">
                <a:latin typeface="Domine"/>
                <a:ea typeface="Domine"/>
                <a:cs typeface="Domine"/>
                <a:sym typeface="Domi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hu-HU" dirty="0" err="1"/>
              <a:t>Bread_GameName</a:t>
            </a:r>
            <a:endParaRPr dirty="0"/>
          </a:p>
        </p:txBody>
      </p:sp>
      <p:sp>
        <p:nvSpPr>
          <p:cNvPr id="46" name="Google Shape;46;p2"/>
          <p:cNvSpPr txBox="1">
            <a:spLocks noGrp="1"/>
          </p:cNvSpPr>
          <p:nvPr>
            <p:ph type="subTitle" idx="1" hasCustomPrompt="1"/>
          </p:nvPr>
        </p:nvSpPr>
        <p:spPr>
          <a:xfrm>
            <a:off x="3010975" y="2797513"/>
            <a:ext cx="3121800" cy="620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a:latin typeface="Roboto"/>
                <a:ea typeface="Roboto"/>
                <a:cs typeface="Roboto"/>
                <a:sym typeface="Robo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r>
              <a:rPr lang="hu-HU" dirty="0" err="1"/>
              <a:t>Bread</a:t>
            </a:r>
            <a:endParaRPr dirty="0"/>
          </a:p>
        </p:txBody>
      </p:sp>
      <p:pic>
        <p:nvPicPr>
          <p:cNvPr id="5" name="Kép 4">
            <a:extLst>
              <a:ext uri="{FF2B5EF4-FFF2-40B4-BE49-F238E27FC236}">
                <a16:creationId xmlns:a16="http://schemas.microsoft.com/office/drawing/2014/main" id="{91DC8D10-A5D0-ACC9-3AE7-839312BAF0E4}"/>
              </a:ext>
            </a:extLst>
          </p:cNvPr>
          <p:cNvPicPr>
            <a:picLocks noChangeAspect="1"/>
          </p:cNvPicPr>
          <p:nvPr userDrawn="1"/>
        </p:nvPicPr>
        <p:blipFill>
          <a:blip r:embed="rId2"/>
          <a:stretch>
            <a:fillRect/>
          </a:stretch>
        </p:blipFill>
        <p:spPr>
          <a:xfrm>
            <a:off x="8219310" y="-2709"/>
            <a:ext cx="924690" cy="108771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683"/>
        <p:cNvGrpSpPr/>
        <p:nvPr/>
      </p:nvGrpSpPr>
      <p:grpSpPr>
        <a:xfrm>
          <a:off x="0" y="0"/>
          <a:ext cx="0" cy="0"/>
          <a:chOff x="0" y="0"/>
          <a:chExt cx="0" cy="0"/>
        </a:xfrm>
      </p:grpSpPr>
      <p:sp>
        <p:nvSpPr>
          <p:cNvPr id="684" name="Google Shape;684;p30"/>
          <p:cNvSpPr/>
          <p:nvPr/>
        </p:nvSpPr>
        <p:spPr>
          <a:xfrm flipH="1">
            <a:off x="5659949" y="47199"/>
            <a:ext cx="3492140" cy="934108"/>
          </a:xfrm>
          <a:custGeom>
            <a:avLst/>
            <a:gdLst/>
            <a:ahLst/>
            <a:cxnLst/>
            <a:rect l="l" t="t" r="r" b="b"/>
            <a:pathLst>
              <a:path w="95290" h="25489" extrusionOk="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0"/>
          <p:cNvSpPr/>
          <p:nvPr/>
        </p:nvSpPr>
        <p:spPr>
          <a:xfrm>
            <a:off x="0" y="578325"/>
            <a:ext cx="4229745" cy="1194049"/>
          </a:xfrm>
          <a:custGeom>
            <a:avLst/>
            <a:gdLst/>
            <a:ahLst/>
            <a:cxnLst/>
            <a:rect l="l" t="t" r="r" b="b"/>
            <a:pathLst>
              <a:path w="115417" h="32582" extrusionOk="0">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6" name="Google Shape;686;p30"/>
          <p:cNvGrpSpPr/>
          <p:nvPr/>
        </p:nvGrpSpPr>
        <p:grpSpPr>
          <a:xfrm>
            <a:off x="175065" y="1066703"/>
            <a:ext cx="8809837" cy="3967706"/>
            <a:chOff x="175065" y="1122903"/>
            <a:chExt cx="8809837" cy="3967706"/>
          </a:xfrm>
        </p:grpSpPr>
        <p:sp>
          <p:nvSpPr>
            <p:cNvPr id="687" name="Google Shape;687;p30"/>
            <p:cNvSpPr/>
            <p:nvPr/>
          </p:nvSpPr>
          <p:spPr>
            <a:xfrm>
              <a:off x="8532686" y="1822685"/>
              <a:ext cx="142905" cy="75612"/>
            </a:xfrm>
            <a:custGeom>
              <a:avLst/>
              <a:gdLst/>
              <a:ahLst/>
              <a:cxnLst/>
              <a:rect l="l" t="t" r="r" b="b"/>
              <a:pathLst>
                <a:path w="979" h="518" extrusionOk="0">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0"/>
            <p:cNvSpPr/>
            <p:nvPr/>
          </p:nvSpPr>
          <p:spPr>
            <a:xfrm>
              <a:off x="8371388" y="1122903"/>
              <a:ext cx="187863" cy="112397"/>
            </a:xfrm>
            <a:custGeom>
              <a:avLst/>
              <a:gdLst/>
              <a:ahLst/>
              <a:cxnLst/>
              <a:rect l="l" t="t" r="r" b="b"/>
              <a:pathLst>
                <a:path w="1287" h="770" extrusionOk="0">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0"/>
            <p:cNvSpPr/>
            <p:nvPr/>
          </p:nvSpPr>
          <p:spPr>
            <a:xfrm>
              <a:off x="8834115" y="1297922"/>
              <a:ext cx="150787" cy="73131"/>
            </a:xfrm>
            <a:custGeom>
              <a:avLst/>
              <a:gdLst/>
              <a:ahLst/>
              <a:cxnLst/>
              <a:rect l="l" t="t" r="r" b="b"/>
              <a:pathLst>
                <a:path w="1033" h="501" extrusionOk="0">
                  <a:moveTo>
                    <a:pt x="948" y="1"/>
                  </a:moveTo>
                  <a:cubicBezTo>
                    <a:pt x="869" y="1"/>
                    <a:pt x="792" y="38"/>
                    <a:pt x="724" y="105"/>
                  </a:cubicBezTo>
                  <a:cubicBezTo>
                    <a:pt x="684" y="146"/>
                    <a:pt x="643" y="192"/>
                    <a:pt x="608" y="242"/>
                  </a:cubicBezTo>
                  <a:lnTo>
                    <a:pt x="608" y="242"/>
                  </a:lnTo>
                  <a:cubicBezTo>
                    <a:pt x="516" y="170"/>
                    <a:pt x="401" y="133"/>
                    <a:pt x="285" y="133"/>
                  </a:cubicBezTo>
                  <a:cubicBezTo>
                    <a:pt x="188" y="133"/>
                    <a:pt x="89" y="159"/>
                    <a:pt x="0" y="214"/>
                  </a:cubicBezTo>
                  <a:cubicBezTo>
                    <a:pt x="217" y="214"/>
                    <a:pt x="417" y="322"/>
                    <a:pt x="561" y="467"/>
                  </a:cubicBezTo>
                  <a:cubicBezTo>
                    <a:pt x="580" y="485"/>
                    <a:pt x="580" y="485"/>
                    <a:pt x="598" y="485"/>
                  </a:cubicBezTo>
                  <a:cubicBezTo>
                    <a:pt x="614" y="496"/>
                    <a:pt x="629" y="500"/>
                    <a:pt x="644" y="500"/>
                  </a:cubicBezTo>
                  <a:cubicBezTo>
                    <a:pt x="681" y="500"/>
                    <a:pt x="712" y="475"/>
                    <a:pt x="724" y="449"/>
                  </a:cubicBezTo>
                  <a:cubicBezTo>
                    <a:pt x="761" y="359"/>
                    <a:pt x="797" y="268"/>
                    <a:pt x="833" y="196"/>
                  </a:cubicBezTo>
                  <a:cubicBezTo>
                    <a:pt x="887" y="105"/>
                    <a:pt x="960" y="51"/>
                    <a:pt x="1032" y="15"/>
                  </a:cubicBezTo>
                  <a:cubicBezTo>
                    <a:pt x="1004" y="5"/>
                    <a:pt x="976" y="1"/>
                    <a:pt x="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0"/>
            <p:cNvSpPr/>
            <p:nvPr/>
          </p:nvSpPr>
          <p:spPr>
            <a:xfrm>
              <a:off x="8167905" y="1379227"/>
              <a:ext cx="179835" cy="78532"/>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0"/>
            <p:cNvSpPr/>
            <p:nvPr/>
          </p:nvSpPr>
          <p:spPr>
            <a:xfrm>
              <a:off x="8305489" y="4513592"/>
              <a:ext cx="92691" cy="58534"/>
            </a:xfrm>
            <a:custGeom>
              <a:avLst/>
              <a:gdLst/>
              <a:ahLst/>
              <a:cxnLst/>
              <a:rect l="l" t="t" r="r" b="b"/>
              <a:pathLst>
                <a:path w="635" h="401" extrusionOk="0">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0"/>
            <p:cNvSpPr/>
            <p:nvPr/>
          </p:nvSpPr>
          <p:spPr>
            <a:xfrm>
              <a:off x="8429856" y="4270551"/>
              <a:ext cx="126994" cy="62913"/>
            </a:xfrm>
            <a:custGeom>
              <a:avLst/>
              <a:gdLst/>
              <a:ahLst/>
              <a:cxnLst/>
              <a:rect l="l" t="t" r="r" b="b"/>
              <a:pathLst>
                <a:path w="870" h="431" extrusionOk="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3" name="Google Shape;693;p30"/>
            <p:cNvGrpSpPr/>
            <p:nvPr/>
          </p:nvGrpSpPr>
          <p:grpSpPr>
            <a:xfrm>
              <a:off x="175065" y="2822084"/>
              <a:ext cx="1091113" cy="2268526"/>
              <a:chOff x="851974" y="913738"/>
              <a:chExt cx="210607" cy="437872"/>
            </a:xfrm>
          </p:grpSpPr>
          <p:sp>
            <p:nvSpPr>
              <p:cNvPr id="694" name="Google Shape;694;p30"/>
              <p:cNvSpPr/>
              <p:nvPr/>
            </p:nvSpPr>
            <p:spPr>
              <a:xfrm>
                <a:off x="851974" y="913738"/>
                <a:ext cx="38075" cy="13125"/>
              </a:xfrm>
              <a:custGeom>
                <a:avLst/>
                <a:gdLst/>
                <a:ahLst/>
                <a:cxnLst/>
                <a:rect l="l" t="t" r="r" b="b"/>
                <a:pathLst>
                  <a:path w="1523" h="525" extrusionOk="0">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0"/>
              <p:cNvSpPr/>
              <p:nvPr/>
            </p:nvSpPr>
            <p:spPr>
              <a:xfrm>
                <a:off x="856974" y="962313"/>
                <a:ext cx="33075" cy="18950"/>
              </a:xfrm>
              <a:custGeom>
                <a:avLst/>
                <a:gdLst/>
                <a:ahLst/>
                <a:cxnLst/>
                <a:rect l="l" t="t" r="r" b="b"/>
                <a:pathLst>
                  <a:path w="1323" h="758" extrusionOk="0">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0"/>
              <p:cNvSpPr/>
              <p:nvPr/>
            </p:nvSpPr>
            <p:spPr>
              <a:xfrm>
                <a:off x="999631" y="1335110"/>
                <a:ext cx="22650" cy="16500"/>
              </a:xfrm>
              <a:custGeom>
                <a:avLst/>
                <a:gdLst/>
                <a:ahLst/>
                <a:cxnLst/>
                <a:rect l="l" t="t" r="r" b="b"/>
                <a:pathLst>
                  <a:path w="906" h="660" extrusionOk="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0"/>
              <p:cNvSpPr/>
              <p:nvPr/>
            </p:nvSpPr>
            <p:spPr>
              <a:xfrm>
                <a:off x="1040831" y="1260985"/>
                <a:ext cx="21750" cy="10425"/>
              </a:xfrm>
              <a:custGeom>
                <a:avLst/>
                <a:gdLst/>
                <a:ahLst/>
                <a:cxnLst/>
                <a:rect l="l" t="t" r="r" b="b"/>
                <a:pathLst>
                  <a:path w="870" h="417" extrusionOk="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8" name="Google Shape;698;p30"/>
          <p:cNvGrpSpPr/>
          <p:nvPr/>
        </p:nvGrpSpPr>
        <p:grpSpPr>
          <a:xfrm flipH="1">
            <a:off x="-103928" y="11357"/>
            <a:ext cx="9489289" cy="4774777"/>
            <a:chOff x="-150589" y="11357"/>
            <a:chExt cx="9489289" cy="4774777"/>
          </a:xfrm>
        </p:grpSpPr>
        <p:sp>
          <p:nvSpPr>
            <p:cNvPr id="699" name="Google Shape;699;p30"/>
            <p:cNvSpPr/>
            <p:nvPr/>
          </p:nvSpPr>
          <p:spPr>
            <a:xfrm>
              <a:off x="8605479" y="803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0"/>
            <p:cNvSpPr/>
            <p:nvPr/>
          </p:nvSpPr>
          <p:spPr>
            <a:xfrm>
              <a:off x="-150589" y="2857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0"/>
            <p:cNvSpPr/>
            <p:nvPr/>
          </p:nvSpPr>
          <p:spPr>
            <a:xfrm>
              <a:off x="8776675" y="13553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0"/>
            <p:cNvSpPr/>
            <p:nvPr/>
          </p:nvSpPr>
          <p:spPr>
            <a:xfrm>
              <a:off x="4291185" y="11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0"/>
            <p:cNvSpPr/>
            <p:nvPr/>
          </p:nvSpPr>
          <p:spPr>
            <a:xfrm>
              <a:off x="-27728" y="2548678"/>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0"/>
            <p:cNvSpPr/>
            <p:nvPr/>
          </p:nvSpPr>
          <p:spPr>
            <a:xfrm rot="10800000" flipH="1">
              <a:off x="8499548" y="4285468"/>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0"/>
            <p:cNvSpPr/>
            <p:nvPr/>
          </p:nvSpPr>
          <p:spPr>
            <a:xfrm rot="10800000" flipH="1">
              <a:off x="78005" y="2766605"/>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0"/>
            <p:cNvSpPr/>
            <p:nvPr/>
          </p:nvSpPr>
          <p:spPr>
            <a:xfrm rot="10800000" flipH="1">
              <a:off x="8670743" y="373393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0"/>
            <p:cNvSpPr/>
            <p:nvPr/>
          </p:nvSpPr>
          <p:spPr>
            <a:xfrm rot="10800000" flipH="1">
              <a:off x="145179" y="4740334"/>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8" name="Google Shape;708;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9" name="Google Shape;709;p30"/>
          <p:cNvSpPr txBox="1">
            <a:spLocks noGrp="1"/>
          </p:cNvSpPr>
          <p:nvPr>
            <p:ph type="title" idx="2"/>
          </p:nvPr>
        </p:nvSpPr>
        <p:spPr>
          <a:xfrm>
            <a:off x="713300" y="1756350"/>
            <a:ext cx="3832200" cy="43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10" name="Google Shape;710;p30"/>
          <p:cNvSpPr txBox="1">
            <a:spLocks noGrp="1"/>
          </p:cNvSpPr>
          <p:nvPr>
            <p:ph type="subTitle" idx="1"/>
          </p:nvPr>
        </p:nvSpPr>
        <p:spPr>
          <a:xfrm>
            <a:off x="1195838" y="2116975"/>
            <a:ext cx="286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11" name="Google Shape;711;p30"/>
          <p:cNvSpPr txBox="1">
            <a:spLocks noGrp="1"/>
          </p:cNvSpPr>
          <p:nvPr>
            <p:ph type="title" idx="3"/>
          </p:nvPr>
        </p:nvSpPr>
        <p:spPr>
          <a:xfrm>
            <a:off x="4598450" y="1756350"/>
            <a:ext cx="3832200" cy="43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12" name="Google Shape;712;p30"/>
          <p:cNvSpPr txBox="1">
            <a:spLocks noGrp="1"/>
          </p:cNvSpPr>
          <p:nvPr>
            <p:ph type="subTitle" idx="4"/>
          </p:nvPr>
        </p:nvSpPr>
        <p:spPr>
          <a:xfrm>
            <a:off x="5080988" y="2116975"/>
            <a:ext cx="286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13" name="Google Shape;713;p30"/>
          <p:cNvSpPr txBox="1">
            <a:spLocks noGrp="1"/>
          </p:cNvSpPr>
          <p:nvPr>
            <p:ph type="title" idx="5"/>
          </p:nvPr>
        </p:nvSpPr>
        <p:spPr>
          <a:xfrm>
            <a:off x="713300" y="3342150"/>
            <a:ext cx="3832200" cy="43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14" name="Google Shape;714;p30"/>
          <p:cNvSpPr txBox="1">
            <a:spLocks noGrp="1"/>
          </p:cNvSpPr>
          <p:nvPr>
            <p:ph type="subTitle" idx="6"/>
          </p:nvPr>
        </p:nvSpPr>
        <p:spPr>
          <a:xfrm>
            <a:off x="1195838" y="3700760"/>
            <a:ext cx="286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15" name="Google Shape;715;p30"/>
          <p:cNvSpPr txBox="1">
            <a:spLocks noGrp="1"/>
          </p:cNvSpPr>
          <p:nvPr>
            <p:ph type="title" idx="7"/>
          </p:nvPr>
        </p:nvSpPr>
        <p:spPr>
          <a:xfrm>
            <a:off x="4598450" y="3342150"/>
            <a:ext cx="3832200" cy="43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16" name="Google Shape;716;p30"/>
          <p:cNvSpPr txBox="1">
            <a:spLocks noGrp="1"/>
          </p:cNvSpPr>
          <p:nvPr>
            <p:ph type="subTitle" idx="8"/>
          </p:nvPr>
        </p:nvSpPr>
        <p:spPr>
          <a:xfrm>
            <a:off x="5080988" y="3700760"/>
            <a:ext cx="286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717"/>
        <p:cNvGrpSpPr/>
        <p:nvPr/>
      </p:nvGrpSpPr>
      <p:grpSpPr>
        <a:xfrm>
          <a:off x="0" y="0"/>
          <a:ext cx="0" cy="0"/>
          <a:chOff x="0" y="0"/>
          <a:chExt cx="0" cy="0"/>
        </a:xfrm>
      </p:grpSpPr>
      <p:sp>
        <p:nvSpPr>
          <p:cNvPr id="718" name="Google Shape;718;p31"/>
          <p:cNvSpPr/>
          <p:nvPr/>
        </p:nvSpPr>
        <p:spPr>
          <a:xfrm>
            <a:off x="91" y="1907087"/>
            <a:ext cx="9143866"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629534" y="11374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7047438" y="4216118"/>
            <a:ext cx="3471302" cy="954615"/>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8581953" y="77417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8709098" y="3944206"/>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8817836" y="22637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68203" y="2100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1"/>
          <p:cNvSpPr/>
          <p:nvPr/>
        </p:nvSpPr>
        <p:spPr>
          <a:xfrm>
            <a:off x="-126741" y="3944203"/>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31"/>
          <p:cNvGrpSpPr/>
          <p:nvPr/>
        </p:nvGrpSpPr>
        <p:grpSpPr>
          <a:xfrm>
            <a:off x="506450" y="4499375"/>
            <a:ext cx="413545" cy="210602"/>
            <a:chOff x="2997351" y="1193725"/>
            <a:chExt cx="413545" cy="210602"/>
          </a:xfrm>
        </p:grpSpPr>
        <p:sp>
          <p:nvSpPr>
            <p:cNvPr id="727" name="Google Shape;727;p31"/>
            <p:cNvSpPr/>
            <p:nvPr/>
          </p:nvSpPr>
          <p:spPr>
            <a:xfrm>
              <a:off x="2997351" y="1338348"/>
              <a:ext cx="105802" cy="65980"/>
            </a:xfrm>
            <a:custGeom>
              <a:avLst/>
              <a:gdLst/>
              <a:ahLst/>
              <a:cxnLst/>
              <a:rect l="l" t="t" r="r" b="b"/>
              <a:pathLst>
                <a:path w="635" h="396" extrusionOk="0">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3265938" y="1193725"/>
              <a:ext cx="144957" cy="69478"/>
            </a:xfrm>
            <a:custGeom>
              <a:avLst/>
              <a:gdLst/>
              <a:ahLst/>
              <a:cxnLst/>
              <a:rect l="l" t="t" r="r" b="b"/>
              <a:pathLst>
                <a:path w="870" h="417" extrusionOk="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31"/>
          <p:cNvGrpSpPr/>
          <p:nvPr/>
        </p:nvGrpSpPr>
        <p:grpSpPr>
          <a:xfrm>
            <a:off x="8224000" y="1283087"/>
            <a:ext cx="413545" cy="210602"/>
            <a:chOff x="2997351" y="1193725"/>
            <a:chExt cx="413545" cy="210602"/>
          </a:xfrm>
        </p:grpSpPr>
        <p:sp>
          <p:nvSpPr>
            <p:cNvPr id="730" name="Google Shape;730;p31"/>
            <p:cNvSpPr/>
            <p:nvPr/>
          </p:nvSpPr>
          <p:spPr>
            <a:xfrm>
              <a:off x="2997351" y="1338348"/>
              <a:ext cx="105802" cy="65980"/>
            </a:xfrm>
            <a:custGeom>
              <a:avLst/>
              <a:gdLst/>
              <a:ahLst/>
              <a:cxnLst/>
              <a:rect l="l" t="t" r="r" b="b"/>
              <a:pathLst>
                <a:path w="635" h="396" extrusionOk="0">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3265938" y="1193725"/>
              <a:ext cx="144957" cy="69478"/>
            </a:xfrm>
            <a:custGeom>
              <a:avLst/>
              <a:gdLst/>
              <a:ahLst/>
              <a:cxnLst/>
              <a:rect l="l" t="t" r="r" b="b"/>
              <a:pathLst>
                <a:path w="870" h="417" extrusionOk="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2" name="Google Shape;732;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33" name="Google Shape;733;p31"/>
          <p:cNvSpPr txBox="1">
            <a:spLocks noGrp="1"/>
          </p:cNvSpPr>
          <p:nvPr>
            <p:ph type="title" idx="2"/>
          </p:nvPr>
        </p:nvSpPr>
        <p:spPr>
          <a:xfrm>
            <a:off x="720000" y="1682850"/>
            <a:ext cx="2305500" cy="4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34" name="Google Shape;734;p31"/>
          <p:cNvSpPr txBox="1">
            <a:spLocks noGrp="1"/>
          </p:cNvSpPr>
          <p:nvPr>
            <p:ph type="subTitle" idx="1"/>
          </p:nvPr>
        </p:nvSpPr>
        <p:spPr>
          <a:xfrm>
            <a:off x="720000" y="2036744"/>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35" name="Google Shape;735;p31"/>
          <p:cNvSpPr txBox="1">
            <a:spLocks noGrp="1"/>
          </p:cNvSpPr>
          <p:nvPr>
            <p:ph type="title" idx="3"/>
          </p:nvPr>
        </p:nvSpPr>
        <p:spPr>
          <a:xfrm>
            <a:off x="3419271" y="1682850"/>
            <a:ext cx="2305500" cy="4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36" name="Google Shape;736;p31"/>
          <p:cNvSpPr txBox="1">
            <a:spLocks noGrp="1"/>
          </p:cNvSpPr>
          <p:nvPr>
            <p:ph type="subTitle" idx="4"/>
          </p:nvPr>
        </p:nvSpPr>
        <p:spPr>
          <a:xfrm>
            <a:off x="3419269" y="2036744"/>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37" name="Google Shape;737;p31"/>
          <p:cNvSpPr txBox="1">
            <a:spLocks noGrp="1"/>
          </p:cNvSpPr>
          <p:nvPr>
            <p:ph type="title" idx="5"/>
          </p:nvPr>
        </p:nvSpPr>
        <p:spPr>
          <a:xfrm>
            <a:off x="720000" y="3116250"/>
            <a:ext cx="2305500" cy="4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38" name="Google Shape;738;p31"/>
          <p:cNvSpPr txBox="1">
            <a:spLocks noGrp="1"/>
          </p:cNvSpPr>
          <p:nvPr>
            <p:ph type="subTitle" idx="6"/>
          </p:nvPr>
        </p:nvSpPr>
        <p:spPr>
          <a:xfrm>
            <a:off x="720000" y="3470144"/>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39" name="Google Shape;739;p31"/>
          <p:cNvSpPr txBox="1">
            <a:spLocks noGrp="1"/>
          </p:cNvSpPr>
          <p:nvPr>
            <p:ph type="title" idx="7"/>
          </p:nvPr>
        </p:nvSpPr>
        <p:spPr>
          <a:xfrm>
            <a:off x="3419271" y="3116250"/>
            <a:ext cx="2305500" cy="4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40" name="Google Shape;740;p31"/>
          <p:cNvSpPr txBox="1">
            <a:spLocks noGrp="1"/>
          </p:cNvSpPr>
          <p:nvPr>
            <p:ph type="subTitle" idx="8"/>
          </p:nvPr>
        </p:nvSpPr>
        <p:spPr>
          <a:xfrm>
            <a:off x="3419269" y="3470144"/>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41" name="Google Shape;741;p31"/>
          <p:cNvSpPr txBox="1">
            <a:spLocks noGrp="1"/>
          </p:cNvSpPr>
          <p:nvPr>
            <p:ph type="title" idx="9"/>
          </p:nvPr>
        </p:nvSpPr>
        <p:spPr>
          <a:xfrm>
            <a:off x="6118549" y="1682850"/>
            <a:ext cx="2305500" cy="4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42" name="Google Shape;742;p31"/>
          <p:cNvSpPr txBox="1">
            <a:spLocks noGrp="1"/>
          </p:cNvSpPr>
          <p:nvPr>
            <p:ph type="subTitle" idx="13"/>
          </p:nvPr>
        </p:nvSpPr>
        <p:spPr>
          <a:xfrm>
            <a:off x="6118545" y="2036744"/>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43" name="Google Shape;743;p31"/>
          <p:cNvSpPr txBox="1">
            <a:spLocks noGrp="1"/>
          </p:cNvSpPr>
          <p:nvPr>
            <p:ph type="title" idx="14"/>
          </p:nvPr>
        </p:nvSpPr>
        <p:spPr>
          <a:xfrm>
            <a:off x="6118549" y="3116250"/>
            <a:ext cx="2305500" cy="4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44" name="Google Shape;744;p31"/>
          <p:cNvSpPr txBox="1">
            <a:spLocks noGrp="1"/>
          </p:cNvSpPr>
          <p:nvPr>
            <p:ph type="subTitle" idx="15"/>
          </p:nvPr>
        </p:nvSpPr>
        <p:spPr>
          <a:xfrm>
            <a:off x="6118545" y="3470144"/>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84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spTree>
      <p:nvGrpSpPr>
        <p:cNvPr id="1" name="Shape 47"/>
        <p:cNvGrpSpPr/>
        <p:nvPr/>
      </p:nvGrpSpPr>
      <p:grpSpPr>
        <a:xfrm>
          <a:off x="0" y="0"/>
          <a:ext cx="0" cy="0"/>
          <a:chOff x="0" y="0"/>
          <a:chExt cx="0" cy="0"/>
        </a:xfrm>
      </p:grpSpPr>
      <p:sp>
        <p:nvSpPr>
          <p:cNvPr id="48" name="Google Shape;48;p3"/>
          <p:cNvSpPr/>
          <p:nvPr/>
        </p:nvSpPr>
        <p:spPr>
          <a:xfrm>
            <a:off x="42521" y="1440026"/>
            <a:ext cx="9605558"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6658262" y="1696368"/>
            <a:ext cx="4971460" cy="3490166"/>
          </a:xfrm>
          <a:custGeom>
            <a:avLst/>
            <a:gdLst/>
            <a:ahLst/>
            <a:cxnLst/>
            <a:rect l="l" t="t" r="r" b="b"/>
            <a:pathLst>
              <a:path w="55434" h="38918" extrusionOk="0">
                <a:moveTo>
                  <a:pt x="24394" y="5651"/>
                </a:moveTo>
                <a:cubicBezTo>
                  <a:pt x="24467" y="5651"/>
                  <a:pt x="24539" y="5705"/>
                  <a:pt x="24593" y="5777"/>
                </a:cubicBezTo>
                <a:cubicBezTo>
                  <a:pt x="24648" y="5868"/>
                  <a:pt x="24666" y="5959"/>
                  <a:pt x="24666" y="6067"/>
                </a:cubicBezTo>
                <a:lnTo>
                  <a:pt x="24666" y="6610"/>
                </a:lnTo>
                <a:lnTo>
                  <a:pt x="24104" y="6610"/>
                </a:lnTo>
                <a:lnTo>
                  <a:pt x="24104" y="6067"/>
                </a:lnTo>
                <a:cubicBezTo>
                  <a:pt x="24104" y="5850"/>
                  <a:pt x="24231" y="5651"/>
                  <a:pt x="24394" y="5651"/>
                </a:cubicBezTo>
                <a:close/>
                <a:moveTo>
                  <a:pt x="20645" y="17820"/>
                </a:moveTo>
                <a:cubicBezTo>
                  <a:pt x="20700" y="17820"/>
                  <a:pt x="20754" y="17856"/>
                  <a:pt x="20790" y="17911"/>
                </a:cubicBezTo>
                <a:cubicBezTo>
                  <a:pt x="20827" y="17965"/>
                  <a:pt x="20845" y="18038"/>
                  <a:pt x="20845" y="18110"/>
                </a:cubicBezTo>
                <a:lnTo>
                  <a:pt x="20845" y="18508"/>
                </a:lnTo>
                <a:lnTo>
                  <a:pt x="20428" y="18508"/>
                </a:lnTo>
                <a:lnTo>
                  <a:pt x="20428" y="18110"/>
                </a:lnTo>
                <a:cubicBezTo>
                  <a:pt x="20428" y="17947"/>
                  <a:pt x="20519" y="17820"/>
                  <a:pt x="20645" y="17820"/>
                </a:cubicBezTo>
                <a:close/>
                <a:moveTo>
                  <a:pt x="20645" y="19160"/>
                </a:moveTo>
                <a:cubicBezTo>
                  <a:pt x="20700" y="19160"/>
                  <a:pt x="20754" y="19197"/>
                  <a:pt x="20790" y="19251"/>
                </a:cubicBezTo>
                <a:cubicBezTo>
                  <a:pt x="20827" y="19323"/>
                  <a:pt x="20845" y="19396"/>
                  <a:pt x="20845" y="19468"/>
                </a:cubicBezTo>
                <a:lnTo>
                  <a:pt x="20845" y="19849"/>
                </a:lnTo>
                <a:lnTo>
                  <a:pt x="20428" y="19849"/>
                </a:lnTo>
                <a:lnTo>
                  <a:pt x="20428" y="19468"/>
                </a:lnTo>
                <a:cubicBezTo>
                  <a:pt x="20428" y="19305"/>
                  <a:pt x="20519" y="19160"/>
                  <a:pt x="20645" y="19160"/>
                </a:cubicBezTo>
                <a:close/>
                <a:moveTo>
                  <a:pt x="16752" y="20555"/>
                </a:moveTo>
                <a:cubicBezTo>
                  <a:pt x="17005" y="20591"/>
                  <a:pt x="17241" y="20754"/>
                  <a:pt x="17368" y="20971"/>
                </a:cubicBezTo>
                <a:lnTo>
                  <a:pt x="16752" y="20971"/>
                </a:lnTo>
                <a:lnTo>
                  <a:pt x="16752" y="20555"/>
                </a:lnTo>
                <a:close/>
                <a:moveTo>
                  <a:pt x="16571" y="20555"/>
                </a:moveTo>
                <a:lnTo>
                  <a:pt x="16571" y="20989"/>
                </a:lnTo>
                <a:lnTo>
                  <a:pt x="15901" y="20989"/>
                </a:lnTo>
                <a:cubicBezTo>
                  <a:pt x="16027" y="20736"/>
                  <a:pt x="16281" y="20573"/>
                  <a:pt x="16571" y="20555"/>
                </a:cubicBezTo>
                <a:close/>
                <a:moveTo>
                  <a:pt x="17422" y="21116"/>
                </a:moveTo>
                <a:cubicBezTo>
                  <a:pt x="17458" y="21207"/>
                  <a:pt x="17476" y="21297"/>
                  <a:pt x="17476" y="21406"/>
                </a:cubicBezTo>
                <a:cubicBezTo>
                  <a:pt x="17476" y="21822"/>
                  <a:pt x="17150" y="22185"/>
                  <a:pt x="16734" y="22239"/>
                </a:cubicBezTo>
                <a:lnTo>
                  <a:pt x="16752" y="21116"/>
                </a:lnTo>
                <a:close/>
                <a:moveTo>
                  <a:pt x="16571" y="21116"/>
                </a:moveTo>
                <a:lnTo>
                  <a:pt x="16571" y="22257"/>
                </a:lnTo>
                <a:cubicBezTo>
                  <a:pt x="16136" y="22221"/>
                  <a:pt x="15792" y="21859"/>
                  <a:pt x="15792" y="21406"/>
                </a:cubicBezTo>
                <a:cubicBezTo>
                  <a:pt x="15792" y="21315"/>
                  <a:pt x="15810" y="21207"/>
                  <a:pt x="15846" y="21116"/>
                </a:cubicBezTo>
                <a:close/>
                <a:moveTo>
                  <a:pt x="17585" y="23307"/>
                </a:moveTo>
                <a:cubicBezTo>
                  <a:pt x="17639" y="23307"/>
                  <a:pt x="17694" y="23344"/>
                  <a:pt x="17730" y="23380"/>
                </a:cubicBezTo>
                <a:cubicBezTo>
                  <a:pt x="17766" y="23452"/>
                  <a:pt x="17784" y="23525"/>
                  <a:pt x="17784" y="23597"/>
                </a:cubicBezTo>
                <a:lnTo>
                  <a:pt x="17784" y="23977"/>
                </a:lnTo>
                <a:lnTo>
                  <a:pt x="17368" y="23977"/>
                </a:lnTo>
                <a:lnTo>
                  <a:pt x="17368" y="23597"/>
                </a:lnTo>
                <a:cubicBezTo>
                  <a:pt x="17368" y="23434"/>
                  <a:pt x="17458" y="23307"/>
                  <a:pt x="17585" y="23307"/>
                </a:cubicBezTo>
                <a:close/>
                <a:moveTo>
                  <a:pt x="18309" y="23307"/>
                </a:moveTo>
                <a:cubicBezTo>
                  <a:pt x="18382" y="23307"/>
                  <a:pt x="18436" y="23344"/>
                  <a:pt x="18472" y="23380"/>
                </a:cubicBezTo>
                <a:cubicBezTo>
                  <a:pt x="18508" y="23452"/>
                  <a:pt x="18527" y="23525"/>
                  <a:pt x="18527" y="23597"/>
                </a:cubicBezTo>
                <a:lnTo>
                  <a:pt x="18527" y="23977"/>
                </a:lnTo>
                <a:lnTo>
                  <a:pt x="18110" y="23977"/>
                </a:lnTo>
                <a:lnTo>
                  <a:pt x="18110" y="23597"/>
                </a:lnTo>
                <a:cubicBezTo>
                  <a:pt x="18110" y="23434"/>
                  <a:pt x="18201" y="23307"/>
                  <a:pt x="18309" y="23307"/>
                </a:cubicBezTo>
                <a:close/>
                <a:moveTo>
                  <a:pt x="14742" y="23307"/>
                </a:moveTo>
                <a:cubicBezTo>
                  <a:pt x="14796" y="23307"/>
                  <a:pt x="14850" y="23344"/>
                  <a:pt x="14887" y="23398"/>
                </a:cubicBezTo>
                <a:cubicBezTo>
                  <a:pt x="14923" y="23452"/>
                  <a:pt x="14941" y="23525"/>
                  <a:pt x="14941" y="23615"/>
                </a:cubicBezTo>
                <a:lnTo>
                  <a:pt x="14941" y="23996"/>
                </a:lnTo>
                <a:lnTo>
                  <a:pt x="14524" y="23996"/>
                </a:lnTo>
                <a:lnTo>
                  <a:pt x="14524" y="23615"/>
                </a:lnTo>
                <a:cubicBezTo>
                  <a:pt x="14524" y="23452"/>
                  <a:pt x="14615" y="23307"/>
                  <a:pt x="14742" y="23307"/>
                </a:cubicBezTo>
                <a:close/>
                <a:moveTo>
                  <a:pt x="15466" y="23307"/>
                </a:moveTo>
                <a:cubicBezTo>
                  <a:pt x="15539" y="23307"/>
                  <a:pt x="15593" y="23344"/>
                  <a:pt x="15629" y="23398"/>
                </a:cubicBezTo>
                <a:cubicBezTo>
                  <a:pt x="15665" y="23452"/>
                  <a:pt x="15683" y="23525"/>
                  <a:pt x="15683" y="23615"/>
                </a:cubicBezTo>
                <a:lnTo>
                  <a:pt x="15683" y="23996"/>
                </a:lnTo>
                <a:lnTo>
                  <a:pt x="15267" y="23996"/>
                </a:lnTo>
                <a:lnTo>
                  <a:pt x="15267" y="23615"/>
                </a:lnTo>
                <a:cubicBezTo>
                  <a:pt x="15267" y="23452"/>
                  <a:pt x="15357" y="23307"/>
                  <a:pt x="15466" y="23307"/>
                </a:cubicBezTo>
                <a:close/>
                <a:moveTo>
                  <a:pt x="16172" y="23307"/>
                </a:moveTo>
                <a:cubicBezTo>
                  <a:pt x="16245" y="23307"/>
                  <a:pt x="16299" y="23344"/>
                  <a:pt x="16335" y="23398"/>
                </a:cubicBezTo>
                <a:cubicBezTo>
                  <a:pt x="16372" y="23452"/>
                  <a:pt x="16390" y="23525"/>
                  <a:pt x="16390" y="23597"/>
                </a:cubicBezTo>
                <a:lnTo>
                  <a:pt x="16390" y="23615"/>
                </a:lnTo>
                <a:lnTo>
                  <a:pt x="16390" y="23996"/>
                </a:lnTo>
                <a:lnTo>
                  <a:pt x="15973" y="23996"/>
                </a:lnTo>
                <a:lnTo>
                  <a:pt x="15973" y="23615"/>
                </a:lnTo>
                <a:cubicBezTo>
                  <a:pt x="15973" y="23452"/>
                  <a:pt x="16064" y="23307"/>
                  <a:pt x="16172" y="23307"/>
                </a:cubicBezTo>
                <a:close/>
                <a:moveTo>
                  <a:pt x="16915" y="23307"/>
                </a:moveTo>
                <a:cubicBezTo>
                  <a:pt x="16969" y="23307"/>
                  <a:pt x="17024" y="23344"/>
                  <a:pt x="17060" y="23398"/>
                </a:cubicBezTo>
                <a:cubicBezTo>
                  <a:pt x="17114" y="23452"/>
                  <a:pt x="17132" y="23525"/>
                  <a:pt x="17132" y="23597"/>
                </a:cubicBezTo>
                <a:lnTo>
                  <a:pt x="17132" y="23996"/>
                </a:lnTo>
                <a:lnTo>
                  <a:pt x="16698" y="23996"/>
                </a:lnTo>
                <a:lnTo>
                  <a:pt x="16698" y="23597"/>
                </a:lnTo>
                <a:cubicBezTo>
                  <a:pt x="16698" y="23434"/>
                  <a:pt x="16806" y="23307"/>
                  <a:pt x="16915" y="23307"/>
                </a:cubicBezTo>
                <a:close/>
                <a:moveTo>
                  <a:pt x="12949" y="25372"/>
                </a:moveTo>
                <a:cubicBezTo>
                  <a:pt x="13021" y="25372"/>
                  <a:pt x="13076" y="25408"/>
                  <a:pt x="13112" y="25462"/>
                </a:cubicBezTo>
                <a:cubicBezTo>
                  <a:pt x="13148" y="25535"/>
                  <a:pt x="13166" y="25607"/>
                  <a:pt x="13166" y="25680"/>
                </a:cubicBezTo>
                <a:lnTo>
                  <a:pt x="13166" y="26060"/>
                </a:lnTo>
                <a:lnTo>
                  <a:pt x="12750" y="26060"/>
                </a:lnTo>
                <a:lnTo>
                  <a:pt x="12750" y="25680"/>
                </a:lnTo>
                <a:cubicBezTo>
                  <a:pt x="12750" y="25517"/>
                  <a:pt x="12840" y="25372"/>
                  <a:pt x="12949" y="25372"/>
                </a:cubicBezTo>
                <a:close/>
                <a:moveTo>
                  <a:pt x="13691" y="25372"/>
                </a:moveTo>
                <a:cubicBezTo>
                  <a:pt x="13746" y="25372"/>
                  <a:pt x="13800" y="25408"/>
                  <a:pt x="13836" y="25462"/>
                </a:cubicBezTo>
                <a:cubicBezTo>
                  <a:pt x="13872" y="25535"/>
                  <a:pt x="13909" y="25607"/>
                  <a:pt x="13909" y="25680"/>
                </a:cubicBezTo>
                <a:lnTo>
                  <a:pt x="13909" y="26060"/>
                </a:lnTo>
                <a:lnTo>
                  <a:pt x="13474" y="26060"/>
                </a:lnTo>
                <a:lnTo>
                  <a:pt x="13474" y="25680"/>
                </a:lnTo>
                <a:cubicBezTo>
                  <a:pt x="13474" y="25517"/>
                  <a:pt x="13583" y="25372"/>
                  <a:pt x="13691" y="25372"/>
                </a:cubicBezTo>
                <a:close/>
                <a:moveTo>
                  <a:pt x="14380" y="25390"/>
                </a:moveTo>
                <a:cubicBezTo>
                  <a:pt x="14434" y="25390"/>
                  <a:pt x="14488" y="25426"/>
                  <a:pt x="14524" y="25481"/>
                </a:cubicBezTo>
                <a:cubicBezTo>
                  <a:pt x="14579" y="25535"/>
                  <a:pt x="14597" y="25607"/>
                  <a:pt x="14597" y="25680"/>
                </a:cubicBezTo>
                <a:lnTo>
                  <a:pt x="14597" y="26060"/>
                </a:lnTo>
                <a:lnTo>
                  <a:pt x="14162" y="26060"/>
                </a:lnTo>
                <a:lnTo>
                  <a:pt x="14162" y="25680"/>
                </a:lnTo>
                <a:cubicBezTo>
                  <a:pt x="14162" y="25517"/>
                  <a:pt x="14271" y="25390"/>
                  <a:pt x="14380" y="25390"/>
                </a:cubicBezTo>
                <a:close/>
                <a:moveTo>
                  <a:pt x="15122" y="25390"/>
                </a:moveTo>
                <a:cubicBezTo>
                  <a:pt x="15176" y="25390"/>
                  <a:pt x="15231" y="25426"/>
                  <a:pt x="15267" y="25481"/>
                </a:cubicBezTo>
                <a:cubicBezTo>
                  <a:pt x="15303" y="25535"/>
                  <a:pt x="15321" y="25607"/>
                  <a:pt x="15321" y="25680"/>
                </a:cubicBezTo>
                <a:lnTo>
                  <a:pt x="15321" y="26060"/>
                </a:lnTo>
                <a:lnTo>
                  <a:pt x="14905" y="26060"/>
                </a:lnTo>
                <a:lnTo>
                  <a:pt x="14905" y="25680"/>
                </a:lnTo>
                <a:cubicBezTo>
                  <a:pt x="14905" y="25517"/>
                  <a:pt x="14995" y="25390"/>
                  <a:pt x="15122" y="25390"/>
                </a:cubicBezTo>
                <a:close/>
                <a:moveTo>
                  <a:pt x="15774" y="25390"/>
                </a:moveTo>
                <a:cubicBezTo>
                  <a:pt x="15846" y="25390"/>
                  <a:pt x="15901" y="25426"/>
                  <a:pt x="15937" y="25481"/>
                </a:cubicBezTo>
                <a:cubicBezTo>
                  <a:pt x="15973" y="25535"/>
                  <a:pt x="15991" y="25607"/>
                  <a:pt x="15991" y="25680"/>
                </a:cubicBezTo>
                <a:lnTo>
                  <a:pt x="15991" y="26060"/>
                </a:lnTo>
                <a:lnTo>
                  <a:pt x="15575" y="26060"/>
                </a:lnTo>
                <a:lnTo>
                  <a:pt x="15575" y="25680"/>
                </a:lnTo>
                <a:cubicBezTo>
                  <a:pt x="15575" y="25517"/>
                  <a:pt x="15665" y="25390"/>
                  <a:pt x="15774" y="25390"/>
                </a:cubicBezTo>
                <a:close/>
                <a:moveTo>
                  <a:pt x="16535" y="25390"/>
                </a:moveTo>
                <a:cubicBezTo>
                  <a:pt x="16589" y="25390"/>
                  <a:pt x="16643" y="25426"/>
                  <a:pt x="16679" y="25481"/>
                </a:cubicBezTo>
                <a:cubicBezTo>
                  <a:pt x="16716" y="25535"/>
                  <a:pt x="16734" y="25607"/>
                  <a:pt x="16734" y="25680"/>
                </a:cubicBezTo>
                <a:lnTo>
                  <a:pt x="16734" y="26060"/>
                </a:lnTo>
                <a:lnTo>
                  <a:pt x="16317" y="26060"/>
                </a:lnTo>
                <a:lnTo>
                  <a:pt x="16317" y="25680"/>
                </a:lnTo>
                <a:cubicBezTo>
                  <a:pt x="16317" y="25517"/>
                  <a:pt x="16408" y="25390"/>
                  <a:pt x="16535" y="25390"/>
                </a:cubicBezTo>
                <a:close/>
                <a:moveTo>
                  <a:pt x="17186" y="25390"/>
                </a:moveTo>
                <a:cubicBezTo>
                  <a:pt x="17259" y="25390"/>
                  <a:pt x="17313" y="25426"/>
                  <a:pt x="17349" y="25481"/>
                </a:cubicBezTo>
                <a:cubicBezTo>
                  <a:pt x="17386" y="25535"/>
                  <a:pt x="17404" y="25607"/>
                  <a:pt x="17404" y="25680"/>
                </a:cubicBezTo>
                <a:lnTo>
                  <a:pt x="17404" y="26060"/>
                </a:lnTo>
                <a:lnTo>
                  <a:pt x="16987" y="26060"/>
                </a:lnTo>
                <a:lnTo>
                  <a:pt x="16987" y="25680"/>
                </a:lnTo>
                <a:cubicBezTo>
                  <a:pt x="16987" y="25517"/>
                  <a:pt x="17078" y="25390"/>
                  <a:pt x="17186" y="25390"/>
                </a:cubicBezTo>
                <a:close/>
                <a:moveTo>
                  <a:pt x="17929" y="25390"/>
                </a:moveTo>
                <a:cubicBezTo>
                  <a:pt x="17983" y="25390"/>
                  <a:pt x="18038" y="25426"/>
                  <a:pt x="18074" y="25481"/>
                </a:cubicBezTo>
                <a:cubicBezTo>
                  <a:pt x="18128" y="25535"/>
                  <a:pt x="18146" y="25607"/>
                  <a:pt x="18146" y="25680"/>
                </a:cubicBezTo>
                <a:lnTo>
                  <a:pt x="18146" y="26060"/>
                </a:lnTo>
                <a:lnTo>
                  <a:pt x="17712" y="26060"/>
                </a:lnTo>
                <a:lnTo>
                  <a:pt x="17712" y="25680"/>
                </a:lnTo>
                <a:cubicBezTo>
                  <a:pt x="17712" y="25517"/>
                  <a:pt x="17820" y="25390"/>
                  <a:pt x="17929" y="25390"/>
                </a:cubicBezTo>
                <a:close/>
                <a:moveTo>
                  <a:pt x="18635" y="25390"/>
                </a:moveTo>
                <a:cubicBezTo>
                  <a:pt x="18690" y="25390"/>
                  <a:pt x="18744" y="25426"/>
                  <a:pt x="18780" y="25481"/>
                </a:cubicBezTo>
                <a:cubicBezTo>
                  <a:pt x="18816" y="25535"/>
                  <a:pt x="18834" y="25607"/>
                  <a:pt x="18834" y="25680"/>
                </a:cubicBezTo>
                <a:lnTo>
                  <a:pt x="18834" y="26060"/>
                </a:lnTo>
                <a:lnTo>
                  <a:pt x="18418" y="26060"/>
                </a:lnTo>
                <a:lnTo>
                  <a:pt x="18418" y="25680"/>
                </a:lnTo>
                <a:cubicBezTo>
                  <a:pt x="18418" y="25517"/>
                  <a:pt x="18508" y="25390"/>
                  <a:pt x="18635" y="25390"/>
                </a:cubicBezTo>
                <a:close/>
                <a:moveTo>
                  <a:pt x="19360" y="25372"/>
                </a:moveTo>
                <a:cubicBezTo>
                  <a:pt x="19414" y="25390"/>
                  <a:pt x="19468" y="25408"/>
                  <a:pt x="19505" y="25462"/>
                </a:cubicBezTo>
                <a:cubicBezTo>
                  <a:pt x="19559" y="25535"/>
                  <a:pt x="19577" y="25607"/>
                  <a:pt x="19577" y="25680"/>
                </a:cubicBezTo>
                <a:lnTo>
                  <a:pt x="19577" y="26060"/>
                </a:lnTo>
                <a:lnTo>
                  <a:pt x="19142" y="26060"/>
                </a:lnTo>
                <a:lnTo>
                  <a:pt x="19142" y="25680"/>
                </a:lnTo>
                <a:cubicBezTo>
                  <a:pt x="19142" y="25517"/>
                  <a:pt x="19251" y="25372"/>
                  <a:pt x="19360" y="25372"/>
                </a:cubicBezTo>
                <a:close/>
                <a:moveTo>
                  <a:pt x="20030" y="25372"/>
                </a:moveTo>
                <a:cubicBezTo>
                  <a:pt x="20084" y="25390"/>
                  <a:pt x="20138" y="25408"/>
                  <a:pt x="20175" y="25462"/>
                </a:cubicBezTo>
                <a:cubicBezTo>
                  <a:pt x="20211" y="25535"/>
                  <a:pt x="20229" y="25607"/>
                  <a:pt x="20229" y="25680"/>
                </a:cubicBezTo>
                <a:lnTo>
                  <a:pt x="20229" y="26060"/>
                </a:lnTo>
                <a:lnTo>
                  <a:pt x="19812" y="26060"/>
                </a:lnTo>
                <a:lnTo>
                  <a:pt x="19812" y="25680"/>
                </a:lnTo>
                <a:cubicBezTo>
                  <a:pt x="19812" y="25517"/>
                  <a:pt x="19903" y="25372"/>
                  <a:pt x="20030" y="25372"/>
                </a:cubicBezTo>
                <a:close/>
                <a:moveTo>
                  <a:pt x="20754" y="25372"/>
                </a:moveTo>
                <a:cubicBezTo>
                  <a:pt x="20827" y="25390"/>
                  <a:pt x="20881" y="25408"/>
                  <a:pt x="20917" y="25462"/>
                </a:cubicBezTo>
                <a:cubicBezTo>
                  <a:pt x="20953" y="25535"/>
                  <a:pt x="20971" y="25607"/>
                  <a:pt x="20971" y="25680"/>
                </a:cubicBezTo>
                <a:lnTo>
                  <a:pt x="20971" y="26060"/>
                </a:lnTo>
                <a:lnTo>
                  <a:pt x="20555" y="26060"/>
                </a:lnTo>
                <a:lnTo>
                  <a:pt x="20555" y="25680"/>
                </a:lnTo>
                <a:cubicBezTo>
                  <a:pt x="20555" y="25517"/>
                  <a:pt x="20645" y="25372"/>
                  <a:pt x="20754" y="25372"/>
                </a:cubicBezTo>
                <a:close/>
                <a:moveTo>
                  <a:pt x="26803" y="28432"/>
                </a:moveTo>
                <a:cubicBezTo>
                  <a:pt x="26857" y="28432"/>
                  <a:pt x="26911" y="28469"/>
                  <a:pt x="26948" y="28505"/>
                </a:cubicBezTo>
                <a:cubicBezTo>
                  <a:pt x="26984" y="28577"/>
                  <a:pt x="27020" y="28650"/>
                  <a:pt x="27020" y="28722"/>
                </a:cubicBezTo>
                <a:lnTo>
                  <a:pt x="27020" y="29102"/>
                </a:lnTo>
                <a:lnTo>
                  <a:pt x="26585" y="29102"/>
                </a:lnTo>
                <a:lnTo>
                  <a:pt x="26585" y="28722"/>
                </a:lnTo>
                <a:cubicBezTo>
                  <a:pt x="26585" y="28559"/>
                  <a:pt x="26676" y="28432"/>
                  <a:pt x="26803" y="28432"/>
                </a:cubicBezTo>
                <a:close/>
                <a:moveTo>
                  <a:pt x="27527" y="28432"/>
                </a:moveTo>
                <a:cubicBezTo>
                  <a:pt x="27599" y="28432"/>
                  <a:pt x="27654" y="28469"/>
                  <a:pt x="27690" y="28505"/>
                </a:cubicBezTo>
                <a:cubicBezTo>
                  <a:pt x="27726" y="28577"/>
                  <a:pt x="27744" y="28650"/>
                  <a:pt x="27744" y="28722"/>
                </a:cubicBezTo>
                <a:lnTo>
                  <a:pt x="27744" y="29102"/>
                </a:lnTo>
                <a:lnTo>
                  <a:pt x="27328" y="29102"/>
                </a:lnTo>
                <a:lnTo>
                  <a:pt x="27328" y="28722"/>
                </a:lnTo>
                <a:cubicBezTo>
                  <a:pt x="27328" y="28559"/>
                  <a:pt x="27418" y="28432"/>
                  <a:pt x="27527" y="28432"/>
                </a:cubicBezTo>
                <a:close/>
                <a:moveTo>
                  <a:pt x="28233" y="28432"/>
                </a:moveTo>
                <a:cubicBezTo>
                  <a:pt x="28288" y="28432"/>
                  <a:pt x="28342" y="28469"/>
                  <a:pt x="28378" y="28505"/>
                </a:cubicBezTo>
                <a:cubicBezTo>
                  <a:pt x="28433" y="28577"/>
                  <a:pt x="28451" y="28650"/>
                  <a:pt x="28451" y="28722"/>
                </a:cubicBezTo>
                <a:lnTo>
                  <a:pt x="28451" y="29102"/>
                </a:lnTo>
                <a:lnTo>
                  <a:pt x="28016" y="29102"/>
                </a:lnTo>
                <a:lnTo>
                  <a:pt x="28016" y="28722"/>
                </a:lnTo>
                <a:cubicBezTo>
                  <a:pt x="28016" y="28559"/>
                  <a:pt x="28107" y="28432"/>
                  <a:pt x="28233" y="28432"/>
                </a:cubicBezTo>
                <a:close/>
                <a:moveTo>
                  <a:pt x="28976" y="28432"/>
                </a:moveTo>
                <a:cubicBezTo>
                  <a:pt x="29030" y="28432"/>
                  <a:pt x="29103" y="28469"/>
                  <a:pt x="29121" y="28505"/>
                </a:cubicBezTo>
                <a:cubicBezTo>
                  <a:pt x="29175" y="28577"/>
                  <a:pt x="29193" y="28650"/>
                  <a:pt x="29193" y="28722"/>
                </a:cubicBezTo>
                <a:lnTo>
                  <a:pt x="29175" y="29102"/>
                </a:lnTo>
                <a:lnTo>
                  <a:pt x="28777" y="29102"/>
                </a:lnTo>
                <a:lnTo>
                  <a:pt x="28777" y="28722"/>
                </a:lnTo>
                <a:cubicBezTo>
                  <a:pt x="28777" y="28559"/>
                  <a:pt x="28867" y="28432"/>
                  <a:pt x="28976" y="28432"/>
                </a:cubicBezTo>
                <a:close/>
                <a:moveTo>
                  <a:pt x="29628" y="28432"/>
                </a:moveTo>
                <a:cubicBezTo>
                  <a:pt x="29700" y="28432"/>
                  <a:pt x="29754" y="28469"/>
                  <a:pt x="29791" y="28505"/>
                </a:cubicBezTo>
                <a:cubicBezTo>
                  <a:pt x="29827" y="28577"/>
                  <a:pt x="29845" y="28650"/>
                  <a:pt x="29845" y="28722"/>
                </a:cubicBezTo>
                <a:lnTo>
                  <a:pt x="29845" y="29102"/>
                </a:lnTo>
                <a:lnTo>
                  <a:pt x="29410" y="29102"/>
                </a:lnTo>
                <a:lnTo>
                  <a:pt x="29410" y="28722"/>
                </a:lnTo>
                <a:cubicBezTo>
                  <a:pt x="29410" y="28559"/>
                  <a:pt x="29519" y="28432"/>
                  <a:pt x="29628" y="28432"/>
                </a:cubicBezTo>
                <a:close/>
                <a:moveTo>
                  <a:pt x="30370" y="28432"/>
                </a:moveTo>
                <a:cubicBezTo>
                  <a:pt x="30425" y="28432"/>
                  <a:pt x="30479" y="28469"/>
                  <a:pt x="30515" y="28505"/>
                </a:cubicBezTo>
                <a:cubicBezTo>
                  <a:pt x="30551" y="28577"/>
                  <a:pt x="30588" y="28650"/>
                  <a:pt x="30588" y="28722"/>
                </a:cubicBezTo>
                <a:lnTo>
                  <a:pt x="30588" y="29102"/>
                </a:lnTo>
                <a:lnTo>
                  <a:pt x="30153" y="29102"/>
                </a:lnTo>
                <a:lnTo>
                  <a:pt x="30153" y="28722"/>
                </a:lnTo>
                <a:cubicBezTo>
                  <a:pt x="30153" y="28559"/>
                  <a:pt x="30243" y="28432"/>
                  <a:pt x="30370" y="28432"/>
                </a:cubicBezTo>
                <a:close/>
                <a:moveTo>
                  <a:pt x="31040" y="28432"/>
                </a:moveTo>
                <a:cubicBezTo>
                  <a:pt x="31095" y="28432"/>
                  <a:pt x="31149" y="28469"/>
                  <a:pt x="31185" y="28505"/>
                </a:cubicBezTo>
                <a:cubicBezTo>
                  <a:pt x="31239" y="28577"/>
                  <a:pt x="31258" y="28650"/>
                  <a:pt x="31258" y="28722"/>
                </a:cubicBezTo>
                <a:lnTo>
                  <a:pt x="31258" y="29102"/>
                </a:lnTo>
                <a:lnTo>
                  <a:pt x="30823" y="29102"/>
                </a:lnTo>
                <a:lnTo>
                  <a:pt x="30823" y="28722"/>
                </a:lnTo>
                <a:cubicBezTo>
                  <a:pt x="30823" y="28559"/>
                  <a:pt x="30914" y="28432"/>
                  <a:pt x="31040" y="28432"/>
                </a:cubicBezTo>
                <a:close/>
                <a:moveTo>
                  <a:pt x="31783" y="28432"/>
                </a:moveTo>
                <a:cubicBezTo>
                  <a:pt x="31837" y="28432"/>
                  <a:pt x="31891" y="28469"/>
                  <a:pt x="31928" y="28505"/>
                </a:cubicBezTo>
                <a:cubicBezTo>
                  <a:pt x="31982" y="28577"/>
                  <a:pt x="32000" y="28650"/>
                  <a:pt x="32000" y="28722"/>
                </a:cubicBezTo>
                <a:lnTo>
                  <a:pt x="32000" y="29102"/>
                </a:lnTo>
                <a:lnTo>
                  <a:pt x="31565" y="29102"/>
                </a:lnTo>
                <a:lnTo>
                  <a:pt x="31565" y="28722"/>
                </a:lnTo>
                <a:cubicBezTo>
                  <a:pt x="31565" y="28559"/>
                  <a:pt x="31656" y="28432"/>
                  <a:pt x="31783" y="28432"/>
                </a:cubicBezTo>
                <a:close/>
                <a:moveTo>
                  <a:pt x="32471" y="28432"/>
                </a:moveTo>
                <a:cubicBezTo>
                  <a:pt x="32543" y="28432"/>
                  <a:pt x="32598" y="28469"/>
                  <a:pt x="32634" y="28505"/>
                </a:cubicBezTo>
                <a:cubicBezTo>
                  <a:pt x="32670" y="28577"/>
                  <a:pt x="32688" y="28650"/>
                  <a:pt x="32688" y="28722"/>
                </a:cubicBezTo>
                <a:lnTo>
                  <a:pt x="32688" y="29102"/>
                </a:lnTo>
                <a:lnTo>
                  <a:pt x="32272" y="29102"/>
                </a:lnTo>
                <a:lnTo>
                  <a:pt x="32272" y="28722"/>
                </a:lnTo>
                <a:cubicBezTo>
                  <a:pt x="32272" y="28559"/>
                  <a:pt x="32362" y="28432"/>
                  <a:pt x="32471" y="28432"/>
                </a:cubicBezTo>
                <a:close/>
                <a:moveTo>
                  <a:pt x="33213" y="28432"/>
                </a:moveTo>
                <a:cubicBezTo>
                  <a:pt x="33268" y="28432"/>
                  <a:pt x="33322" y="28469"/>
                  <a:pt x="33358" y="28505"/>
                </a:cubicBezTo>
                <a:cubicBezTo>
                  <a:pt x="33413" y="28577"/>
                  <a:pt x="33431" y="28650"/>
                  <a:pt x="33431" y="28722"/>
                </a:cubicBezTo>
                <a:lnTo>
                  <a:pt x="33431" y="29102"/>
                </a:lnTo>
                <a:lnTo>
                  <a:pt x="32996" y="29102"/>
                </a:lnTo>
                <a:lnTo>
                  <a:pt x="32996" y="28722"/>
                </a:lnTo>
                <a:cubicBezTo>
                  <a:pt x="32996" y="28559"/>
                  <a:pt x="33105" y="28432"/>
                  <a:pt x="33213" y="28432"/>
                </a:cubicBezTo>
                <a:close/>
                <a:moveTo>
                  <a:pt x="33883" y="28432"/>
                </a:moveTo>
                <a:cubicBezTo>
                  <a:pt x="33938" y="28432"/>
                  <a:pt x="33992" y="28469"/>
                  <a:pt x="34028" y="28505"/>
                </a:cubicBezTo>
                <a:cubicBezTo>
                  <a:pt x="34065" y="28577"/>
                  <a:pt x="34101" y="28650"/>
                  <a:pt x="34083" y="28722"/>
                </a:cubicBezTo>
                <a:lnTo>
                  <a:pt x="34083" y="29102"/>
                </a:lnTo>
                <a:lnTo>
                  <a:pt x="33666" y="29102"/>
                </a:lnTo>
                <a:lnTo>
                  <a:pt x="33666" y="28722"/>
                </a:lnTo>
                <a:cubicBezTo>
                  <a:pt x="33666" y="28559"/>
                  <a:pt x="33757" y="28432"/>
                  <a:pt x="33883" y="28432"/>
                </a:cubicBezTo>
                <a:close/>
                <a:moveTo>
                  <a:pt x="34608" y="28432"/>
                </a:moveTo>
                <a:cubicBezTo>
                  <a:pt x="34680" y="28432"/>
                  <a:pt x="34735" y="28469"/>
                  <a:pt x="34771" y="28505"/>
                </a:cubicBezTo>
                <a:cubicBezTo>
                  <a:pt x="34807" y="28577"/>
                  <a:pt x="34825" y="28650"/>
                  <a:pt x="34825" y="28722"/>
                </a:cubicBezTo>
                <a:lnTo>
                  <a:pt x="34825" y="29102"/>
                </a:lnTo>
                <a:lnTo>
                  <a:pt x="34409" y="29102"/>
                </a:lnTo>
                <a:lnTo>
                  <a:pt x="34409" y="28722"/>
                </a:lnTo>
                <a:cubicBezTo>
                  <a:pt x="34409" y="28559"/>
                  <a:pt x="34499" y="28432"/>
                  <a:pt x="34608" y="28432"/>
                </a:cubicBezTo>
                <a:close/>
                <a:moveTo>
                  <a:pt x="13981" y="28378"/>
                </a:moveTo>
                <a:lnTo>
                  <a:pt x="13981" y="32145"/>
                </a:lnTo>
                <a:lnTo>
                  <a:pt x="12478" y="32145"/>
                </a:lnTo>
                <a:lnTo>
                  <a:pt x="12478" y="28378"/>
                </a:lnTo>
                <a:close/>
                <a:moveTo>
                  <a:pt x="19486" y="28378"/>
                </a:moveTo>
                <a:lnTo>
                  <a:pt x="19486" y="32145"/>
                </a:lnTo>
                <a:lnTo>
                  <a:pt x="18961" y="32145"/>
                </a:lnTo>
                <a:lnTo>
                  <a:pt x="18961" y="28378"/>
                </a:lnTo>
                <a:close/>
                <a:moveTo>
                  <a:pt x="6303" y="32996"/>
                </a:moveTo>
                <a:cubicBezTo>
                  <a:pt x="6429" y="32996"/>
                  <a:pt x="6538" y="33050"/>
                  <a:pt x="6629" y="33159"/>
                </a:cubicBezTo>
                <a:cubicBezTo>
                  <a:pt x="6719" y="33268"/>
                  <a:pt x="6774" y="33413"/>
                  <a:pt x="6774" y="33557"/>
                </a:cubicBezTo>
                <a:lnTo>
                  <a:pt x="6774" y="34300"/>
                </a:lnTo>
                <a:lnTo>
                  <a:pt x="5832" y="34300"/>
                </a:lnTo>
                <a:lnTo>
                  <a:pt x="5832" y="33557"/>
                </a:lnTo>
                <a:cubicBezTo>
                  <a:pt x="5796" y="33286"/>
                  <a:pt x="6013" y="33032"/>
                  <a:pt x="6303" y="32996"/>
                </a:cubicBezTo>
                <a:close/>
                <a:moveTo>
                  <a:pt x="7914" y="32996"/>
                </a:moveTo>
                <a:cubicBezTo>
                  <a:pt x="8041" y="32996"/>
                  <a:pt x="8168" y="33050"/>
                  <a:pt x="8259" y="33159"/>
                </a:cubicBezTo>
                <a:cubicBezTo>
                  <a:pt x="8349" y="33268"/>
                  <a:pt x="8385" y="33413"/>
                  <a:pt x="8385" y="33557"/>
                </a:cubicBezTo>
                <a:lnTo>
                  <a:pt x="8385" y="34300"/>
                </a:lnTo>
                <a:lnTo>
                  <a:pt x="7444" y="34300"/>
                </a:lnTo>
                <a:lnTo>
                  <a:pt x="7444" y="33557"/>
                </a:lnTo>
                <a:cubicBezTo>
                  <a:pt x="7425" y="33286"/>
                  <a:pt x="7625" y="33032"/>
                  <a:pt x="7914" y="32996"/>
                </a:cubicBezTo>
                <a:close/>
                <a:moveTo>
                  <a:pt x="9454" y="32996"/>
                </a:moveTo>
                <a:cubicBezTo>
                  <a:pt x="9599" y="32996"/>
                  <a:pt x="9707" y="33050"/>
                  <a:pt x="9798" y="33159"/>
                </a:cubicBezTo>
                <a:cubicBezTo>
                  <a:pt x="9888" y="33268"/>
                  <a:pt x="9925" y="33413"/>
                  <a:pt x="9925" y="33557"/>
                </a:cubicBezTo>
                <a:lnTo>
                  <a:pt x="9925" y="34300"/>
                </a:lnTo>
                <a:lnTo>
                  <a:pt x="9001" y="34300"/>
                </a:lnTo>
                <a:lnTo>
                  <a:pt x="9001" y="33557"/>
                </a:lnTo>
                <a:cubicBezTo>
                  <a:pt x="8965" y="33286"/>
                  <a:pt x="9182" y="33014"/>
                  <a:pt x="9454" y="32996"/>
                </a:cubicBezTo>
                <a:close/>
                <a:moveTo>
                  <a:pt x="40711" y="33938"/>
                </a:moveTo>
                <a:cubicBezTo>
                  <a:pt x="40838" y="33956"/>
                  <a:pt x="40964" y="34010"/>
                  <a:pt x="41055" y="34119"/>
                </a:cubicBezTo>
                <a:cubicBezTo>
                  <a:pt x="41145" y="34227"/>
                  <a:pt x="41182" y="34372"/>
                  <a:pt x="41182" y="34517"/>
                </a:cubicBezTo>
                <a:lnTo>
                  <a:pt x="41182" y="35242"/>
                </a:lnTo>
                <a:lnTo>
                  <a:pt x="40258" y="35242"/>
                </a:lnTo>
                <a:lnTo>
                  <a:pt x="40258" y="34517"/>
                </a:lnTo>
                <a:cubicBezTo>
                  <a:pt x="40222" y="34227"/>
                  <a:pt x="40421" y="33974"/>
                  <a:pt x="40711" y="33938"/>
                </a:cubicBezTo>
                <a:close/>
                <a:moveTo>
                  <a:pt x="42341" y="33938"/>
                </a:moveTo>
                <a:cubicBezTo>
                  <a:pt x="42467" y="33956"/>
                  <a:pt x="42594" y="34010"/>
                  <a:pt x="42667" y="34119"/>
                </a:cubicBezTo>
                <a:cubicBezTo>
                  <a:pt x="42757" y="34227"/>
                  <a:pt x="42811" y="34372"/>
                  <a:pt x="42811" y="34517"/>
                </a:cubicBezTo>
                <a:lnTo>
                  <a:pt x="42811" y="35242"/>
                </a:lnTo>
                <a:lnTo>
                  <a:pt x="41870" y="35242"/>
                </a:lnTo>
                <a:lnTo>
                  <a:pt x="41870" y="34517"/>
                </a:lnTo>
                <a:cubicBezTo>
                  <a:pt x="41852" y="34227"/>
                  <a:pt x="42051" y="33974"/>
                  <a:pt x="42341" y="33938"/>
                </a:cubicBezTo>
                <a:close/>
                <a:moveTo>
                  <a:pt x="24376" y="1"/>
                </a:moveTo>
                <a:lnTo>
                  <a:pt x="24304" y="1467"/>
                </a:lnTo>
                <a:lnTo>
                  <a:pt x="23362" y="4528"/>
                </a:lnTo>
                <a:lnTo>
                  <a:pt x="22800" y="5144"/>
                </a:lnTo>
                <a:lnTo>
                  <a:pt x="22891" y="5144"/>
                </a:lnTo>
                <a:lnTo>
                  <a:pt x="22891" y="24267"/>
                </a:lnTo>
                <a:lnTo>
                  <a:pt x="22511" y="24267"/>
                </a:lnTo>
                <a:lnTo>
                  <a:pt x="22511" y="20138"/>
                </a:lnTo>
                <a:lnTo>
                  <a:pt x="22710" y="20138"/>
                </a:lnTo>
                <a:lnTo>
                  <a:pt x="22511" y="19939"/>
                </a:lnTo>
                <a:lnTo>
                  <a:pt x="21768" y="17277"/>
                </a:lnTo>
                <a:lnTo>
                  <a:pt x="21171" y="19450"/>
                </a:lnTo>
                <a:lnTo>
                  <a:pt x="21171" y="17368"/>
                </a:lnTo>
                <a:lnTo>
                  <a:pt x="21315" y="17368"/>
                </a:lnTo>
                <a:lnTo>
                  <a:pt x="21171" y="17042"/>
                </a:lnTo>
                <a:lnTo>
                  <a:pt x="20645" y="12731"/>
                </a:lnTo>
                <a:lnTo>
                  <a:pt x="20102" y="17042"/>
                </a:lnTo>
                <a:lnTo>
                  <a:pt x="19939" y="17368"/>
                </a:lnTo>
                <a:lnTo>
                  <a:pt x="20102" y="17368"/>
                </a:lnTo>
                <a:lnTo>
                  <a:pt x="20102" y="24267"/>
                </a:lnTo>
                <a:lnTo>
                  <a:pt x="18961" y="24267"/>
                </a:lnTo>
                <a:lnTo>
                  <a:pt x="18943" y="18635"/>
                </a:lnTo>
                <a:lnTo>
                  <a:pt x="18997" y="18563"/>
                </a:lnTo>
                <a:lnTo>
                  <a:pt x="18997" y="18237"/>
                </a:lnTo>
                <a:lnTo>
                  <a:pt x="18834" y="18001"/>
                </a:lnTo>
                <a:lnTo>
                  <a:pt x="18653" y="16064"/>
                </a:lnTo>
                <a:lnTo>
                  <a:pt x="18563" y="17404"/>
                </a:lnTo>
                <a:lnTo>
                  <a:pt x="18527" y="17404"/>
                </a:lnTo>
                <a:lnTo>
                  <a:pt x="18382" y="16390"/>
                </a:lnTo>
                <a:lnTo>
                  <a:pt x="18255" y="17422"/>
                </a:lnTo>
                <a:lnTo>
                  <a:pt x="18255" y="18581"/>
                </a:lnTo>
                <a:lnTo>
                  <a:pt x="18201" y="18581"/>
                </a:lnTo>
                <a:lnTo>
                  <a:pt x="18146" y="18345"/>
                </a:lnTo>
                <a:lnTo>
                  <a:pt x="18110" y="17929"/>
                </a:lnTo>
                <a:lnTo>
                  <a:pt x="18001" y="17929"/>
                </a:lnTo>
                <a:lnTo>
                  <a:pt x="18001" y="17512"/>
                </a:lnTo>
                <a:lnTo>
                  <a:pt x="17857" y="17440"/>
                </a:lnTo>
                <a:lnTo>
                  <a:pt x="17838" y="15375"/>
                </a:lnTo>
                <a:lnTo>
                  <a:pt x="17838" y="14615"/>
                </a:lnTo>
                <a:lnTo>
                  <a:pt x="17603" y="14198"/>
                </a:lnTo>
                <a:lnTo>
                  <a:pt x="16951" y="9671"/>
                </a:lnTo>
                <a:lnTo>
                  <a:pt x="16335" y="14198"/>
                </a:lnTo>
                <a:lnTo>
                  <a:pt x="16118" y="14597"/>
                </a:lnTo>
                <a:lnTo>
                  <a:pt x="16118" y="17186"/>
                </a:lnTo>
                <a:lnTo>
                  <a:pt x="15738" y="17186"/>
                </a:lnTo>
                <a:lnTo>
                  <a:pt x="15738" y="16444"/>
                </a:lnTo>
                <a:lnTo>
                  <a:pt x="15647" y="14053"/>
                </a:lnTo>
                <a:lnTo>
                  <a:pt x="15520" y="16480"/>
                </a:lnTo>
                <a:lnTo>
                  <a:pt x="15357" y="16480"/>
                </a:lnTo>
                <a:lnTo>
                  <a:pt x="15321" y="16136"/>
                </a:lnTo>
                <a:lnTo>
                  <a:pt x="15267" y="17476"/>
                </a:lnTo>
                <a:lnTo>
                  <a:pt x="15086" y="17476"/>
                </a:lnTo>
                <a:lnTo>
                  <a:pt x="14959" y="17349"/>
                </a:lnTo>
                <a:lnTo>
                  <a:pt x="14651" y="17349"/>
                </a:lnTo>
                <a:lnTo>
                  <a:pt x="14651" y="17947"/>
                </a:lnTo>
                <a:lnTo>
                  <a:pt x="14561" y="17947"/>
                </a:lnTo>
                <a:lnTo>
                  <a:pt x="14452" y="18237"/>
                </a:lnTo>
                <a:lnTo>
                  <a:pt x="14398" y="18056"/>
                </a:lnTo>
                <a:lnTo>
                  <a:pt x="14361" y="17205"/>
                </a:lnTo>
                <a:lnTo>
                  <a:pt x="14289" y="18056"/>
                </a:lnTo>
                <a:lnTo>
                  <a:pt x="14162" y="18508"/>
                </a:lnTo>
                <a:lnTo>
                  <a:pt x="14162" y="24213"/>
                </a:lnTo>
                <a:lnTo>
                  <a:pt x="13166" y="24213"/>
                </a:lnTo>
                <a:lnTo>
                  <a:pt x="13166" y="23977"/>
                </a:lnTo>
                <a:lnTo>
                  <a:pt x="12786" y="23977"/>
                </a:lnTo>
                <a:lnTo>
                  <a:pt x="12786" y="24358"/>
                </a:lnTo>
                <a:lnTo>
                  <a:pt x="12641" y="24358"/>
                </a:lnTo>
                <a:lnTo>
                  <a:pt x="12641" y="23742"/>
                </a:lnTo>
                <a:lnTo>
                  <a:pt x="12188" y="23199"/>
                </a:lnTo>
                <a:lnTo>
                  <a:pt x="11120" y="19849"/>
                </a:lnTo>
                <a:lnTo>
                  <a:pt x="11029" y="18635"/>
                </a:lnTo>
                <a:lnTo>
                  <a:pt x="10975" y="19867"/>
                </a:lnTo>
                <a:lnTo>
                  <a:pt x="9943" y="23217"/>
                </a:lnTo>
                <a:lnTo>
                  <a:pt x="9490" y="23742"/>
                </a:lnTo>
                <a:lnTo>
                  <a:pt x="9490" y="24322"/>
                </a:lnTo>
                <a:lnTo>
                  <a:pt x="9599" y="24503"/>
                </a:lnTo>
                <a:lnTo>
                  <a:pt x="9599" y="32344"/>
                </a:lnTo>
                <a:lnTo>
                  <a:pt x="5959" y="32380"/>
                </a:lnTo>
                <a:lnTo>
                  <a:pt x="5940" y="31113"/>
                </a:lnTo>
                <a:lnTo>
                  <a:pt x="6031" y="31113"/>
                </a:lnTo>
                <a:lnTo>
                  <a:pt x="5452" y="30280"/>
                </a:lnTo>
                <a:lnTo>
                  <a:pt x="4944" y="31149"/>
                </a:lnTo>
                <a:lnTo>
                  <a:pt x="5053" y="31149"/>
                </a:lnTo>
                <a:lnTo>
                  <a:pt x="5071" y="33032"/>
                </a:lnTo>
                <a:lnTo>
                  <a:pt x="4999" y="33105"/>
                </a:lnTo>
                <a:lnTo>
                  <a:pt x="4999" y="33286"/>
                </a:lnTo>
                <a:lnTo>
                  <a:pt x="5144" y="33394"/>
                </a:lnTo>
                <a:cubicBezTo>
                  <a:pt x="5144" y="33394"/>
                  <a:pt x="5071" y="33865"/>
                  <a:pt x="5017" y="34227"/>
                </a:cubicBezTo>
                <a:cubicBezTo>
                  <a:pt x="4981" y="34354"/>
                  <a:pt x="4963" y="34481"/>
                  <a:pt x="4963" y="34553"/>
                </a:cubicBezTo>
                <a:cubicBezTo>
                  <a:pt x="4957" y="34530"/>
                  <a:pt x="4951" y="34518"/>
                  <a:pt x="4946" y="34518"/>
                </a:cubicBezTo>
                <a:cubicBezTo>
                  <a:pt x="4935" y="34518"/>
                  <a:pt x="4926" y="34575"/>
                  <a:pt x="4926" y="34698"/>
                </a:cubicBezTo>
                <a:cubicBezTo>
                  <a:pt x="4909" y="34636"/>
                  <a:pt x="4891" y="34615"/>
                  <a:pt x="4872" y="34615"/>
                </a:cubicBezTo>
                <a:cubicBezTo>
                  <a:pt x="4829" y="34615"/>
                  <a:pt x="4783" y="34722"/>
                  <a:pt x="4745" y="34735"/>
                </a:cubicBezTo>
                <a:cubicBezTo>
                  <a:pt x="4736" y="34713"/>
                  <a:pt x="4727" y="34704"/>
                  <a:pt x="4718" y="34704"/>
                </a:cubicBezTo>
                <a:cubicBezTo>
                  <a:pt x="4684" y="34704"/>
                  <a:pt x="4650" y="34817"/>
                  <a:pt x="4616" y="34817"/>
                </a:cubicBezTo>
                <a:cubicBezTo>
                  <a:pt x="4605" y="34817"/>
                  <a:pt x="4594" y="34805"/>
                  <a:pt x="4582" y="34771"/>
                </a:cubicBezTo>
                <a:cubicBezTo>
                  <a:pt x="4568" y="34732"/>
                  <a:pt x="4557" y="34718"/>
                  <a:pt x="4548" y="34718"/>
                </a:cubicBezTo>
                <a:cubicBezTo>
                  <a:pt x="4527" y="34718"/>
                  <a:pt x="4519" y="34808"/>
                  <a:pt x="4496" y="34808"/>
                </a:cubicBezTo>
                <a:cubicBezTo>
                  <a:pt x="4495" y="34808"/>
                  <a:pt x="4493" y="34808"/>
                  <a:pt x="4492" y="34807"/>
                </a:cubicBezTo>
                <a:cubicBezTo>
                  <a:pt x="4492" y="34937"/>
                  <a:pt x="4488" y="34988"/>
                  <a:pt x="4481" y="34988"/>
                </a:cubicBezTo>
                <a:cubicBezTo>
                  <a:pt x="4474" y="34988"/>
                  <a:pt x="4465" y="34928"/>
                  <a:pt x="4456" y="34843"/>
                </a:cubicBezTo>
                <a:cubicBezTo>
                  <a:pt x="4456" y="34809"/>
                  <a:pt x="4452" y="34795"/>
                  <a:pt x="4446" y="34795"/>
                </a:cubicBezTo>
                <a:cubicBezTo>
                  <a:pt x="4439" y="34795"/>
                  <a:pt x="4429" y="34814"/>
                  <a:pt x="4419" y="34843"/>
                </a:cubicBezTo>
                <a:cubicBezTo>
                  <a:pt x="4419" y="34870"/>
                  <a:pt x="4410" y="34870"/>
                  <a:pt x="4397" y="34870"/>
                </a:cubicBezTo>
                <a:cubicBezTo>
                  <a:pt x="4383" y="34870"/>
                  <a:pt x="4365" y="34870"/>
                  <a:pt x="4347" y="34897"/>
                </a:cubicBezTo>
                <a:cubicBezTo>
                  <a:pt x="4333" y="34938"/>
                  <a:pt x="4330" y="35089"/>
                  <a:pt x="4322" y="35089"/>
                </a:cubicBezTo>
                <a:cubicBezTo>
                  <a:pt x="4319" y="35089"/>
                  <a:pt x="4315" y="35071"/>
                  <a:pt x="4311" y="35024"/>
                </a:cubicBezTo>
                <a:cubicBezTo>
                  <a:pt x="4298" y="34987"/>
                  <a:pt x="4286" y="34915"/>
                  <a:pt x="4279" y="34915"/>
                </a:cubicBezTo>
                <a:cubicBezTo>
                  <a:pt x="4276" y="34915"/>
                  <a:pt x="4274" y="34930"/>
                  <a:pt x="4274" y="34970"/>
                </a:cubicBezTo>
                <a:cubicBezTo>
                  <a:pt x="4271" y="34965"/>
                  <a:pt x="4267" y="34962"/>
                  <a:pt x="4264" y="34962"/>
                </a:cubicBezTo>
                <a:cubicBezTo>
                  <a:pt x="4238" y="34962"/>
                  <a:pt x="4211" y="35088"/>
                  <a:pt x="4185" y="35088"/>
                </a:cubicBezTo>
                <a:cubicBezTo>
                  <a:pt x="4179" y="35088"/>
                  <a:pt x="4172" y="35080"/>
                  <a:pt x="4166" y="35060"/>
                </a:cubicBezTo>
                <a:cubicBezTo>
                  <a:pt x="4152" y="35020"/>
                  <a:pt x="4139" y="34969"/>
                  <a:pt x="4117" y="34969"/>
                </a:cubicBezTo>
                <a:cubicBezTo>
                  <a:pt x="4110" y="34969"/>
                  <a:pt x="4102" y="34974"/>
                  <a:pt x="4093" y="34988"/>
                </a:cubicBezTo>
                <a:cubicBezTo>
                  <a:pt x="4093" y="35042"/>
                  <a:pt x="4057" y="35115"/>
                  <a:pt x="4021" y="35169"/>
                </a:cubicBezTo>
                <a:cubicBezTo>
                  <a:pt x="4014" y="35155"/>
                  <a:pt x="4007" y="35149"/>
                  <a:pt x="4000" y="35149"/>
                </a:cubicBezTo>
                <a:cubicBezTo>
                  <a:pt x="3989" y="35149"/>
                  <a:pt x="3978" y="35165"/>
                  <a:pt x="3967" y="35187"/>
                </a:cubicBezTo>
                <a:cubicBezTo>
                  <a:pt x="3930" y="35242"/>
                  <a:pt x="3912" y="35169"/>
                  <a:pt x="3912" y="35278"/>
                </a:cubicBezTo>
                <a:cubicBezTo>
                  <a:pt x="3908" y="35254"/>
                  <a:pt x="3903" y="35247"/>
                  <a:pt x="3898" y="35247"/>
                </a:cubicBezTo>
                <a:cubicBezTo>
                  <a:pt x="3889" y="35247"/>
                  <a:pt x="3881" y="35273"/>
                  <a:pt x="3872" y="35273"/>
                </a:cubicBezTo>
                <a:cubicBezTo>
                  <a:pt x="3867" y="35273"/>
                  <a:pt x="3863" y="35265"/>
                  <a:pt x="3858" y="35242"/>
                </a:cubicBezTo>
                <a:cubicBezTo>
                  <a:pt x="3849" y="35314"/>
                  <a:pt x="3844" y="35319"/>
                  <a:pt x="3840" y="35319"/>
                </a:cubicBezTo>
                <a:cubicBezTo>
                  <a:pt x="3839" y="35319"/>
                  <a:pt x="3838" y="35318"/>
                  <a:pt x="3838" y="35318"/>
                </a:cubicBezTo>
                <a:cubicBezTo>
                  <a:pt x="3834" y="35318"/>
                  <a:pt x="3829" y="35322"/>
                  <a:pt x="3822" y="35368"/>
                </a:cubicBezTo>
                <a:cubicBezTo>
                  <a:pt x="3814" y="35476"/>
                  <a:pt x="3806" y="35502"/>
                  <a:pt x="3799" y="35502"/>
                </a:cubicBezTo>
                <a:cubicBezTo>
                  <a:pt x="3791" y="35502"/>
                  <a:pt x="3784" y="35478"/>
                  <a:pt x="3777" y="35478"/>
                </a:cubicBezTo>
                <a:cubicBezTo>
                  <a:pt x="3774" y="35478"/>
                  <a:pt x="3770" y="35483"/>
                  <a:pt x="3767" y="35495"/>
                </a:cubicBezTo>
                <a:cubicBezTo>
                  <a:pt x="3767" y="35543"/>
                  <a:pt x="3759" y="35616"/>
                  <a:pt x="3754" y="35616"/>
                </a:cubicBezTo>
                <a:cubicBezTo>
                  <a:pt x="3751" y="35616"/>
                  <a:pt x="3749" y="35598"/>
                  <a:pt x="3749" y="35549"/>
                </a:cubicBezTo>
                <a:cubicBezTo>
                  <a:pt x="3749" y="35549"/>
                  <a:pt x="3749" y="35552"/>
                  <a:pt x="3748" y="35552"/>
                </a:cubicBezTo>
                <a:cubicBezTo>
                  <a:pt x="3746" y="35552"/>
                  <a:pt x="3742" y="35546"/>
                  <a:pt x="3731" y="35513"/>
                </a:cubicBezTo>
                <a:cubicBezTo>
                  <a:pt x="3731" y="35443"/>
                  <a:pt x="3731" y="35398"/>
                  <a:pt x="3729" y="35398"/>
                </a:cubicBezTo>
                <a:cubicBezTo>
                  <a:pt x="3727" y="35398"/>
                  <a:pt x="3722" y="35447"/>
                  <a:pt x="3713" y="35568"/>
                </a:cubicBezTo>
                <a:cubicBezTo>
                  <a:pt x="3713" y="35555"/>
                  <a:pt x="3705" y="35486"/>
                  <a:pt x="3699" y="35486"/>
                </a:cubicBezTo>
                <a:cubicBezTo>
                  <a:pt x="3697" y="35486"/>
                  <a:pt x="3695" y="35502"/>
                  <a:pt x="3695" y="35549"/>
                </a:cubicBezTo>
                <a:cubicBezTo>
                  <a:pt x="3695" y="35542"/>
                  <a:pt x="3695" y="35538"/>
                  <a:pt x="3694" y="35538"/>
                </a:cubicBezTo>
                <a:cubicBezTo>
                  <a:pt x="3690" y="35538"/>
                  <a:pt x="3677" y="35661"/>
                  <a:pt x="3677" y="35676"/>
                </a:cubicBezTo>
                <a:cubicBezTo>
                  <a:pt x="3677" y="35785"/>
                  <a:pt x="3673" y="35813"/>
                  <a:pt x="3669" y="35813"/>
                </a:cubicBezTo>
                <a:cubicBezTo>
                  <a:pt x="3664" y="35813"/>
                  <a:pt x="3660" y="35783"/>
                  <a:pt x="3659" y="35783"/>
                </a:cubicBezTo>
                <a:cubicBezTo>
                  <a:pt x="3659" y="35783"/>
                  <a:pt x="3659" y="35784"/>
                  <a:pt x="3659" y="35785"/>
                </a:cubicBezTo>
                <a:cubicBezTo>
                  <a:pt x="3659" y="35821"/>
                  <a:pt x="3654" y="35835"/>
                  <a:pt x="3647" y="35835"/>
                </a:cubicBezTo>
                <a:cubicBezTo>
                  <a:pt x="3641" y="35835"/>
                  <a:pt x="3632" y="35821"/>
                  <a:pt x="3622" y="35803"/>
                </a:cubicBezTo>
                <a:cubicBezTo>
                  <a:pt x="3622" y="35755"/>
                  <a:pt x="3619" y="35739"/>
                  <a:pt x="3615" y="35739"/>
                </a:cubicBezTo>
                <a:cubicBezTo>
                  <a:pt x="3610" y="35739"/>
                  <a:pt x="3604" y="35765"/>
                  <a:pt x="3604" y="35785"/>
                </a:cubicBezTo>
                <a:cubicBezTo>
                  <a:pt x="3599" y="35796"/>
                  <a:pt x="3593" y="35800"/>
                  <a:pt x="3588" y="35800"/>
                </a:cubicBezTo>
                <a:cubicBezTo>
                  <a:pt x="3577" y="35800"/>
                  <a:pt x="3568" y="35779"/>
                  <a:pt x="3568" y="35767"/>
                </a:cubicBezTo>
                <a:cubicBezTo>
                  <a:pt x="3553" y="35715"/>
                  <a:pt x="3541" y="35696"/>
                  <a:pt x="3531" y="35696"/>
                </a:cubicBezTo>
                <a:cubicBezTo>
                  <a:pt x="3517" y="35696"/>
                  <a:pt x="3506" y="35735"/>
                  <a:pt x="3496" y="35767"/>
                </a:cubicBezTo>
                <a:cubicBezTo>
                  <a:pt x="3478" y="35857"/>
                  <a:pt x="3459" y="35875"/>
                  <a:pt x="3441" y="35875"/>
                </a:cubicBezTo>
                <a:cubicBezTo>
                  <a:pt x="3434" y="35904"/>
                  <a:pt x="3427" y="35916"/>
                  <a:pt x="3421" y="35916"/>
                </a:cubicBezTo>
                <a:cubicBezTo>
                  <a:pt x="3412" y="35916"/>
                  <a:pt x="3405" y="35890"/>
                  <a:pt x="3405" y="35857"/>
                </a:cubicBezTo>
                <a:cubicBezTo>
                  <a:pt x="3380" y="35895"/>
                  <a:pt x="3355" y="35966"/>
                  <a:pt x="3331" y="35966"/>
                </a:cubicBezTo>
                <a:cubicBezTo>
                  <a:pt x="3319" y="35966"/>
                  <a:pt x="3308" y="35951"/>
                  <a:pt x="3296" y="35912"/>
                </a:cubicBezTo>
                <a:cubicBezTo>
                  <a:pt x="3284" y="35861"/>
                  <a:pt x="3276" y="35846"/>
                  <a:pt x="3270" y="35846"/>
                </a:cubicBezTo>
                <a:cubicBezTo>
                  <a:pt x="3260" y="35846"/>
                  <a:pt x="3256" y="35881"/>
                  <a:pt x="3248" y="35881"/>
                </a:cubicBezTo>
                <a:cubicBezTo>
                  <a:pt x="3246" y="35881"/>
                  <a:pt x="3244" y="35880"/>
                  <a:pt x="3242" y="35875"/>
                </a:cubicBezTo>
                <a:cubicBezTo>
                  <a:pt x="3229" y="35916"/>
                  <a:pt x="3215" y="35967"/>
                  <a:pt x="3201" y="35967"/>
                </a:cubicBezTo>
                <a:cubicBezTo>
                  <a:pt x="3197" y="35967"/>
                  <a:pt x="3192" y="35961"/>
                  <a:pt x="3188" y="35948"/>
                </a:cubicBezTo>
                <a:cubicBezTo>
                  <a:pt x="3184" y="35937"/>
                  <a:pt x="3181" y="35933"/>
                  <a:pt x="3177" y="35933"/>
                </a:cubicBezTo>
                <a:cubicBezTo>
                  <a:pt x="3162" y="35933"/>
                  <a:pt x="3144" y="36002"/>
                  <a:pt x="3115" y="36002"/>
                </a:cubicBezTo>
                <a:cubicBezTo>
                  <a:pt x="3104" y="36013"/>
                  <a:pt x="3093" y="36039"/>
                  <a:pt x="3082" y="36039"/>
                </a:cubicBezTo>
                <a:cubicBezTo>
                  <a:pt x="3075" y="36039"/>
                  <a:pt x="3068" y="36029"/>
                  <a:pt x="3061" y="36002"/>
                </a:cubicBezTo>
                <a:cubicBezTo>
                  <a:pt x="3047" y="36002"/>
                  <a:pt x="3032" y="36141"/>
                  <a:pt x="3018" y="36141"/>
                </a:cubicBezTo>
                <a:cubicBezTo>
                  <a:pt x="3014" y="36141"/>
                  <a:pt x="3010" y="36133"/>
                  <a:pt x="3007" y="36111"/>
                </a:cubicBezTo>
                <a:cubicBezTo>
                  <a:pt x="3005" y="36110"/>
                  <a:pt x="3002" y="36109"/>
                  <a:pt x="3000" y="36109"/>
                </a:cubicBezTo>
                <a:cubicBezTo>
                  <a:pt x="2983" y="36109"/>
                  <a:pt x="2971" y="36142"/>
                  <a:pt x="2960" y="36142"/>
                </a:cubicBezTo>
                <a:cubicBezTo>
                  <a:pt x="2950" y="36142"/>
                  <a:pt x="2942" y="36116"/>
                  <a:pt x="2934" y="36020"/>
                </a:cubicBezTo>
                <a:cubicBezTo>
                  <a:pt x="2920" y="36049"/>
                  <a:pt x="2906" y="36133"/>
                  <a:pt x="2892" y="36133"/>
                </a:cubicBezTo>
                <a:cubicBezTo>
                  <a:pt x="2888" y="36133"/>
                  <a:pt x="2884" y="36126"/>
                  <a:pt x="2880" y="36111"/>
                </a:cubicBezTo>
                <a:cubicBezTo>
                  <a:pt x="2875" y="36067"/>
                  <a:pt x="2869" y="36055"/>
                  <a:pt x="2864" y="36055"/>
                </a:cubicBezTo>
                <a:cubicBezTo>
                  <a:pt x="2856" y="36055"/>
                  <a:pt x="2849" y="36076"/>
                  <a:pt x="2842" y="36076"/>
                </a:cubicBezTo>
                <a:cubicBezTo>
                  <a:pt x="2837" y="36076"/>
                  <a:pt x="2831" y="36064"/>
                  <a:pt x="2826" y="36020"/>
                </a:cubicBezTo>
                <a:cubicBezTo>
                  <a:pt x="2814" y="36002"/>
                  <a:pt x="2802" y="35996"/>
                  <a:pt x="2789" y="35996"/>
                </a:cubicBezTo>
                <a:cubicBezTo>
                  <a:pt x="2765" y="35996"/>
                  <a:pt x="2741" y="36020"/>
                  <a:pt x="2717" y="36020"/>
                </a:cubicBezTo>
                <a:cubicBezTo>
                  <a:pt x="2708" y="36020"/>
                  <a:pt x="2694" y="36025"/>
                  <a:pt x="2681" y="36025"/>
                </a:cubicBezTo>
                <a:cubicBezTo>
                  <a:pt x="2667" y="36025"/>
                  <a:pt x="2654" y="36020"/>
                  <a:pt x="2645" y="36002"/>
                </a:cubicBezTo>
                <a:cubicBezTo>
                  <a:pt x="2643" y="36004"/>
                  <a:pt x="2641" y="36005"/>
                  <a:pt x="2640" y="36005"/>
                </a:cubicBezTo>
                <a:cubicBezTo>
                  <a:pt x="2623" y="36005"/>
                  <a:pt x="2607" y="35928"/>
                  <a:pt x="2590" y="35912"/>
                </a:cubicBezTo>
                <a:cubicBezTo>
                  <a:pt x="2590" y="35902"/>
                  <a:pt x="2590" y="35898"/>
                  <a:pt x="2589" y="35898"/>
                </a:cubicBezTo>
                <a:cubicBezTo>
                  <a:pt x="2584" y="35898"/>
                  <a:pt x="2569" y="35984"/>
                  <a:pt x="2554" y="35984"/>
                </a:cubicBezTo>
                <a:cubicBezTo>
                  <a:pt x="2554" y="36080"/>
                  <a:pt x="2548" y="36113"/>
                  <a:pt x="2539" y="36113"/>
                </a:cubicBezTo>
                <a:cubicBezTo>
                  <a:pt x="2533" y="36113"/>
                  <a:pt x="2525" y="36097"/>
                  <a:pt x="2518" y="36075"/>
                </a:cubicBezTo>
                <a:cubicBezTo>
                  <a:pt x="2518" y="36085"/>
                  <a:pt x="2517" y="36090"/>
                  <a:pt x="2517" y="36090"/>
                </a:cubicBezTo>
                <a:cubicBezTo>
                  <a:pt x="2513" y="36090"/>
                  <a:pt x="2503" y="35975"/>
                  <a:pt x="2500" y="35975"/>
                </a:cubicBezTo>
                <a:cubicBezTo>
                  <a:pt x="2500" y="35975"/>
                  <a:pt x="2500" y="35978"/>
                  <a:pt x="2500" y="35984"/>
                </a:cubicBezTo>
                <a:cubicBezTo>
                  <a:pt x="2498" y="35990"/>
                  <a:pt x="2495" y="35993"/>
                  <a:pt x="2493" y="35993"/>
                </a:cubicBezTo>
                <a:cubicBezTo>
                  <a:pt x="2477" y="35993"/>
                  <a:pt x="2455" y="35889"/>
                  <a:pt x="2438" y="35889"/>
                </a:cubicBezTo>
                <a:cubicBezTo>
                  <a:pt x="2434" y="35889"/>
                  <a:pt x="2430" y="35896"/>
                  <a:pt x="2427" y="35912"/>
                </a:cubicBezTo>
                <a:cubicBezTo>
                  <a:pt x="2421" y="35864"/>
                  <a:pt x="2414" y="35850"/>
                  <a:pt x="2405" y="35850"/>
                </a:cubicBezTo>
                <a:cubicBezTo>
                  <a:pt x="2391" y="35850"/>
                  <a:pt x="2376" y="35887"/>
                  <a:pt x="2364" y="35887"/>
                </a:cubicBezTo>
                <a:cubicBezTo>
                  <a:pt x="2361" y="35887"/>
                  <a:pt x="2358" y="35884"/>
                  <a:pt x="2355" y="35875"/>
                </a:cubicBezTo>
                <a:cubicBezTo>
                  <a:pt x="2332" y="35875"/>
                  <a:pt x="2317" y="35911"/>
                  <a:pt x="2299" y="35911"/>
                </a:cubicBezTo>
                <a:cubicBezTo>
                  <a:pt x="2289" y="35911"/>
                  <a:pt x="2278" y="35898"/>
                  <a:pt x="2264" y="35857"/>
                </a:cubicBezTo>
                <a:cubicBezTo>
                  <a:pt x="2255" y="35792"/>
                  <a:pt x="2246" y="35755"/>
                  <a:pt x="2236" y="35755"/>
                </a:cubicBezTo>
                <a:cubicBezTo>
                  <a:pt x="2227" y="35755"/>
                  <a:pt x="2219" y="35787"/>
                  <a:pt x="2210" y="35857"/>
                </a:cubicBezTo>
                <a:cubicBezTo>
                  <a:pt x="2196" y="35885"/>
                  <a:pt x="2182" y="35924"/>
                  <a:pt x="2168" y="35924"/>
                </a:cubicBezTo>
                <a:cubicBezTo>
                  <a:pt x="2164" y="35924"/>
                  <a:pt x="2160" y="35920"/>
                  <a:pt x="2156" y="35912"/>
                </a:cubicBezTo>
                <a:cubicBezTo>
                  <a:pt x="2156" y="35911"/>
                  <a:pt x="2156" y="35910"/>
                  <a:pt x="2155" y="35910"/>
                </a:cubicBezTo>
                <a:cubicBezTo>
                  <a:pt x="2154" y="35910"/>
                  <a:pt x="2147" y="35954"/>
                  <a:pt x="2138" y="35954"/>
                </a:cubicBezTo>
                <a:cubicBezTo>
                  <a:pt x="2133" y="35954"/>
                  <a:pt x="2126" y="35935"/>
                  <a:pt x="2119" y="35875"/>
                </a:cubicBezTo>
                <a:cubicBezTo>
                  <a:pt x="2109" y="35922"/>
                  <a:pt x="2099" y="35938"/>
                  <a:pt x="2089" y="35938"/>
                </a:cubicBezTo>
                <a:cubicBezTo>
                  <a:pt x="2069" y="35938"/>
                  <a:pt x="2051" y="35878"/>
                  <a:pt x="2038" y="35878"/>
                </a:cubicBezTo>
                <a:cubicBezTo>
                  <a:pt x="2035" y="35878"/>
                  <a:pt x="2032" y="35883"/>
                  <a:pt x="2029" y="35894"/>
                </a:cubicBezTo>
                <a:cubicBezTo>
                  <a:pt x="2011" y="35984"/>
                  <a:pt x="1993" y="35984"/>
                  <a:pt x="1975" y="35984"/>
                </a:cubicBezTo>
                <a:cubicBezTo>
                  <a:pt x="1956" y="35984"/>
                  <a:pt x="1938" y="35966"/>
                  <a:pt x="1920" y="35948"/>
                </a:cubicBezTo>
                <a:cubicBezTo>
                  <a:pt x="1884" y="36002"/>
                  <a:pt x="1848" y="36038"/>
                  <a:pt x="1812" y="36075"/>
                </a:cubicBezTo>
                <a:cubicBezTo>
                  <a:pt x="1801" y="36129"/>
                  <a:pt x="1790" y="36147"/>
                  <a:pt x="1779" y="36147"/>
                </a:cubicBezTo>
                <a:cubicBezTo>
                  <a:pt x="1755" y="36147"/>
                  <a:pt x="1731" y="36055"/>
                  <a:pt x="1707" y="36055"/>
                </a:cubicBezTo>
                <a:cubicBezTo>
                  <a:pt x="1706" y="36055"/>
                  <a:pt x="1704" y="36056"/>
                  <a:pt x="1703" y="36057"/>
                </a:cubicBezTo>
                <a:cubicBezTo>
                  <a:pt x="1690" y="36000"/>
                  <a:pt x="1678" y="35981"/>
                  <a:pt x="1665" y="35981"/>
                </a:cubicBezTo>
                <a:cubicBezTo>
                  <a:pt x="1642" y="35981"/>
                  <a:pt x="1618" y="36051"/>
                  <a:pt x="1594" y="36075"/>
                </a:cubicBezTo>
                <a:cubicBezTo>
                  <a:pt x="1572" y="36154"/>
                  <a:pt x="1549" y="36197"/>
                  <a:pt x="1531" y="36197"/>
                </a:cubicBezTo>
                <a:cubicBezTo>
                  <a:pt x="1520" y="36197"/>
                  <a:pt x="1510" y="36181"/>
                  <a:pt x="1504" y="36147"/>
                </a:cubicBezTo>
                <a:cubicBezTo>
                  <a:pt x="1492" y="36107"/>
                  <a:pt x="1481" y="36093"/>
                  <a:pt x="1470" y="36093"/>
                </a:cubicBezTo>
                <a:cubicBezTo>
                  <a:pt x="1447" y="36093"/>
                  <a:pt x="1426" y="36164"/>
                  <a:pt x="1413" y="36201"/>
                </a:cubicBezTo>
                <a:cubicBezTo>
                  <a:pt x="1408" y="36182"/>
                  <a:pt x="1404" y="36177"/>
                  <a:pt x="1399" y="36177"/>
                </a:cubicBezTo>
                <a:cubicBezTo>
                  <a:pt x="1394" y="36177"/>
                  <a:pt x="1389" y="36185"/>
                  <a:pt x="1385" y="36185"/>
                </a:cubicBezTo>
                <a:cubicBezTo>
                  <a:pt x="1380" y="36185"/>
                  <a:pt x="1377" y="36171"/>
                  <a:pt x="1377" y="36111"/>
                </a:cubicBezTo>
                <a:cubicBezTo>
                  <a:pt x="1375" y="36109"/>
                  <a:pt x="1372" y="36107"/>
                  <a:pt x="1370" y="36107"/>
                </a:cubicBezTo>
                <a:cubicBezTo>
                  <a:pt x="1355" y="36107"/>
                  <a:pt x="1341" y="36163"/>
                  <a:pt x="1341" y="36274"/>
                </a:cubicBezTo>
                <a:cubicBezTo>
                  <a:pt x="1335" y="36311"/>
                  <a:pt x="1329" y="36321"/>
                  <a:pt x="1321" y="36321"/>
                </a:cubicBezTo>
                <a:cubicBezTo>
                  <a:pt x="1310" y="36321"/>
                  <a:pt x="1298" y="36299"/>
                  <a:pt x="1288" y="36299"/>
                </a:cubicBezTo>
                <a:cubicBezTo>
                  <a:pt x="1280" y="36299"/>
                  <a:pt x="1273" y="36310"/>
                  <a:pt x="1268" y="36346"/>
                </a:cubicBezTo>
                <a:cubicBezTo>
                  <a:pt x="1262" y="36281"/>
                  <a:pt x="1255" y="36253"/>
                  <a:pt x="1249" y="36253"/>
                </a:cubicBezTo>
                <a:cubicBezTo>
                  <a:pt x="1237" y="36253"/>
                  <a:pt x="1225" y="36339"/>
                  <a:pt x="1214" y="36455"/>
                </a:cubicBezTo>
                <a:cubicBezTo>
                  <a:pt x="1214" y="36527"/>
                  <a:pt x="1214" y="36618"/>
                  <a:pt x="1196" y="36690"/>
                </a:cubicBezTo>
                <a:cubicBezTo>
                  <a:pt x="1196" y="36699"/>
                  <a:pt x="1191" y="36704"/>
                  <a:pt x="1187" y="36704"/>
                </a:cubicBezTo>
                <a:cubicBezTo>
                  <a:pt x="1182" y="36704"/>
                  <a:pt x="1178" y="36699"/>
                  <a:pt x="1178" y="36690"/>
                </a:cubicBezTo>
                <a:cubicBezTo>
                  <a:pt x="1172" y="36702"/>
                  <a:pt x="1166" y="36706"/>
                  <a:pt x="1160" y="36706"/>
                </a:cubicBezTo>
                <a:cubicBezTo>
                  <a:pt x="1148" y="36706"/>
                  <a:pt x="1135" y="36690"/>
                  <a:pt x="1123" y="36690"/>
                </a:cubicBezTo>
                <a:cubicBezTo>
                  <a:pt x="1118" y="36680"/>
                  <a:pt x="1113" y="36676"/>
                  <a:pt x="1108" y="36676"/>
                </a:cubicBezTo>
                <a:cubicBezTo>
                  <a:pt x="1095" y="36676"/>
                  <a:pt x="1082" y="36706"/>
                  <a:pt x="1069" y="36745"/>
                </a:cubicBezTo>
                <a:cubicBezTo>
                  <a:pt x="1067" y="36727"/>
                  <a:pt x="1065" y="36720"/>
                  <a:pt x="1062" y="36720"/>
                </a:cubicBezTo>
                <a:cubicBezTo>
                  <a:pt x="1050" y="36720"/>
                  <a:pt x="1037" y="36968"/>
                  <a:pt x="1025" y="36968"/>
                </a:cubicBezTo>
                <a:cubicBezTo>
                  <a:pt x="1021" y="36968"/>
                  <a:pt x="1018" y="36951"/>
                  <a:pt x="1015" y="36908"/>
                </a:cubicBezTo>
                <a:cubicBezTo>
                  <a:pt x="1012" y="36905"/>
                  <a:pt x="1010" y="36904"/>
                  <a:pt x="1008" y="36904"/>
                </a:cubicBezTo>
                <a:cubicBezTo>
                  <a:pt x="992" y="36904"/>
                  <a:pt x="976" y="36958"/>
                  <a:pt x="960" y="37053"/>
                </a:cubicBezTo>
                <a:cubicBezTo>
                  <a:pt x="960" y="37175"/>
                  <a:pt x="950" y="37175"/>
                  <a:pt x="945" y="37175"/>
                </a:cubicBezTo>
                <a:lnTo>
                  <a:pt x="945" y="37175"/>
                </a:lnTo>
                <a:cubicBezTo>
                  <a:pt x="943" y="37175"/>
                  <a:pt x="942" y="37175"/>
                  <a:pt x="942" y="37179"/>
                </a:cubicBezTo>
                <a:lnTo>
                  <a:pt x="942" y="37397"/>
                </a:lnTo>
                <a:lnTo>
                  <a:pt x="942" y="37451"/>
                </a:lnTo>
                <a:lnTo>
                  <a:pt x="942" y="37632"/>
                </a:lnTo>
                <a:lnTo>
                  <a:pt x="942" y="37741"/>
                </a:lnTo>
                <a:lnTo>
                  <a:pt x="942" y="37886"/>
                </a:lnTo>
                <a:cubicBezTo>
                  <a:pt x="942" y="37913"/>
                  <a:pt x="932" y="38059"/>
                  <a:pt x="927" y="38059"/>
                </a:cubicBezTo>
                <a:cubicBezTo>
                  <a:pt x="925" y="38059"/>
                  <a:pt x="924" y="38046"/>
                  <a:pt x="924" y="38012"/>
                </a:cubicBezTo>
                <a:cubicBezTo>
                  <a:pt x="924" y="38012"/>
                  <a:pt x="913" y="38151"/>
                  <a:pt x="899" y="38151"/>
                </a:cubicBezTo>
                <a:cubicBezTo>
                  <a:pt x="895" y="38151"/>
                  <a:pt x="892" y="38143"/>
                  <a:pt x="888" y="38121"/>
                </a:cubicBezTo>
                <a:cubicBezTo>
                  <a:pt x="888" y="38146"/>
                  <a:pt x="880" y="38212"/>
                  <a:pt x="868" y="38212"/>
                </a:cubicBezTo>
                <a:cubicBezTo>
                  <a:pt x="863" y="38212"/>
                  <a:pt x="857" y="38198"/>
                  <a:pt x="852" y="38157"/>
                </a:cubicBezTo>
                <a:cubicBezTo>
                  <a:pt x="852" y="38172"/>
                  <a:pt x="840" y="38268"/>
                  <a:pt x="826" y="38268"/>
                </a:cubicBezTo>
                <a:cubicBezTo>
                  <a:pt x="823" y="38268"/>
                  <a:pt x="819" y="38262"/>
                  <a:pt x="815" y="38248"/>
                </a:cubicBezTo>
                <a:cubicBezTo>
                  <a:pt x="814" y="38250"/>
                  <a:pt x="813" y="38252"/>
                  <a:pt x="812" y="38252"/>
                </a:cubicBezTo>
                <a:cubicBezTo>
                  <a:pt x="800" y="38252"/>
                  <a:pt x="788" y="38153"/>
                  <a:pt x="783" y="38153"/>
                </a:cubicBezTo>
                <a:cubicBezTo>
                  <a:pt x="781" y="38153"/>
                  <a:pt x="779" y="38169"/>
                  <a:pt x="779" y="38212"/>
                </a:cubicBezTo>
                <a:cubicBezTo>
                  <a:pt x="776" y="38206"/>
                  <a:pt x="772" y="38204"/>
                  <a:pt x="769" y="38204"/>
                </a:cubicBezTo>
                <a:cubicBezTo>
                  <a:pt x="742" y="38204"/>
                  <a:pt x="716" y="38340"/>
                  <a:pt x="698" y="38340"/>
                </a:cubicBezTo>
                <a:cubicBezTo>
                  <a:pt x="695" y="38340"/>
                  <a:pt x="692" y="38334"/>
                  <a:pt x="689" y="38320"/>
                </a:cubicBezTo>
                <a:cubicBezTo>
                  <a:pt x="682" y="38304"/>
                  <a:pt x="676" y="38299"/>
                  <a:pt x="670" y="38299"/>
                </a:cubicBezTo>
                <a:cubicBezTo>
                  <a:pt x="652" y="38299"/>
                  <a:pt x="634" y="38349"/>
                  <a:pt x="620" y="38349"/>
                </a:cubicBezTo>
                <a:cubicBezTo>
                  <a:pt x="611" y="38349"/>
                  <a:pt x="604" y="38329"/>
                  <a:pt x="598" y="38266"/>
                </a:cubicBezTo>
                <a:cubicBezTo>
                  <a:pt x="593" y="38270"/>
                  <a:pt x="587" y="38271"/>
                  <a:pt x="582" y="38271"/>
                </a:cubicBezTo>
                <a:cubicBezTo>
                  <a:pt x="551" y="38271"/>
                  <a:pt x="528" y="38217"/>
                  <a:pt x="516" y="38217"/>
                </a:cubicBezTo>
                <a:cubicBezTo>
                  <a:pt x="511" y="38217"/>
                  <a:pt x="508" y="38229"/>
                  <a:pt x="508" y="38266"/>
                </a:cubicBezTo>
                <a:cubicBezTo>
                  <a:pt x="508" y="38336"/>
                  <a:pt x="505" y="38355"/>
                  <a:pt x="500" y="38355"/>
                </a:cubicBezTo>
                <a:cubicBezTo>
                  <a:pt x="494" y="38355"/>
                  <a:pt x="485" y="38332"/>
                  <a:pt x="470" y="38332"/>
                </a:cubicBezTo>
                <a:cubicBezTo>
                  <a:pt x="461" y="38332"/>
                  <a:pt x="449" y="38342"/>
                  <a:pt x="435" y="38375"/>
                </a:cubicBezTo>
                <a:cubicBezTo>
                  <a:pt x="425" y="38404"/>
                  <a:pt x="410" y="38418"/>
                  <a:pt x="392" y="38418"/>
                </a:cubicBezTo>
                <a:cubicBezTo>
                  <a:pt x="377" y="38418"/>
                  <a:pt x="361" y="38409"/>
                  <a:pt x="345" y="38393"/>
                </a:cubicBezTo>
                <a:cubicBezTo>
                  <a:pt x="342" y="38390"/>
                  <a:pt x="340" y="38389"/>
                  <a:pt x="337" y="38389"/>
                </a:cubicBezTo>
                <a:cubicBezTo>
                  <a:pt x="318" y="38389"/>
                  <a:pt x="286" y="38449"/>
                  <a:pt x="254" y="38592"/>
                </a:cubicBezTo>
                <a:cubicBezTo>
                  <a:pt x="254" y="38646"/>
                  <a:pt x="218" y="38700"/>
                  <a:pt x="164" y="38719"/>
                </a:cubicBezTo>
                <a:cubicBezTo>
                  <a:pt x="154" y="38782"/>
                  <a:pt x="141" y="38787"/>
                  <a:pt x="127" y="38787"/>
                </a:cubicBezTo>
                <a:cubicBezTo>
                  <a:pt x="125" y="38787"/>
                  <a:pt x="123" y="38786"/>
                  <a:pt x="121" y="38786"/>
                </a:cubicBezTo>
                <a:cubicBezTo>
                  <a:pt x="109" y="38786"/>
                  <a:pt x="99" y="38790"/>
                  <a:pt x="91" y="38827"/>
                </a:cubicBezTo>
                <a:lnTo>
                  <a:pt x="1" y="38918"/>
                </a:lnTo>
                <a:lnTo>
                  <a:pt x="55434" y="38918"/>
                </a:lnTo>
                <a:lnTo>
                  <a:pt x="55325" y="38863"/>
                </a:lnTo>
                <a:lnTo>
                  <a:pt x="55072" y="38755"/>
                </a:lnTo>
                <a:cubicBezTo>
                  <a:pt x="54988" y="38705"/>
                  <a:pt x="54889" y="38608"/>
                  <a:pt x="54774" y="38608"/>
                </a:cubicBezTo>
                <a:cubicBezTo>
                  <a:pt x="54765" y="38608"/>
                  <a:pt x="54755" y="38609"/>
                  <a:pt x="54746" y="38610"/>
                </a:cubicBezTo>
                <a:cubicBezTo>
                  <a:pt x="54691" y="38610"/>
                  <a:pt x="54637" y="38483"/>
                  <a:pt x="54583" y="38447"/>
                </a:cubicBezTo>
                <a:cubicBezTo>
                  <a:pt x="54546" y="38447"/>
                  <a:pt x="54510" y="38334"/>
                  <a:pt x="54474" y="38334"/>
                </a:cubicBezTo>
                <a:cubicBezTo>
                  <a:pt x="54456" y="38334"/>
                  <a:pt x="54438" y="38362"/>
                  <a:pt x="54420" y="38447"/>
                </a:cubicBezTo>
                <a:cubicBezTo>
                  <a:pt x="54365" y="38447"/>
                  <a:pt x="54311" y="38483"/>
                  <a:pt x="54275" y="38538"/>
                </a:cubicBezTo>
                <a:cubicBezTo>
                  <a:pt x="54239" y="38483"/>
                  <a:pt x="54202" y="38411"/>
                  <a:pt x="54166" y="38338"/>
                </a:cubicBezTo>
                <a:cubicBezTo>
                  <a:pt x="54148" y="38139"/>
                  <a:pt x="54112" y="38121"/>
                  <a:pt x="54094" y="38085"/>
                </a:cubicBezTo>
                <a:cubicBezTo>
                  <a:pt x="54076" y="38157"/>
                  <a:pt x="54076" y="38230"/>
                  <a:pt x="54076" y="38284"/>
                </a:cubicBezTo>
                <a:cubicBezTo>
                  <a:pt x="54076" y="38189"/>
                  <a:pt x="54071" y="38164"/>
                  <a:pt x="54063" y="38164"/>
                </a:cubicBezTo>
                <a:cubicBezTo>
                  <a:pt x="54054" y="38164"/>
                  <a:pt x="54040" y="38193"/>
                  <a:pt x="54021" y="38193"/>
                </a:cubicBezTo>
                <a:cubicBezTo>
                  <a:pt x="53985" y="38193"/>
                  <a:pt x="53949" y="38212"/>
                  <a:pt x="53913" y="38230"/>
                </a:cubicBezTo>
                <a:cubicBezTo>
                  <a:pt x="53891" y="38251"/>
                  <a:pt x="53876" y="38260"/>
                  <a:pt x="53864" y="38260"/>
                </a:cubicBezTo>
                <a:cubicBezTo>
                  <a:pt x="53855" y="38260"/>
                  <a:pt x="53848" y="38255"/>
                  <a:pt x="53840" y="38248"/>
                </a:cubicBezTo>
                <a:cubicBezTo>
                  <a:pt x="53804" y="38230"/>
                  <a:pt x="53768" y="38212"/>
                  <a:pt x="53750" y="38193"/>
                </a:cubicBezTo>
                <a:cubicBezTo>
                  <a:pt x="53743" y="38197"/>
                  <a:pt x="53738" y="38198"/>
                  <a:pt x="53732" y="38198"/>
                </a:cubicBezTo>
                <a:cubicBezTo>
                  <a:pt x="53707" y="38198"/>
                  <a:pt x="53689" y="38163"/>
                  <a:pt x="53659" y="38103"/>
                </a:cubicBezTo>
                <a:cubicBezTo>
                  <a:pt x="53648" y="38071"/>
                  <a:pt x="53631" y="38032"/>
                  <a:pt x="53616" y="38032"/>
                </a:cubicBezTo>
                <a:cubicBezTo>
                  <a:pt x="53604" y="38032"/>
                  <a:pt x="53594" y="38051"/>
                  <a:pt x="53587" y="38103"/>
                </a:cubicBezTo>
                <a:cubicBezTo>
                  <a:pt x="53572" y="38155"/>
                  <a:pt x="53560" y="38173"/>
                  <a:pt x="53549" y="38173"/>
                </a:cubicBezTo>
                <a:cubicBezTo>
                  <a:pt x="53533" y="38173"/>
                  <a:pt x="53517" y="38135"/>
                  <a:pt x="53496" y="38103"/>
                </a:cubicBezTo>
                <a:cubicBezTo>
                  <a:pt x="53478" y="38103"/>
                  <a:pt x="53442" y="38139"/>
                  <a:pt x="53424" y="38157"/>
                </a:cubicBezTo>
                <a:cubicBezTo>
                  <a:pt x="53420" y="38140"/>
                  <a:pt x="53417" y="38133"/>
                  <a:pt x="53413" y="38133"/>
                </a:cubicBezTo>
                <a:cubicBezTo>
                  <a:pt x="53401" y="38133"/>
                  <a:pt x="53388" y="38221"/>
                  <a:pt x="53376" y="38221"/>
                </a:cubicBezTo>
                <a:cubicBezTo>
                  <a:pt x="53374" y="38221"/>
                  <a:pt x="53372" y="38218"/>
                  <a:pt x="53369" y="38212"/>
                </a:cubicBezTo>
                <a:cubicBezTo>
                  <a:pt x="53367" y="38214"/>
                  <a:pt x="53365" y="38215"/>
                  <a:pt x="53363" y="38215"/>
                </a:cubicBezTo>
                <a:cubicBezTo>
                  <a:pt x="53347" y="38215"/>
                  <a:pt x="53333" y="38159"/>
                  <a:pt x="53333" y="38049"/>
                </a:cubicBezTo>
                <a:cubicBezTo>
                  <a:pt x="53321" y="37952"/>
                  <a:pt x="53309" y="37928"/>
                  <a:pt x="53297" y="37928"/>
                </a:cubicBezTo>
                <a:cubicBezTo>
                  <a:pt x="53291" y="37928"/>
                  <a:pt x="53285" y="37934"/>
                  <a:pt x="53279" y="37940"/>
                </a:cubicBezTo>
                <a:cubicBezTo>
                  <a:pt x="53276" y="37943"/>
                  <a:pt x="53272" y="37944"/>
                  <a:pt x="53268" y="37944"/>
                </a:cubicBezTo>
                <a:cubicBezTo>
                  <a:pt x="53260" y="37944"/>
                  <a:pt x="53251" y="37940"/>
                  <a:pt x="53240" y="37940"/>
                </a:cubicBezTo>
                <a:cubicBezTo>
                  <a:pt x="53224" y="37940"/>
                  <a:pt x="53206" y="37949"/>
                  <a:pt x="53188" y="37994"/>
                </a:cubicBezTo>
                <a:cubicBezTo>
                  <a:pt x="53173" y="38031"/>
                  <a:pt x="53165" y="38038"/>
                  <a:pt x="53158" y="38038"/>
                </a:cubicBezTo>
                <a:cubicBezTo>
                  <a:pt x="53155" y="38038"/>
                  <a:pt x="53152" y="38036"/>
                  <a:pt x="53149" y="38036"/>
                </a:cubicBezTo>
                <a:cubicBezTo>
                  <a:pt x="53144" y="38036"/>
                  <a:pt x="53140" y="38041"/>
                  <a:pt x="53134" y="38067"/>
                </a:cubicBezTo>
                <a:cubicBezTo>
                  <a:pt x="53116" y="38049"/>
                  <a:pt x="53098" y="38012"/>
                  <a:pt x="53080" y="37976"/>
                </a:cubicBezTo>
                <a:cubicBezTo>
                  <a:pt x="53070" y="38016"/>
                  <a:pt x="53054" y="38029"/>
                  <a:pt x="53039" y="38029"/>
                </a:cubicBezTo>
                <a:cubicBezTo>
                  <a:pt x="53027" y="38029"/>
                  <a:pt x="53015" y="38020"/>
                  <a:pt x="53007" y="38012"/>
                </a:cubicBezTo>
                <a:cubicBezTo>
                  <a:pt x="53003" y="38012"/>
                  <a:pt x="53000" y="38013"/>
                  <a:pt x="52996" y="38013"/>
                </a:cubicBezTo>
                <a:cubicBezTo>
                  <a:pt x="52981" y="38013"/>
                  <a:pt x="52964" y="38001"/>
                  <a:pt x="52935" y="37886"/>
                </a:cubicBezTo>
                <a:cubicBezTo>
                  <a:pt x="52924" y="37928"/>
                  <a:pt x="52907" y="37977"/>
                  <a:pt x="52891" y="37977"/>
                </a:cubicBezTo>
                <a:cubicBezTo>
                  <a:pt x="52880" y="37977"/>
                  <a:pt x="52870" y="37953"/>
                  <a:pt x="52862" y="37886"/>
                </a:cubicBezTo>
                <a:cubicBezTo>
                  <a:pt x="52855" y="37904"/>
                  <a:pt x="52848" y="37911"/>
                  <a:pt x="52842" y="37911"/>
                </a:cubicBezTo>
                <a:cubicBezTo>
                  <a:pt x="52821" y="37911"/>
                  <a:pt x="52805" y="37826"/>
                  <a:pt x="52781" y="37826"/>
                </a:cubicBezTo>
                <a:cubicBezTo>
                  <a:pt x="52778" y="37826"/>
                  <a:pt x="52775" y="37828"/>
                  <a:pt x="52772" y="37831"/>
                </a:cubicBezTo>
                <a:cubicBezTo>
                  <a:pt x="52754" y="37849"/>
                  <a:pt x="52754" y="37867"/>
                  <a:pt x="52735" y="37886"/>
                </a:cubicBezTo>
                <a:cubicBezTo>
                  <a:pt x="52735" y="37891"/>
                  <a:pt x="52735" y="37894"/>
                  <a:pt x="52734" y="37894"/>
                </a:cubicBezTo>
                <a:cubicBezTo>
                  <a:pt x="52730" y="37894"/>
                  <a:pt x="52715" y="37820"/>
                  <a:pt x="52699" y="37759"/>
                </a:cubicBezTo>
                <a:cubicBezTo>
                  <a:pt x="52687" y="37698"/>
                  <a:pt x="52677" y="37678"/>
                  <a:pt x="52668" y="37678"/>
                </a:cubicBezTo>
                <a:cubicBezTo>
                  <a:pt x="52649" y="37678"/>
                  <a:pt x="52633" y="37759"/>
                  <a:pt x="52609" y="37759"/>
                </a:cubicBezTo>
                <a:cubicBezTo>
                  <a:pt x="52601" y="37796"/>
                  <a:pt x="52594" y="37803"/>
                  <a:pt x="52588" y="37803"/>
                </a:cubicBezTo>
                <a:cubicBezTo>
                  <a:pt x="52584" y="37803"/>
                  <a:pt x="52581" y="37800"/>
                  <a:pt x="52579" y="37800"/>
                </a:cubicBezTo>
                <a:cubicBezTo>
                  <a:pt x="52575" y="37800"/>
                  <a:pt x="52572" y="37805"/>
                  <a:pt x="52572" y="37831"/>
                </a:cubicBezTo>
                <a:cubicBezTo>
                  <a:pt x="52554" y="37759"/>
                  <a:pt x="52536" y="37759"/>
                  <a:pt x="52518" y="37723"/>
                </a:cubicBezTo>
                <a:cubicBezTo>
                  <a:pt x="52517" y="37724"/>
                  <a:pt x="52516" y="37725"/>
                  <a:pt x="52514" y="37725"/>
                </a:cubicBezTo>
                <a:cubicBezTo>
                  <a:pt x="52500" y="37725"/>
                  <a:pt x="52499" y="37628"/>
                  <a:pt x="52482" y="37578"/>
                </a:cubicBezTo>
                <a:cubicBezTo>
                  <a:pt x="52476" y="37516"/>
                  <a:pt x="52471" y="37492"/>
                  <a:pt x="52465" y="37492"/>
                </a:cubicBezTo>
                <a:cubicBezTo>
                  <a:pt x="52453" y="37492"/>
                  <a:pt x="52440" y="37606"/>
                  <a:pt x="52428" y="37668"/>
                </a:cubicBezTo>
                <a:cubicBezTo>
                  <a:pt x="52428" y="37614"/>
                  <a:pt x="52409" y="37541"/>
                  <a:pt x="52391" y="37487"/>
                </a:cubicBezTo>
                <a:cubicBezTo>
                  <a:pt x="52384" y="37487"/>
                  <a:pt x="52377" y="37484"/>
                  <a:pt x="52371" y="37484"/>
                </a:cubicBezTo>
                <a:cubicBezTo>
                  <a:pt x="52362" y="37484"/>
                  <a:pt x="52355" y="37491"/>
                  <a:pt x="52355" y="37523"/>
                </a:cubicBezTo>
                <a:cubicBezTo>
                  <a:pt x="52337" y="37523"/>
                  <a:pt x="52319" y="37668"/>
                  <a:pt x="52301" y="37686"/>
                </a:cubicBezTo>
                <a:cubicBezTo>
                  <a:pt x="52299" y="37684"/>
                  <a:pt x="52297" y="37683"/>
                  <a:pt x="52295" y="37683"/>
                </a:cubicBezTo>
                <a:cubicBezTo>
                  <a:pt x="52290" y="37683"/>
                  <a:pt x="52287" y="37689"/>
                  <a:pt x="52284" y="37689"/>
                </a:cubicBezTo>
                <a:cubicBezTo>
                  <a:pt x="52279" y="37689"/>
                  <a:pt x="52274" y="37674"/>
                  <a:pt x="52265" y="37596"/>
                </a:cubicBezTo>
                <a:cubicBezTo>
                  <a:pt x="52252" y="37520"/>
                  <a:pt x="52242" y="37497"/>
                  <a:pt x="52232" y="37497"/>
                </a:cubicBezTo>
                <a:cubicBezTo>
                  <a:pt x="52217" y="37497"/>
                  <a:pt x="52204" y="37551"/>
                  <a:pt x="52186" y="37551"/>
                </a:cubicBezTo>
                <a:cubicBezTo>
                  <a:pt x="52182" y="37551"/>
                  <a:pt x="52178" y="37548"/>
                  <a:pt x="52174" y="37541"/>
                </a:cubicBezTo>
                <a:cubicBezTo>
                  <a:pt x="52167" y="37487"/>
                  <a:pt x="52158" y="37471"/>
                  <a:pt x="52148" y="37471"/>
                </a:cubicBezTo>
                <a:cubicBezTo>
                  <a:pt x="52133" y="37471"/>
                  <a:pt x="52117" y="37507"/>
                  <a:pt x="52106" y="37507"/>
                </a:cubicBezTo>
                <a:cubicBezTo>
                  <a:pt x="52104" y="37507"/>
                  <a:pt x="52103" y="37507"/>
                  <a:pt x="52102" y="37505"/>
                </a:cubicBezTo>
                <a:cubicBezTo>
                  <a:pt x="52095" y="37553"/>
                  <a:pt x="52088" y="37572"/>
                  <a:pt x="52082" y="37572"/>
                </a:cubicBezTo>
                <a:cubicBezTo>
                  <a:pt x="52072" y="37572"/>
                  <a:pt x="52065" y="37519"/>
                  <a:pt x="52065" y="37451"/>
                </a:cubicBezTo>
                <a:cubicBezTo>
                  <a:pt x="52054" y="37394"/>
                  <a:pt x="52043" y="37323"/>
                  <a:pt x="52036" y="37323"/>
                </a:cubicBezTo>
                <a:cubicBezTo>
                  <a:pt x="52032" y="37323"/>
                  <a:pt x="52029" y="37348"/>
                  <a:pt x="52029" y="37415"/>
                </a:cubicBezTo>
                <a:cubicBezTo>
                  <a:pt x="52029" y="37415"/>
                  <a:pt x="51993" y="37451"/>
                  <a:pt x="51993" y="37487"/>
                </a:cubicBezTo>
                <a:cubicBezTo>
                  <a:pt x="51985" y="37525"/>
                  <a:pt x="51978" y="37544"/>
                  <a:pt x="51972" y="37544"/>
                </a:cubicBezTo>
                <a:cubicBezTo>
                  <a:pt x="51963" y="37544"/>
                  <a:pt x="51957" y="37507"/>
                  <a:pt x="51957" y="37433"/>
                </a:cubicBezTo>
                <a:cubicBezTo>
                  <a:pt x="51942" y="37493"/>
                  <a:pt x="51930" y="37507"/>
                  <a:pt x="51919" y="37507"/>
                </a:cubicBezTo>
                <a:cubicBezTo>
                  <a:pt x="51912" y="37507"/>
                  <a:pt x="51905" y="37499"/>
                  <a:pt x="51899" y="37499"/>
                </a:cubicBezTo>
                <a:cubicBezTo>
                  <a:pt x="51894" y="37499"/>
                  <a:pt x="51889" y="37504"/>
                  <a:pt x="51884" y="37523"/>
                </a:cubicBezTo>
                <a:cubicBezTo>
                  <a:pt x="51884" y="37505"/>
                  <a:pt x="51866" y="37451"/>
                  <a:pt x="51848" y="37433"/>
                </a:cubicBezTo>
                <a:cubicBezTo>
                  <a:pt x="51848" y="37402"/>
                  <a:pt x="51842" y="37378"/>
                  <a:pt x="51837" y="37378"/>
                </a:cubicBezTo>
                <a:cubicBezTo>
                  <a:pt x="51834" y="37378"/>
                  <a:pt x="51830" y="37393"/>
                  <a:pt x="51830" y="37433"/>
                </a:cubicBezTo>
                <a:cubicBezTo>
                  <a:pt x="51830" y="37478"/>
                  <a:pt x="51818" y="37510"/>
                  <a:pt x="51803" y="37510"/>
                </a:cubicBezTo>
                <a:cubicBezTo>
                  <a:pt x="51800" y="37510"/>
                  <a:pt x="51797" y="37508"/>
                  <a:pt x="51794" y="37505"/>
                </a:cubicBezTo>
                <a:cubicBezTo>
                  <a:pt x="51794" y="37433"/>
                  <a:pt x="51776" y="37378"/>
                  <a:pt x="51776" y="37342"/>
                </a:cubicBezTo>
                <a:cubicBezTo>
                  <a:pt x="51770" y="37290"/>
                  <a:pt x="51765" y="37272"/>
                  <a:pt x="51760" y="37272"/>
                </a:cubicBezTo>
                <a:cubicBezTo>
                  <a:pt x="51750" y="37272"/>
                  <a:pt x="51739" y="37338"/>
                  <a:pt x="51729" y="37338"/>
                </a:cubicBezTo>
                <a:cubicBezTo>
                  <a:pt x="51726" y="37338"/>
                  <a:pt x="51724" y="37334"/>
                  <a:pt x="51721" y="37324"/>
                </a:cubicBezTo>
                <a:cubicBezTo>
                  <a:pt x="51685" y="37324"/>
                  <a:pt x="51649" y="37270"/>
                  <a:pt x="51649" y="37270"/>
                </a:cubicBezTo>
                <a:lnTo>
                  <a:pt x="51649" y="37216"/>
                </a:lnTo>
                <a:lnTo>
                  <a:pt x="51649" y="37143"/>
                </a:lnTo>
                <a:cubicBezTo>
                  <a:pt x="51649" y="37071"/>
                  <a:pt x="51649" y="36998"/>
                  <a:pt x="51649" y="36926"/>
                </a:cubicBezTo>
                <a:cubicBezTo>
                  <a:pt x="51649" y="36901"/>
                  <a:pt x="51649" y="36891"/>
                  <a:pt x="51649" y="36891"/>
                </a:cubicBezTo>
                <a:cubicBezTo>
                  <a:pt x="51648" y="36891"/>
                  <a:pt x="51645" y="36998"/>
                  <a:pt x="51631" y="36998"/>
                </a:cubicBezTo>
                <a:cubicBezTo>
                  <a:pt x="51625" y="37036"/>
                  <a:pt x="51618" y="37047"/>
                  <a:pt x="51612" y="37047"/>
                </a:cubicBezTo>
                <a:cubicBezTo>
                  <a:pt x="51602" y="37047"/>
                  <a:pt x="51591" y="37014"/>
                  <a:pt x="51581" y="37014"/>
                </a:cubicBezTo>
                <a:cubicBezTo>
                  <a:pt x="51579" y="37014"/>
                  <a:pt x="51578" y="37015"/>
                  <a:pt x="51576" y="37016"/>
                </a:cubicBezTo>
                <a:cubicBezTo>
                  <a:pt x="51572" y="36993"/>
                  <a:pt x="51567" y="36983"/>
                  <a:pt x="51562" y="36983"/>
                </a:cubicBezTo>
                <a:cubicBezTo>
                  <a:pt x="51549" y="36983"/>
                  <a:pt x="51536" y="37063"/>
                  <a:pt x="51522" y="37143"/>
                </a:cubicBezTo>
                <a:cubicBezTo>
                  <a:pt x="51520" y="37140"/>
                  <a:pt x="51519" y="37138"/>
                  <a:pt x="51517" y="37138"/>
                </a:cubicBezTo>
                <a:cubicBezTo>
                  <a:pt x="51505" y="37138"/>
                  <a:pt x="51494" y="37214"/>
                  <a:pt x="51489" y="37214"/>
                </a:cubicBezTo>
                <a:cubicBezTo>
                  <a:pt x="51487" y="37214"/>
                  <a:pt x="51486" y="37205"/>
                  <a:pt x="51486" y="37179"/>
                </a:cubicBezTo>
                <a:cubicBezTo>
                  <a:pt x="51468" y="37071"/>
                  <a:pt x="51468" y="37071"/>
                  <a:pt x="51450" y="37034"/>
                </a:cubicBezTo>
                <a:cubicBezTo>
                  <a:pt x="51450" y="37016"/>
                  <a:pt x="51432" y="37034"/>
                  <a:pt x="51432" y="36853"/>
                </a:cubicBezTo>
                <a:cubicBezTo>
                  <a:pt x="51395" y="36853"/>
                  <a:pt x="51377" y="36853"/>
                  <a:pt x="51359" y="36871"/>
                </a:cubicBezTo>
                <a:cubicBezTo>
                  <a:pt x="51351" y="36817"/>
                  <a:pt x="51344" y="36803"/>
                  <a:pt x="51337" y="36803"/>
                </a:cubicBezTo>
                <a:cubicBezTo>
                  <a:pt x="51330" y="36803"/>
                  <a:pt x="51325" y="36820"/>
                  <a:pt x="51323" y="36820"/>
                </a:cubicBezTo>
                <a:cubicBezTo>
                  <a:pt x="51323" y="36820"/>
                  <a:pt x="51323" y="36819"/>
                  <a:pt x="51323" y="36817"/>
                </a:cubicBezTo>
                <a:cubicBezTo>
                  <a:pt x="51305" y="36799"/>
                  <a:pt x="51305" y="36763"/>
                  <a:pt x="51287" y="36708"/>
                </a:cubicBezTo>
                <a:cubicBezTo>
                  <a:pt x="51287" y="36690"/>
                  <a:pt x="51269" y="36618"/>
                  <a:pt x="51250" y="36618"/>
                </a:cubicBezTo>
                <a:cubicBezTo>
                  <a:pt x="51241" y="36618"/>
                  <a:pt x="51232" y="36613"/>
                  <a:pt x="51223" y="36613"/>
                </a:cubicBezTo>
                <a:cubicBezTo>
                  <a:pt x="51214" y="36613"/>
                  <a:pt x="51205" y="36618"/>
                  <a:pt x="51196" y="36636"/>
                </a:cubicBezTo>
                <a:cubicBezTo>
                  <a:pt x="51168" y="36636"/>
                  <a:pt x="51139" y="36513"/>
                  <a:pt x="51111" y="36513"/>
                </a:cubicBezTo>
                <a:cubicBezTo>
                  <a:pt x="51103" y="36513"/>
                  <a:pt x="51095" y="36522"/>
                  <a:pt x="51088" y="36545"/>
                </a:cubicBezTo>
                <a:cubicBezTo>
                  <a:pt x="51069" y="36527"/>
                  <a:pt x="51069" y="36473"/>
                  <a:pt x="51051" y="36473"/>
                </a:cubicBezTo>
                <a:cubicBezTo>
                  <a:pt x="51033" y="36455"/>
                  <a:pt x="51015" y="36491"/>
                  <a:pt x="51015" y="36401"/>
                </a:cubicBezTo>
                <a:cubicBezTo>
                  <a:pt x="51001" y="36387"/>
                  <a:pt x="50998" y="36352"/>
                  <a:pt x="51005" y="36352"/>
                </a:cubicBezTo>
                <a:cubicBezTo>
                  <a:pt x="51007" y="36352"/>
                  <a:pt x="51011" y="36356"/>
                  <a:pt x="51015" y="36364"/>
                </a:cubicBezTo>
                <a:cubicBezTo>
                  <a:pt x="51033" y="36328"/>
                  <a:pt x="51033" y="36292"/>
                  <a:pt x="51033" y="36256"/>
                </a:cubicBezTo>
                <a:cubicBezTo>
                  <a:pt x="51033" y="36226"/>
                  <a:pt x="51033" y="36197"/>
                  <a:pt x="51023" y="36197"/>
                </a:cubicBezTo>
                <a:cubicBezTo>
                  <a:pt x="51021" y="36197"/>
                  <a:pt x="51018" y="36198"/>
                  <a:pt x="51015" y="36201"/>
                </a:cubicBezTo>
                <a:cubicBezTo>
                  <a:pt x="50997" y="36165"/>
                  <a:pt x="50961" y="36057"/>
                  <a:pt x="50943" y="36057"/>
                </a:cubicBezTo>
                <a:cubicBezTo>
                  <a:pt x="50943" y="36150"/>
                  <a:pt x="50939" y="36185"/>
                  <a:pt x="50933" y="36185"/>
                </a:cubicBezTo>
                <a:cubicBezTo>
                  <a:pt x="50919" y="36185"/>
                  <a:pt x="50895" y="36028"/>
                  <a:pt x="50870" y="35930"/>
                </a:cubicBezTo>
                <a:cubicBezTo>
                  <a:pt x="50836" y="35861"/>
                  <a:pt x="50801" y="35693"/>
                  <a:pt x="50751" y="35693"/>
                </a:cubicBezTo>
                <a:cubicBezTo>
                  <a:pt x="50749" y="35693"/>
                  <a:pt x="50746" y="35693"/>
                  <a:pt x="50743" y="35694"/>
                </a:cubicBezTo>
                <a:cubicBezTo>
                  <a:pt x="50741" y="35723"/>
                  <a:pt x="50738" y="35735"/>
                  <a:pt x="50735" y="35735"/>
                </a:cubicBezTo>
                <a:cubicBezTo>
                  <a:pt x="50722" y="35735"/>
                  <a:pt x="50708" y="35527"/>
                  <a:pt x="50687" y="35527"/>
                </a:cubicBezTo>
                <a:cubicBezTo>
                  <a:pt x="50682" y="35527"/>
                  <a:pt x="50677" y="35538"/>
                  <a:pt x="50671" y="35568"/>
                </a:cubicBezTo>
                <a:cubicBezTo>
                  <a:pt x="50653" y="35568"/>
                  <a:pt x="50635" y="35513"/>
                  <a:pt x="50599" y="35423"/>
                </a:cubicBezTo>
                <a:cubicBezTo>
                  <a:pt x="50591" y="35268"/>
                  <a:pt x="50581" y="35227"/>
                  <a:pt x="50570" y="35227"/>
                </a:cubicBezTo>
                <a:cubicBezTo>
                  <a:pt x="50558" y="35227"/>
                  <a:pt x="50545" y="35277"/>
                  <a:pt x="50535" y="35277"/>
                </a:cubicBezTo>
                <a:cubicBezTo>
                  <a:pt x="50532" y="35277"/>
                  <a:pt x="50529" y="35272"/>
                  <a:pt x="50526" y="35260"/>
                </a:cubicBezTo>
                <a:cubicBezTo>
                  <a:pt x="50516" y="35070"/>
                  <a:pt x="50499" y="34966"/>
                  <a:pt x="50483" y="34966"/>
                </a:cubicBezTo>
                <a:cubicBezTo>
                  <a:pt x="50472" y="34966"/>
                  <a:pt x="50461" y="35019"/>
                  <a:pt x="50454" y="35133"/>
                </a:cubicBezTo>
                <a:cubicBezTo>
                  <a:pt x="50444" y="34930"/>
                  <a:pt x="50435" y="34863"/>
                  <a:pt x="50424" y="34863"/>
                </a:cubicBezTo>
                <a:cubicBezTo>
                  <a:pt x="50412" y="34863"/>
                  <a:pt x="50399" y="34926"/>
                  <a:pt x="50381" y="34988"/>
                </a:cubicBezTo>
                <a:cubicBezTo>
                  <a:pt x="50377" y="34954"/>
                  <a:pt x="50373" y="34943"/>
                  <a:pt x="50369" y="34943"/>
                </a:cubicBezTo>
                <a:cubicBezTo>
                  <a:pt x="50360" y="34943"/>
                  <a:pt x="50352" y="34986"/>
                  <a:pt x="50344" y="34986"/>
                </a:cubicBezTo>
                <a:cubicBezTo>
                  <a:pt x="50338" y="34986"/>
                  <a:pt x="50333" y="34965"/>
                  <a:pt x="50327" y="34897"/>
                </a:cubicBezTo>
                <a:cubicBezTo>
                  <a:pt x="50321" y="34807"/>
                  <a:pt x="50314" y="34780"/>
                  <a:pt x="50306" y="34780"/>
                </a:cubicBezTo>
                <a:cubicBezTo>
                  <a:pt x="50295" y="34780"/>
                  <a:pt x="50284" y="34834"/>
                  <a:pt x="50278" y="34834"/>
                </a:cubicBezTo>
                <a:cubicBezTo>
                  <a:pt x="50275" y="34834"/>
                  <a:pt x="50273" y="34818"/>
                  <a:pt x="50273" y="34771"/>
                </a:cubicBezTo>
                <a:cubicBezTo>
                  <a:pt x="50273" y="34687"/>
                  <a:pt x="50257" y="34643"/>
                  <a:pt x="50241" y="34643"/>
                </a:cubicBezTo>
                <a:cubicBezTo>
                  <a:pt x="50233" y="34643"/>
                  <a:pt x="50224" y="34655"/>
                  <a:pt x="50218" y="34680"/>
                </a:cubicBezTo>
                <a:cubicBezTo>
                  <a:pt x="50218" y="34725"/>
                  <a:pt x="50212" y="34739"/>
                  <a:pt x="50205" y="34739"/>
                </a:cubicBezTo>
                <a:cubicBezTo>
                  <a:pt x="50195" y="34739"/>
                  <a:pt x="50182" y="34709"/>
                  <a:pt x="50182" y="34698"/>
                </a:cubicBezTo>
                <a:cubicBezTo>
                  <a:pt x="50180" y="34703"/>
                  <a:pt x="50179" y="34705"/>
                  <a:pt x="50177" y="34705"/>
                </a:cubicBezTo>
                <a:cubicBezTo>
                  <a:pt x="50164" y="34705"/>
                  <a:pt x="50152" y="34567"/>
                  <a:pt x="50139" y="34567"/>
                </a:cubicBezTo>
                <a:cubicBezTo>
                  <a:pt x="50135" y="34567"/>
                  <a:pt x="50131" y="34578"/>
                  <a:pt x="50128" y="34608"/>
                </a:cubicBezTo>
                <a:cubicBezTo>
                  <a:pt x="50113" y="34507"/>
                  <a:pt x="50099" y="34475"/>
                  <a:pt x="50085" y="34475"/>
                </a:cubicBezTo>
                <a:cubicBezTo>
                  <a:pt x="50081" y="34475"/>
                  <a:pt x="50077" y="34477"/>
                  <a:pt x="50073" y="34481"/>
                </a:cubicBezTo>
                <a:cubicBezTo>
                  <a:pt x="50063" y="34565"/>
                  <a:pt x="50052" y="34613"/>
                  <a:pt x="50042" y="34613"/>
                </a:cubicBezTo>
                <a:cubicBezTo>
                  <a:pt x="50034" y="34613"/>
                  <a:pt x="50027" y="34588"/>
                  <a:pt x="50019" y="34535"/>
                </a:cubicBezTo>
                <a:cubicBezTo>
                  <a:pt x="50017" y="34529"/>
                  <a:pt x="50015" y="34526"/>
                  <a:pt x="50013" y="34526"/>
                </a:cubicBezTo>
                <a:cubicBezTo>
                  <a:pt x="50001" y="34526"/>
                  <a:pt x="49989" y="34612"/>
                  <a:pt x="49977" y="34612"/>
                </a:cubicBezTo>
                <a:cubicBezTo>
                  <a:pt x="49973" y="34612"/>
                  <a:pt x="49969" y="34601"/>
                  <a:pt x="49965" y="34572"/>
                </a:cubicBezTo>
                <a:cubicBezTo>
                  <a:pt x="49961" y="34578"/>
                  <a:pt x="49958" y="34581"/>
                  <a:pt x="49955" y="34581"/>
                </a:cubicBezTo>
                <a:cubicBezTo>
                  <a:pt x="49940" y="34581"/>
                  <a:pt x="49925" y="34525"/>
                  <a:pt x="49910" y="34481"/>
                </a:cubicBezTo>
                <a:cubicBezTo>
                  <a:pt x="49906" y="34504"/>
                  <a:pt x="49900" y="34513"/>
                  <a:pt x="49893" y="34513"/>
                </a:cubicBezTo>
                <a:cubicBezTo>
                  <a:pt x="49875" y="34513"/>
                  <a:pt x="49851" y="34440"/>
                  <a:pt x="49838" y="34427"/>
                </a:cubicBezTo>
                <a:cubicBezTo>
                  <a:pt x="49828" y="34407"/>
                  <a:pt x="49818" y="34392"/>
                  <a:pt x="49811" y="34392"/>
                </a:cubicBezTo>
                <a:cubicBezTo>
                  <a:pt x="49805" y="34392"/>
                  <a:pt x="49802" y="34402"/>
                  <a:pt x="49802" y="34427"/>
                </a:cubicBezTo>
                <a:cubicBezTo>
                  <a:pt x="49820" y="34463"/>
                  <a:pt x="49820" y="34499"/>
                  <a:pt x="49802" y="34553"/>
                </a:cubicBezTo>
                <a:cubicBezTo>
                  <a:pt x="49802" y="34499"/>
                  <a:pt x="49802" y="34463"/>
                  <a:pt x="49784" y="34427"/>
                </a:cubicBezTo>
                <a:cubicBezTo>
                  <a:pt x="49773" y="34386"/>
                  <a:pt x="49763" y="34351"/>
                  <a:pt x="49750" y="34351"/>
                </a:cubicBezTo>
                <a:cubicBezTo>
                  <a:pt x="49739" y="34351"/>
                  <a:pt x="49727" y="34371"/>
                  <a:pt x="49711" y="34427"/>
                </a:cubicBezTo>
                <a:cubicBezTo>
                  <a:pt x="49675" y="34427"/>
                  <a:pt x="49639" y="34372"/>
                  <a:pt x="49584" y="34354"/>
                </a:cubicBezTo>
                <a:cubicBezTo>
                  <a:pt x="49574" y="34349"/>
                  <a:pt x="49562" y="34345"/>
                  <a:pt x="49549" y="34345"/>
                </a:cubicBezTo>
                <a:cubicBezTo>
                  <a:pt x="49517" y="34345"/>
                  <a:pt x="49478" y="34368"/>
                  <a:pt x="49440" y="34445"/>
                </a:cubicBezTo>
                <a:cubicBezTo>
                  <a:pt x="49430" y="34436"/>
                  <a:pt x="49421" y="34436"/>
                  <a:pt x="49410" y="34436"/>
                </a:cubicBezTo>
                <a:cubicBezTo>
                  <a:pt x="49399" y="34436"/>
                  <a:pt x="49385" y="34436"/>
                  <a:pt x="49367" y="34427"/>
                </a:cubicBezTo>
                <a:cubicBezTo>
                  <a:pt x="49365" y="34428"/>
                  <a:pt x="49363" y="34429"/>
                  <a:pt x="49361" y="34429"/>
                </a:cubicBezTo>
                <a:cubicBezTo>
                  <a:pt x="49350" y="34429"/>
                  <a:pt x="49336" y="34408"/>
                  <a:pt x="49322" y="34408"/>
                </a:cubicBezTo>
                <a:cubicBezTo>
                  <a:pt x="49312" y="34408"/>
                  <a:pt x="49302" y="34420"/>
                  <a:pt x="49295" y="34463"/>
                </a:cubicBezTo>
                <a:cubicBezTo>
                  <a:pt x="49285" y="34432"/>
                  <a:pt x="49269" y="34408"/>
                  <a:pt x="49254" y="34408"/>
                </a:cubicBezTo>
                <a:cubicBezTo>
                  <a:pt x="49242" y="34408"/>
                  <a:pt x="49230" y="34423"/>
                  <a:pt x="49222" y="34463"/>
                </a:cubicBezTo>
                <a:cubicBezTo>
                  <a:pt x="49214" y="34568"/>
                  <a:pt x="49202" y="34605"/>
                  <a:pt x="49190" y="34605"/>
                </a:cubicBezTo>
                <a:cubicBezTo>
                  <a:pt x="49175" y="34605"/>
                  <a:pt x="49160" y="34549"/>
                  <a:pt x="49150" y="34499"/>
                </a:cubicBezTo>
                <a:cubicBezTo>
                  <a:pt x="49137" y="34293"/>
                  <a:pt x="49124" y="34252"/>
                  <a:pt x="49118" y="34252"/>
                </a:cubicBezTo>
                <a:cubicBezTo>
                  <a:pt x="49115" y="34252"/>
                  <a:pt x="49114" y="34258"/>
                  <a:pt x="49114" y="34264"/>
                </a:cubicBezTo>
                <a:cubicBezTo>
                  <a:pt x="49112" y="34261"/>
                  <a:pt x="49111" y="34260"/>
                  <a:pt x="49110" y="34260"/>
                </a:cubicBezTo>
                <a:cubicBezTo>
                  <a:pt x="49094" y="34260"/>
                  <a:pt x="49077" y="34446"/>
                  <a:pt x="49061" y="34446"/>
                </a:cubicBezTo>
                <a:cubicBezTo>
                  <a:pt x="49061" y="34446"/>
                  <a:pt x="49060" y="34445"/>
                  <a:pt x="49059" y="34445"/>
                </a:cubicBezTo>
                <a:cubicBezTo>
                  <a:pt x="49059" y="34445"/>
                  <a:pt x="49046" y="34565"/>
                  <a:pt x="49031" y="34565"/>
                </a:cubicBezTo>
                <a:cubicBezTo>
                  <a:pt x="49028" y="34565"/>
                  <a:pt x="49026" y="34561"/>
                  <a:pt x="49023" y="34553"/>
                </a:cubicBezTo>
                <a:cubicBezTo>
                  <a:pt x="49011" y="34637"/>
                  <a:pt x="48999" y="34663"/>
                  <a:pt x="48988" y="34663"/>
                </a:cubicBezTo>
                <a:cubicBezTo>
                  <a:pt x="48968" y="34663"/>
                  <a:pt x="48950" y="34582"/>
                  <a:pt x="48938" y="34582"/>
                </a:cubicBezTo>
                <a:cubicBezTo>
                  <a:pt x="48936" y="34582"/>
                  <a:pt x="48934" y="34584"/>
                  <a:pt x="48932" y="34590"/>
                </a:cubicBezTo>
                <a:cubicBezTo>
                  <a:pt x="48901" y="34590"/>
                  <a:pt x="48870" y="34669"/>
                  <a:pt x="48839" y="34669"/>
                </a:cubicBezTo>
                <a:cubicBezTo>
                  <a:pt x="48834" y="34669"/>
                  <a:pt x="48829" y="34667"/>
                  <a:pt x="48824" y="34662"/>
                </a:cubicBezTo>
                <a:cubicBezTo>
                  <a:pt x="48811" y="34764"/>
                  <a:pt x="48798" y="34821"/>
                  <a:pt x="48786" y="34821"/>
                </a:cubicBezTo>
                <a:cubicBezTo>
                  <a:pt x="48780" y="34821"/>
                  <a:pt x="48775" y="34810"/>
                  <a:pt x="48769" y="34789"/>
                </a:cubicBezTo>
                <a:cubicBezTo>
                  <a:pt x="48767" y="34800"/>
                  <a:pt x="48764" y="34805"/>
                  <a:pt x="48761" y="34805"/>
                </a:cubicBezTo>
                <a:cubicBezTo>
                  <a:pt x="48748" y="34805"/>
                  <a:pt x="48735" y="34707"/>
                  <a:pt x="48722" y="34707"/>
                </a:cubicBezTo>
                <a:cubicBezTo>
                  <a:pt x="48720" y="34707"/>
                  <a:pt x="48717" y="34710"/>
                  <a:pt x="48715" y="34716"/>
                </a:cubicBezTo>
                <a:cubicBezTo>
                  <a:pt x="48706" y="34680"/>
                  <a:pt x="48697" y="34680"/>
                  <a:pt x="48688" y="34680"/>
                </a:cubicBezTo>
                <a:cubicBezTo>
                  <a:pt x="48679" y="34680"/>
                  <a:pt x="48670" y="34680"/>
                  <a:pt x="48661" y="34644"/>
                </a:cubicBezTo>
                <a:cubicBezTo>
                  <a:pt x="48645" y="34676"/>
                  <a:pt x="48629" y="34834"/>
                  <a:pt x="48613" y="34834"/>
                </a:cubicBezTo>
                <a:cubicBezTo>
                  <a:pt x="48611" y="34834"/>
                  <a:pt x="48609" y="34832"/>
                  <a:pt x="48606" y="34825"/>
                </a:cubicBezTo>
                <a:cubicBezTo>
                  <a:pt x="48594" y="34800"/>
                  <a:pt x="48573" y="34766"/>
                  <a:pt x="48548" y="34766"/>
                </a:cubicBezTo>
                <a:cubicBezTo>
                  <a:pt x="48538" y="34766"/>
                  <a:pt x="48527" y="34772"/>
                  <a:pt x="48516" y="34789"/>
                </a:cubicBezTo>
                <a:cubicBezTo>
                  <a:pt x="48514" y="34781"/>
                  <a:pt x="48512" y="34777"/>
                  <a:pt x="48510" y="34777"/>
                </a:cubicBezTo>
                <a:cubicBezTo>
                  <a:pt x="48500" y="34777"/>
                  <a:pt x="48497" y="34933"/>
                  <a:pt x="48486" y="34933"/>
                </a:cubicBezTo>
                <a:cubicBezTo>
                  <a:pt x="48484" y="34933"/>
                  <a:pt x="48482" y="34928"/>
                  <a:pt x="48480" y="34916"/>
                </a:cubicBezTo>
                <a:cubicBezTo>
                  <a:pt x="48480" y="34867"/>
                  <a:pt x="48476" y="34840"/>
                  <a:pt x="48470" y="34840"/>
                </a:cubicBezTo>
                <a:cubicBezTo>
                  <a:pt x="48463" y="34840"/>
                  <a:pt x="48453" y="34880"/>
                  <a:pt x="48444" y="34970"/>
                </a:cubicBezTo>
                <a:cubicBezTo>
                  <a:pt x="48444" y="34966"/>
                  <a:pt x="48444" y="34965"/>
                  <a:pt x="48443" y="34965"/>
                </a:cubicBezTo>
                <a:cubicBezTo>
                  <a:pt x="48443" y="34965"/>
                  <a:pt x="48441" y="34975"/>
                  <a:pt x="48435" y="34975"/>
                </a:cubicBezTo>
                <a:cubicBezTo>
                  <a:pt x="48432" y="34975"/>
                  <a:pt x="48429" y="34974"/>
                  <a:pt x="48425" y="34970"/>
                </a:cubicBezTo>
                <a:lnTo>
                  <a:pt x="48425" y="34879"/>
                </a:lnTo>
                <a:cubicBezTo>
                  <a:pt x="48425" y="34901"/>
                  <a:pt x="48423" y="34909"/>
                  <a:pt x="48420" y="34909"/>
                </a:cubicBezTo>
                <a:cubicBezTo>
                  <a:pt x="48409" y="34909"/>
                  <a:pt x="48385" y="34821"/>
                  <a:pt x="48371" y="34807"/>
                </a:cubicBezTo>
                <a:cubicBezTo>
                  <a:pt x="48371" y="34897"/>
                  <a:pt x="48353" y="34897"/>
                  <a:pt x="48353" y="34916"/>
                </a:cubicBezTo>
                <a:cubicBezTo>
                  <a:pt x="48345" y="34924"/>
                  <a:pt x="48340" y="34932"/>
                  <a:pt x="48336" y="34932"/>
                </a:cubicBezTo>
                <a:cubicBezTo>
                  <a:pt x="48331" y="34932"/>
                  <a:pt x="48327" y="34919"/>
                  <a:pt x="48317" y="34879"/>
                </a:cubicBezTo>
                <a:cubicBezTo>
                  <a:pt x="48299" y="34843"/>
                  <a:pt x="48281" y="34807"/>
                  <a:pt x="48244" y="34771"/>
                </a:cubicBezTo>
                <a:cubicBezTo>
                  <a:pt x="48226" y="34952"/>
                  <a:pt x="48208" y="34897"/>
                  <a:pt x="48190" y="34952"/>
                </a:cubicBezTo>
                <a:cubicBezTo>
                  <a:pt x="48186" y="34954"/>
                  <a:pt x="48181" y="34955"/>
                  <a:pt x="48177" y="34955"/>
                </a:cubicBezTo>
                <a:cubicBezTo>
                  <a:pt x="48149" y="34955"/>
                  <a:pt x="48133" y="34898"/>
                  <a:pt x="48118" y="34771"/>
                </a:cubicBezTo>
                <a:cubicBezTo>
                  <a:pt x="48100" y="34779"/>
                  <a:pt x="48087" y="34800"/>
                  <a:pt x="48078" y="34800"/>
                </a:cubicBezTo>
                <a:cubicBezTo>
                  <a:pt x="48068" y="34800"/>
                  <a:pt x="48063" y="34775"/>
                  <a:pt x="48063" y="34680"/>
                </a:cubicBezTo>
                <a:cubicBezTo>
                  <a:pt x="48063" y="34573"/>
                  <a:pt x="48063" y="34547"/>
                  <a:pt x="48062" y="34547"/>
                </a:cubicBezTo>
                <a:cubicBezTo>
                  <a:pt x="48061" y="34547"/>
                  <a:pt x="48058" y="34570"/>
                  <a:pt x="48053" y="34570"/>
                </a:cubicBezTo>
                <a:cubicBezTo>
                  <a:pt x="48051" y="34570"/>
                  <a:pt x="48048" y="34566"/>
                  <a:pt x="48045" y="34553"/>
                </a:cubicBezTo>
                <a:cubicBezTo>
                  <a:pt x="48037" y="34522"/>
                  <a:pt x="48033" y="34504"/>
                  <a:pt x="48029" y="34504"/>
                </a:cubicBezTo>
                <a:cubicBezTo>
                  <a:pt x="48024" y="34504"/>
                  <a:pt x="48019" y="34536"/>
                  <a:pt x="48009" y="34608"/>
                </a:cubicBezTo>
                <a:cubicBezTo>
                  <a:pt x="47997" y="34596"/>
                  <a:pt x="47977" y="34445"/>
                  <a:pt x="47959" y="34445"/>
                </a:cubicBezTo>
                <a:cubicBezTo>
                  <a:pt x="47950" y="34445"/>
                  <a:pt x="47942" y="34482"/>
                  <a:pt x="47936" y="34590"/>
                </a:cubicBezTo>
                <a:cubicBezTo>
                  <a:pt x="47933" y="34586"/>
                  <a:pt x="47930" y="34585"/>
                  <a:pt x="47927" y="34585"/>
                </a:cubicBezTo>
                <a:cubicBezTo>
                  <a:pt x="47908" y="34585"/>
                  <a:pt x="47889" y="34634"/>
                  <a:pt x="47870" y="34634"/>
                </a:cubicBezTo>
                <a:cubicBezTo>
                  <a:pt x="47856" y="34634"/>
                  <a:pt x="47842" y="34608"/>
                  <a:pt x="47828" y="34517"/>
                </a:cubicBezTo>
                <a:cubicBezTo>
                  <a:pt x="47812" y="34408"/>
                  <a:pt x="47797" y="34379"/>
                  <a:pt x="47782" y="34379"/>
                </a:cubicBezTo>
                <a:cubicBezTo>
                  <a:pt x="47767" y="34379"/>
                  <a:pt x="47753" y="34414"/>
                  <a:pt x="47743" y="34414"/>
                </a:cubicBezTo>
                <a:cubicBezTo>
                  <a:pt x="47741" y="34414"/>
                  <a:pt x="47739" y="34412"/>
                  <a:pt x="47737" y="34409"/>
                </a:cubicBezTo>
                <a:cubicBezTo>
                  <a:pt x="47729" y="34448"/>
                  <a:pt x="47721" y="34464"/>
                  <a:pt x="47715" y="34464"/>
                </a:cubicBezTo>
                <a:cubicBezTo>
                  <a:pt x="47707" y="34464"/>
                  <a:pt x="47701" y="34439"/>
                  <a:pt x="47701" y="34409"/>
                </a:cubicBezTo>
                <a:cubicBezTo>
                  <a:pt x="47701" y="34354"/>
                  <a:pt x="47683" y="34282"/>
                  <a:pt x="47683" y="34227"/>
                </a:cubicBezTo>
                <a:cubicBezTo>
                  <a:pt x="47683" y="34191"/>
                  <a:pt x="47683" y="34178"/>
                  <a:pt x="47682" y="34178"/>
                </a:cubicBezTo>
                <a:cubicBezTo>
                  <a:pt x="47680" y="34178"/>
                  <a:pt x="47676" y="34206"/>
                  <a:pt x="47665" y="34227"/>
                </a:cubicBezTo>
                <a:lnTo>
                  <a:pt x="47665" y="34173"/>
                </a:lnTo>
                <a:cubicBezTo>
                  <a:pt x="47665" y="34049"/>
                  <a:pt x="47665" y="34019"/>
                  <a:pt x="47666" y="34019"/>
                </a:cubicBezTo>
                <a:cubicBezTo>
                  <a:pt x="47667" y="34019"/>
                  <a:pt x="47669" y="34046"/>
                  <a:pt x="47674" y="34046"/>
                </a:cubicBezTo>
                <a:cubicBezTo>
                  <a:pt x="47676" y="34046"/>
                  <a:pt x="47679" y="34038"/>
                  <a:pt x="47683" y="34010"/>
                </a:cubicBezTo>
                <a:cubicBezTo>
                  <a:pt x="47683" y="34016"/>
                  <a:pt x="47683" y="34019"/>
                  <a:pt x="47684" y="34019"/>
                </a:cubicBezTo>
                <a:cubicBezTo>
                  <a:pt x="47688" y="34019"/>
                  <a:pt x="47701" y="33956"/>
                  <a:pt x="47701" y="33956"/>
                </a:cubicBezTo>
                <a:lnTo>
                  <a:pt x="47701" y="33829"/>
                </a:lnTo>
                <a:lnTo>
                  <a:pt x="47701" y="33793"/>
                </a:lnTo>
                <a:lnTo>
                  <a:pt x="47701" y="33666"/>
                </a:lnTo>
                <a:lnTo>
                  <a:pt x="47701" y="33521"/>
                </a:lnTo>
                <a:lnTo>
                  <a:pt x="47701" y="33413"/>
                </a:lnTo>
                <a:cubicBezTo>
                  <a:pt x="47701" y="33358"/>
                  <a:pt x="47701" y="33304"/>
                  <a:pt x="47701" y="33268"/>
                </a:cubicBezTo>
                <a:cubicBezTo>
                  <a:pt x="47701" y="33213"/>
                  <a:pt x="47701" y="33250"/>
                  <a:pt x="47683" y="33105"/>
                </a:cubicBezTo>
                <a:cubicBezTo>
                  <a:pt x="47683" y="33088"/>
                  <a:pt x="47682" y="33082"/>
                  <a:pt x="47681" y="33082"/>
                </a:cubicBezTo>
                <a:cubicBezTo>
                  <a:pt x="47676" y="33082"/>
                  <a:pt x="47667" y="33143"/>
                  <a:pt x="47665" y="33143"/>
                </a:cubicBezTo>
                <a:cubicBezTo>
                  <a:pt x="47665" y="33143"/>
                  <a:pt x="47665" y="33142"/>
                  <a:pt x="47665" y="33141"/>
                </a:cubicBezTo>
                <a:cubicBezTo>
                  <a:pt x="47651" y="33113"/>
                  <a:pt x="47626" y="33075"/>
                  <a:pt x="47599" y="33075"/>
                </a:cubicBezTo>
                <a:cubicBezTo>
                  <a:pt x="47591" y="33075"/>
                  <a:pt x="47583" y="33078"/>
                  <a:pt x="47574" y="33087"/>
                </a:cubicBezTo>
                <a:cubicBezTo>
                  <a:pt x="47574" y="33032"/>
                  <a:pt x="47556" y="32996"/>
                  <a:pt x="47538" y="32960"/>
                </a:cubicBezTo>
                <a:cubicBezTo>
                  <a:pt x="47520" y="32924"/>
                  <a:pt x="47502" y="32905"/>
                  <a:pt x="47484" y="32905"/>
                </a:cubicBezTo>
                <a:cubicBezTo>
                  <a:pt x="47466" y="32905"/>
                  <a:pt x="47447" y="32942"/>
                  <a:pt x="47447" y="33068"/>
                </a:cubicBezTo>
                <a:cubicBezTo>
                  <a:pt x="47447" y="32909"/>
                  <a:pt x="47435" y="32818"/>
                  <a:pt x="47414" y="32818"/>
                </a:cubicBezTo>
                <a:cubicBezTo>
                  <a:pt x="47399" y="32818"/>
                  <a:pt x="47379" y="32863"/>
                  <a:pt x="47357" y="32960"/>
                </a:cubicBezTo>
                <a:cubicBezTo>
                  <a:pt x="47339" y="32851"/>
                  <a:pt x="47266" y="32779"/>
                  <a:pt x="47158" y="32742"/>
                </a:cubicBezTo>
                <a:cubicBezTo>
                  <a:pt x="47112" y="32742"/>
                  <a:pt x="47066" y="32497"/>
                  <a:pt x="47042" y="32497"/>
                </a:cubicBezTo>
                <a:cubicBezTo>
                  <a:pt x="47037" y="32497"/>
                  <a:pt x="47034" y="32505"/>
                  <a:pt x="47031" y="32525"/>
                </a:cubicBezTo>
                <a:cubicBezTo>
                  <a:pt x="47031" y="32441"/>
                  <a:pt x="47023" y="32325"/>
                  <a:pt x="47012" y="32325"/>
                </a:cubicBezTo>
                <a:cubicBezTo>
                  <a:pt x="47007" y="32325"/>
                  <a:pt x="47001" y="32355"/>
                  <a:pt x="46995" y="32435"/>
                </a:cubicBezTo>
                <a:cubicBezTo>
                  <a:pt x="46995" y="32380"/>
                  <a:pt x="46977" y="32416"/>
                  <a:pt x="46959" y="32326"/>
                </a:cubicBezTo>
                <a:cubicBezTo>
                  <a:pt x="46959" y="32331"/>
                  <a:pt x="46958" y="32333"/>
                  <a:pt x="46958" y="32333"/>
                </a:cubicBezTo>
                <a:cubicBezTo>
                  <a:pt x="46956" y="32333"/>
                  <a:pt x="46944" y="32175"/>
                  <a:pt x="46931" y="32175"/>
                </a:cubicBezTo>
                <a:cubicBezTo>
                  <a:pt x="46928" y="32175"/>
                  <a:pt x="46925" y="32182"/>
                  <a:pt x="46922" y="32199"/>
                </a:cubicBezTo>
                <a:cubicBezTo>
                  <a:pt x="46922" y="32080"/>
                  <a:pt x="46913" y="32039"/>
                  <a:pt x="46900" y="32039"/>
                </a:cubicBezTo>
                <a:cubicBezTo>
                  <a:pt x="46896" y="32039"/>
                  <a:pt x="46891" y="32044"/>
                  <a:pt x="46886" y="32054"/>
                </a:cubicBezTo>
                <a:cubicBezTo>
                  <a:pt x="46868" y="32000"/>
                  <a:pt x="46868" y="31946"/>
                  <a:pt x="46850" y="31891"/>
                </a:cubicBezTo>
                <a:cubicBezTo>
                  <a:pt x="46839" y="31848"/>
                  <a:pt x="46835" y="31812"/>
                  <a:pt x="46829" y="31812"/>
                </a:cubicBezTo>
                <a:cubicBezTo>
                  <a:pt x="46825" y="31812"/>
                  <a:pt x="46821" y="31829"/>
                  <a:pt x="46814" y="31873"/>
                </a:cubicBezTo>
                <a:cubicBezTo>
                  <a:pt x="46774" y="31873"/>
                  <a:pt x="46734" y="31651"/>
                  <a:pt x="46695" y="31651"/>
                </a:cubicBezTo>
                <a:cubicBezTo>
                  <a:pt x="46680" y="31651"/>
                  <a:pt x="46665" y="31681"/>
                  <a:pt x="46651" y="31765"/>
                </a:cubicBezTo>
                <a:cubicBezTo>
                  <a:pt x="46608" y="31712"/>
                  <a:pt x="46572" y="31684"/>
                  <a:pt x="46543" y="31684"/>
                </a:cubicBezTo>
                <a:cubicBezTo>
                  <a:pt x="46521" y="31684"/>
                  <a:pt x="46503" y="31698"/>
                  <a:pt x="46488" y="31728"/>
                </a:cubicBezTo>
                <a:cubicBezTo>
                  <a:pt x="46451" y="31728"/>
                  <a:pt x="46415" y="31728"/>
                  <a:pt x="46379" y="31765"/>
                </a:cubicBezTo>
                <a:cubicBezTo>
                  <a:pt x="46343" y="31801"/>
                  <a:pt x="46288" y="31891"/>
                  <a:pt x="46234" y="31891"/>
                </a:cubicBezTo>
                <a:cubicBezTo>
                  <a:pt x="46210" y="32046"/>
                  <a:pt x="46194" y="32161"/>
                  <a:pt x="46181" y="32161"/>
                </a:cubicBezTo>
                <a:cubicBezTo>
                  <a:pt x="46174" y="32161"/>
                  <a:pt x="46168" y="32129"/>
                  <a:pt x="46162" y="32054"/>
                </a:cubicBezTo>
                <a:cubicBezTo>
                  <a:pt x="46157" y="32109"/>
                  <a:pt x="46153" y="32127"/>
                  <a:pt x="46148" y="32127"/>
                </a:cubicBezTo>
                <a:cubicBezTo>
                  <a:pt x="46139" y="32127"/>
                  <a:pt x="46130" y="32054"/>
                  <a:pt x="46121" y="32054"/>
                </a:cubicBezTo>
                <a:cubicBezTo>
                  <a:pt x="46116" y="32054"/>
                  <a:pt x="46112" y="32072"/>
                  <a:pt x="46107" y="32127"/>
                </a:cubicBezTo>
                <a:cubicBezTo>
                  <a:pt x="46095" y="32215"/>
                  <a:pt x="46091" y="32260"/>
                  <a:pt x="46084" y="32260"/>
                </a:cubicBezTo>
                <a:cubicBezTo>
                  <a:pt x="46080" y="32260"/>
                  <a:pt x="46077" y="32252"/>
                  <a:pt x="46071" y="32235"/>
                </a:cubicBezTo>
                <a:cubicBezTo>
                  <a:pt x="46058" y="32235"/>
                  <a:pt x="46046" y="32390"/>
                  <a:pt x="46033" y="32390"/>
                </a:cubicBezTo>
                <a:cubicBezTo>
                  <a:pt x="46027" y="32390"/>
                  <a:pt x="46022" y="32364"/>
                  <a:pt x="46017" y="32290"/>
                </a:cubicBezTo>
                <a:cubicBezTo>
                  <a:pt x="46017" y="32308"/>
                  <a:pt x="46015" y="32316"/>
                  <a:pt x="46013" y="32316"/>
                </a:cubicBezTo>
                <a:cubicBezTo>
                  <a:pt x="46004" y="32316"/>
                  <a:pt x="45985" y="32243"/>
                  <a:pt x="45971" y="32243"/>
                </a:cubicBezTo>
                <a:cubicBezTo>
                  <a:pt x="45968" y="32243"/>
                  <a:pt x="45965" y="32246"/>
                  <a:pt x="45963" y="32254"/>
                </a:cubicBezTo>
                <a:cubicBezTo>
                  <a:pt x="45944" y="32235"/>
                  <a:pt x="45926" y="32213"/>
                  <a:pt x="45910" y="32213"/>
                </a:cubicBezTo>
                <a:cubicBezTo>
                  <a:pt x="45895" y="32213"/>
                  <a:pt x="45881" y="32235"/>
                  <a:pt x="45872" y="32308"/>
                </a:cubicBezTo>
                <a:cubicBezTo>
                  <a:pt x="45862" y="32303"/>
                  <a:pt x="45853" y="32301"/>
                  <a:pt x="45843" y="32301"/>
                </a:cubicBezTo>
                <a:cubicBezTo>
                  <a:pt x="45818" y="32301"/>
                  <a:pt x="45795" y="32318"/>
                  <a:pt x="45781" y="32344"/>
                </a:cubicBezTo>
                <a:cubicBezTo>
                  <a:pt x="45773" y="32361"/>
                  <a:pt x="45761" y="32374"/>
                  <a:pt x="45750" y="32374"/>
                </a:cubicBezTo>
                <a:cubicBezTo>
                  <a:pt x="45738" y="32374"/>
                  <a:pt x="45727" y="32356"/>
                  <a:pt x="45727" y="32308"/>
                </a:cubicBezTo>
                <a:cubicBezTo>
                  <a:pt x="45715" y="32308"/>
                  <a:pt x="45687" y="32340"/>
                  <a:pt x="45653" y="32340"/>
                </a:cubicBezTo>
                <a:cubicBezTo>
                  <a:pt x="45637" y="32340"/>
                  <a:pt x="45618" y="32332"/>
                  <a:pt x="45600" y="32308"/>
                </a:cubicBezTo>
                <a:cubicBezTo>
                  <a:pt x="45593" y="32298"/>
                  <a:pt x="45585" y="32294"/>
                  <a:pt x="45579" y="32294"/>
                </a:cubicBezTo>
                <a:cubicBezTo>
                  <a:pt x="45550" y="32294"/>
                  <a:pt x="45528" y="32367"/>
                  <a:pt x="45517" y="32367"/>
                </a:cubicBezTo>
                <a:cubicBezTo>
                  <a:pt x="45512" y="32367"/>
                  <a:pt x="45510" y="32352"/>
                  <a:pt x="45510" y="32308"/>
                </a:cubicBezTo>
                <a:cubicBezTo>
                  <a:pt x="45474" y="32380"/>
                  <a:pt x="45437" y="32435"/>
                  <a:pt x="45383" y="32489"/>
                </a:cubicBezTo>
                <a:cubicBezTo>
                  <a:pt x="45374" y="32483"/>
                  <a:pt x="45366" y="32480"/>
                  <a:pt x="45357" y="32480"/>
                </a:cubicBezTo>
                <a:cubicBezTo>
                  <a:pt x="45294" y="32480"/>
                  <a:pt x="45238" y="32640"/>
                  <a:pt x="45238" y="32688"/>
                </a:cubicBezTo>
                <a:lnTo>
                  <a:pt x="45238" y="32543"/>
                </a:lnTo>
                <a:lnTo>
                  <a:pt x="45238" y="32235"/>
                </a:lnTo>
                <a:lnTo>
                  <a:pt x="45238" y="31783"/>
                </a:lnTo>
                <a:lnTo>
                  <a:pt x="45347" y="31728"/>
                </a:lnTo>
                <a:lnTo>
                  <a:pt x="45383" y="31276"/>
                </a:lnTo>
                <a:lnTo>
                  <a:pt x="44152" y="31276"/>
                </a:lnTo>
                <a:lnTo>
                  <a:pt x="44170" y="31674"/>
                </a:lnTo>
                <a:lnTo>
                  <a:pt x="44278" y="31765"/>
                </a:lnTo>
                <a:lnTo>
                  <a:pt x="44278" y="32724"/>
                </a:lnTo>
                <a:lnTo>
                  <a:pt x="43916" y="32724"/>
                </a:lnTo>
                <a:lnTo>
                  <a:pt x="43916" y="32579"/>
                </a:lnTo>
                <a:lnTo>
                  <a:pt x="44007" y="32416"/>
                </a:lnTo>
                <a:lnTo>
                  <a:pt x="44007" y="31982"/>
                </a:lnTo>
                <a:lnTo>
                  <a:pt x="42811" y="31982"/>
                </a:lnTo>
                <a:lnTo>
                  <a:pt x="42811" y="32416"/>
                </a:lnTo>
                <a:lnTo>
                  <a:pt x="42956" y="32543"/>
                </a:lnTo>
                <a:lnTo>
                  <a:pt x="42956" y="33394"/>
                </a:lnTo>
                <a:lnTo>
                  <a:pt x="40131" y="33340"/>
                </a:lnTo>
                <a:lnTo>
                  <a:pt x="40131" y="31855"/>
                </a:lnTo>
                <a:lnTo>
                  <a:pt x="39715" y="31113"/>
                </a:lnTo>
                <a:lnTo>
                  <a:pt x="39606" y="29972"/>
                </a:lnTo>
                <a:lnTo>
                  <a:pt x="39497" y="31095"/>
                </a:lnTo>
                <a:lnTo>
                  <a:pt x="38954" y="31946"/>
                </a:lnTo>
                <a:lnTo>
                  <a:pt x="38900" y="28125"/>
                </a:lnTo>
                <a:lnTo>
                  <a:pt x="39117" y="27780"/>
                </a:lnTo>
                <a:lnTo>
                  <a:pt x="39117" y="25825"/>
                </a:lnTo>
                <a:lnTo>
                  <a:pt x="38954" y="25625"/>
                </a:lnTo>
                <a:lnTo>
                  <a:pt x="38701" y="24195"/>
                </a:lnTo>
                <a:lnTo>
                  <a:pt x="38447" y="25644"/>
                </a:lnTo>
                <a:lnTo>
                  <a:pt x="38320" y="25807"/>
                </a:lnTo>
                <a:lnTo>
                  <a:pt x="38320" y="26006"/>
                </a:lnTo>
                <a:lnTo>
                  <a:pt x="37958" y="25372"/>
                </a:lnTo>
                <a:lnTo>
                  <a:pt x="37849" y="24213"/>
                </a:lnTo>
                <a:lnTo>
                  <a:pt x="37777" y="24122"/>
                </a:lnTo>
                <a:lnTo>
                  <a:pt x="37777" y="24774"/>
                </a:lnTo>
                <a:lnTo>
                  <a:pt x="37614" y="24050"/>
                </a:lnTo>
                <a:lnTo>
                  <a:pt x="37578" y="22945"/>
                </a:lnTo>
                <a:lnTo>
                  <a:pt x="37523" y="22945"/>
                </a:lnTo>
                <a:lnTo>
                  <a:pt x="37451" y="23742"/>
                </a:lnTo>
                <a:lnTo>
                  <a:pt x="36998" y="23724"/>
                </a:lnTo>
                <a:lnTo>
                  <a:pt x="36890" y="22981"/>
                </a:lnTo>
                <a:lnTo>
                  <a:pt x="36835" y="22981"/>
                </a:lnTo>
                <a:lnTo>
                  <a:pt x="36690" y="24829"/>
                </a:lnTo>
                <a:lnTo>
                  <a:pt x="36527" y="24014"/>
                </a:lnTo>
                <a:lnTo>
                  <a:pt x="36256" y="25770"/>
                </a:lnTo>
                <a:lnTo>
                  <a:pt x="36256" y="25951"/>
                </a:lnTo>
                <a:lnTo>
                  <a:pt x="35930" y="25970"/>
                </a:lnTo>
                <a:lnTo>
                  <a:pt x="35912" y="25843"/>
                </a:lnTo>
                <a:lnTo>
                  <a:pt x="36038" y="25843"/>
                </a:lnTo>
                <a:lnTo>
                  <a:pt x="35930" y="25680"/>
                </a:lnTo>
                <a:lnTo>
                  <a:pt x="35640" y="24086"/>
                </a:lnTo>
                <a:lnTo>
                  <a:pt x="35314" y="25644"/>
                </a:lnTo>
                <a:lnTo>
                  <a:pt x="35133" y="25843"/>
                </a:lnTo>
                <a:lnTo>
                  <a:pt x="35260" y="25843"/>
                </a:lnTo>
                <a:lnTo>
                  <a:pt x="35260" y="26748"/>
                </a:lnTo>
                <a:lnTo>
                  <a:pt x="33648" y="24648"/>
                </a:lnTo>
                <a:lnTo>
                  <a:pt x="32833" y="24648"/>
                </a:lnTo>
                <a:lnTo>
                  <a:pt x="32833" y="24086"/>
                </a:lnTo>
                <a:lnTo>
                  <a:pt x="32525" y="24068"/>
                </a:lnTo>
                <a:lnTo>
                  <a:pt x="32380" y="23905"/>
                </a:lnTo>
                <a:lnTo>
                  <a:pt x="32380" y="23344"/>
                </a:lnTo>
                <a:lnTo>
                  <a:pt x="32163" y="23144"/>
                </a:lnTo>
                <a:lnTo>
                  <a:pt x="32163" y="22022"/>
                </a:lnTo>
                <a:lnTo>
                  <a:pt x="32036" y="21804"/>
                </a:lnTo>
                <a:lnTo>
                  <a:pt x="31765" y="19396"/>
                </a:lnTo>
                <a:lnTo>
                  <a:pt x="31493" y="21804"/>
                </a:lnTo>
                <a:lnTo>
                  <a:pt x="31384" y="22004"/>
                </a:lnTo>
                <a:lnTo>
                  <a:pt x="31384" y="23163"/>
                </a:lnTo>
                <a:lnTo>
                  <a:pt x="31113" y="23344"/>
                </a:lnTo>
                <a:lnTo>
                  <a:pt x="31113" y="23905"/>
                </a:lnTo>
                <a:lnTo>
                  <a:pt x="30823" y="23905"/>
                </a:lnTo>
                <a:lnTo>
                  <a:pt x="30823" y="23307"/>
                </a:lnTo>
                <a:lnTo>
                  <a:pt x="30678" y="22981"/>
                </a:lnTo>
                <a:lnTo>
                  <a:pt x="30153" y="22981"/>
                </a:lnTo>
                <a:lnTo>
                  <a:pt x="29917" y="23199"/>
                </a:lnTo>
                <a:lnTo>
                  <a:pt x="29917" y="23905"/>
                </a:lnTo>
                <a:lnTo>
                  <a:pt x="29410" y="23887"/>
                </a:lnTo>
                <a:lnTo>
                  <a:pt x="29410" y="22384"/>
                </a:lnTo>
                <a:lnTo>
                  <a:pt x="29610" y="22384"/>
                </a:lnTo>
                <a:lnTo>
                  <a:pt x="29447" y="22167"/>
                </a:lnTo>
                <a:lnTo>
                  <a:pt x="28994" y="19975"/>
                </a:lnTo>
                <a:lnTo>
                  <a:pt x="28595" y="22148"/>
                </a:lnTo>
                <a:lnTo>
                  <a:pt x="28360" y="22438"/>
                </a:lnTo>
                <a:lnTo>
                  <a:pt x="28595" y="22438"/>
                </a:lnTo>
                <a:lnTo>
                  <a:pt x="28595" y="23760"/>
                </a:lnTo>
                <a:lnTo>
                  <a:pt x="27980" y="23760"/>
                </a:lnTo>
                <a:lnTo>
                  <a:pt x="27654" y="20881"/>
                </a:lnTo>
                <a:lnTo>
                  <a:pt x="27364" y="23851"/>
                </a:lnTo>
                <a:lnTo>
                  <a:pt x="25988" y="23851"/>
                </a:lnTo>
                <a:lnTo>
                  <a:pt x="25915" y="5814"/>
                </a:lnTo>
                <a:lnTo>
                  <a:pt x="25897" y="5126"/>
                </a:lnTo>
                <a:lnTo>
                  <a:pt x="26060" y="5126"/>
                </a:lnTo>
                <a:lnTo>
                  <a:pt x="25571" y="4673"/>
                </a:lnTo>
                <a:lnTo>
                  <a:pt x="24485" y="1467"/>
                </a:lnTo>
                <a:lnTo>
                  <a:pt x="243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rot="345029">
            <a:off x="8280093" y="4168596"/>
            <a:ext cx="2476463" cy="1499450"/>
          </a:xfrm>
          <a:custGeom>
            <a:avLst/>
            <a:gdLst/>
            <a:ahLst/>
            <a:cxnLst/>
            <a:rect l="l" t="t" r="r" b="b"/>
            <a:pathLst>
              <a:path w="72184" h="43706" extrusionOk="0">
                <a:moveTo>
                  <a:pt x="58165" y="1"/>
                </a:moveTo>
                <a:lnTo>
                  <a:pt x="56506" y="3771"/>
                </a:lnTo>
                <a:lnTo>
                  <a:pt x="54700" y="9347"/>
                </a:lnTo>
                <a:lnTo>
                  <a:pt x="53944" y="9494"/>
                </a:lnTo>
                <a:lnTo>
                  <a:pt x="53650" y="11310"/>
                </a:lnTo>
                <a:lnTo>
                  <a:pt x="51991" y="10554"/>
                </a:lnTo>
                <a:lnTo>
                  <a:pt x="48819" y="6333"/>
                </a:lnTo>
                <a:lnTo>
                  <a:pt x="48368" y="10554"/>
                </a:lnTo>
                <a:lnTo>
                  <a:pt x="46562" y="8895"/>
                </a:lnTo>
                <a:lnTo>
                  <a:pt x="46257" y="11006"/>
                </a:lnTo>
                <a:lnTo>
                  <a:pt x="44608" y="8297"/>
                </a:lnTo>
                <a:lnTo>
                  <a:pt x="43852" y="11006"/>
                </a:lnTo>
                <a:lnTo>
                  <a:pt x="40230" y="4380"/>
                </a:lnTo>
                <a:lnTo>
                  <a:pt x="39778" y="12360"/>
                </a:lnTo>
                <a:lnTo>
                  <a:pt x="37216" y="11006"/>
                </a:lnTo>
                <a:lnTo>
                  <a:pt x="36922" y="13568"/>
                </a:lnTo>
                <a:lnTo>
                  <a:pt x="36764" y="18692"/>
                </a:lnTo>
                <a:lnTo>
                  <a:pt x="35116" y="18986"/>
                </a:lnTo>
                <a:lnTo>
                  <a:pt x="29382" y="9042"/>
                </a:lnTo>
                <a:lnTo>
                  <a:pt x="28637" y="19596"/>
                </a:lnTo>
                <a:lnTo>
                  <a:pt x="26368" y="16130"/>
                </a:lnTo>
                <a:lnTo>
                  <a:pt x="18535" y="25171"/>
                </a:lnTo>
                <a:lnTo>
                  <a:pt x="11300" y="6186"/>
                </a:lnTo>
                <a:lnTo>
                  <a:pt x="6480" y="23964"/>
                </a:lnTo>
                <a:lnTo>
                  <a:pt x="3771" y="24562"/>
                </a:lnTo>
                <a:lnTo>
                  <a:pt x="1" y="6480"/>
                </a:lnTo>
                <a:lnTo>
                  <a:pt x="1" y="43705"/>
                </a:lnTo>
                <a:lnTo>
                  <a:pt x="72184" y="35872"/>
                </a:lnTo>
                <a:lnTo>
                  <a:pt x="72184" y="12959"/>
                </a:lnTo>
                <a:lnTo>
                  <a:pt x="70220" y="13117"/>
                </a:lnTo>
                <a:lnTo>
                  <a:pt x="65999" y="5283"/>
                </a:lnTo>
                <a:lnTo>
                  <a:pt x="65547" y="10554"/>
                </a:lnTo>
                <a:lnTo>
                  <a:pt x="61630" y="1965"/>
                </a:lnTo>
                <a:lnTo>
                  <a:pt x="60727" y="8748"/>
                </a:lnTo>
                <a:lnTo>
                  <a:pt x="59677" y="8297"/>
                </a:lnTo>
                <a:lnTo>
                  <a:pt x="581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8198109" y="3829591"/>
            <a:ext cx="90" cy="90"/>
          </a:xfrm>
          <a:custGeom>
            <a:avLst/>
            <a:gdLst/>
            <a:ahLst/>
            <a:cxnLst/>
            <a:rect l="l" t="t" r="r" b="b"/>
            <a:pathLst>
              <a:path w="1" h="1" extrusionOk="0">
                <a:moveTo>
                  <a:pt x="1" y="0"/>
                </a:move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98109" y="3829591"/>
            <a:ext cx="90" cy="90"/>
          </a:xfrm>
          <a:custGeom>
            <a:avLst/>
            <a:gdLst/>
            <a:ahLst/>
            <a:cxnLst/>
            <a:rect l="l" t="t" r="r" b="b"/>
            <a:pathLst>
              <a:path w="1" h="1" extrusionOk="0">
                <a:moveTo>
                  <a:pt x="1" y="0"/>
                </a:move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198109" y="3829591"/>
            <a:ext cx="13094" cy="90"/>
          </a:xfrm>
          <a:custGeom>
            <a:avLst/>
            <a:gdLst/>
            <a:ahLst/>
            <a:cxnLst/>
            <a:rect l="l" t="t" r="r" b="b"/>
            <a:pathLst>
              <a:path w="146" h="1" extrusionOk="0">
                <a:moveTo>
                  <a:pt x="1" y="0"/>
                </a:moveTo>
                <a:lnTo>
                  <a:pt x="146" y="0"/>
                </a:lnTo>
                <a:lnTo>
                  <a:pt x="146" y="0"/>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flipH="1">
            <a:off x="6956403" y="2344559"/>
            <a:ext cx="1149513" cy="1172522"/>
          </a:xfrm>
          <a:custGeom>
            <a:avLst/>
            <a:gdLst/>
            <a:ahLst/>
            <a:cxnLst/>
            <a:rect l="l" t="t" r="r" b="b"/>
            <a:pathLst>
              <a:path w="18408" h="17577" extrusionOk="0">
                <a:moveTo>
                  <a:pt x="2" y="6490"/>
                </a:moveTo>
                <a:lnTo>
                  <a:pt x="2" y="6490"/>
                </a:lnTo>
                <a:cubicBezTo>
                  <a:pt x="1" y="6491"/>
                  <a:pt x="0" y="6493"/>
                  <a:pt x="0" y="6494"/>
                </a:cubicBezTo>
                <a:cubicBezTo>
                  <a:pt x="1" y="6493"/>
                  <a:pt x="2" y="6491"/>
                  <a:pt x="2" y="6490"/>
                </a:cubicBezTo>
                <a:close/>
                <a:moveTo>
                  <a:pt x="1712" y="8035"/>
                </a:moveTo>
                <a:cubicBezTo>
                  <a:pt x="1709" y="8040"/>
                  <a:pt x="1706" y="8046"/>
                  <a:pt x="1703" y="8051"/>
                </a:cubicBezTo>
                <a:cubicBezTo>
                  <a:pt x="1703" y="8065"/>
                  <a:pt x="1703" y="8071"/>
                  <a:pt x="1704" y="8071"/>
                </a:cubicBezTo>
                <a:cubicBezTo>
                  <a:pt x="1705" y="8071"/>
                  <a:pt x="1708" y="8056"/>
                  <a:pt x="1712" y="8035"/>
                </a:cubicBezTo>
                <a:close/>
                <a:moveTo>
                  <a:pt x="3071" y="13147"/>
                </a:moveTo>
                <a:cubicBezTo>
                  <a:pt x="3065" y="13157"/>
                  <a:pt x="3061" y="13167"/>
                  <a:pt x="3061" y="13176"/>
                </a:cubicBezTo>
                <a:cubicBezTo>
                  <a:pt x="3061" y="13176"/>
                  <a:pt x="3064" y="13165"/>
                  <a:pt x="3071" y="13147"/>
                </a:cubicBezTo>
                <a:close/>
                <a:moveTo>
                  <a:pt x="11618" y="0"/>
                </a:moveTo>
                <a:cubicBezTo>
                  <a:pt x="11603" y="0"/>
                  <a:pt x="11558" y="94"/>
                  <a:pt x="11446" y="373"/>
                </a:cubicBezTo>
                <a:cubicBezTo>
                  <a:pt x="11120" y="1133"/>
                  <a:pt x="10359" y="2419"/>
                  <a:pt x="10305" y="2800"/>
                </a:cubicBezTo>
                <a:cubicBezTo>
                  <a:pt x="10250" y="3162"/>
                  <a:pt x="10160" y="4140"/>
                  <a:pt x="10033" y="4176"/>
                </a:cubicBezTo>
                <a:cubicBezTo>
                  <a:pt x="9914" y="4210"/>
                  <a:pt x="9650" y="4469"/>
                  <a:pt x="9771" y="4469"/>
                </a:cubicBezTo>
                <a:cubicBezTo>
                  <a:pt x="9778" y="4469"/>
                  <a:pt x="9787" y="4468"/>
                  <a:pt x="9798" y="4466"/>
                </a:cubicBezTo>
                <a:cubicBezTo>
                  <a:pt x="9825" y="4458"/>
                  <a:pt x="9852" y="4454"/>
                  <a:pt x="9878" y="4454"/>
                </a:cubicBezTo>
                <a:cubicBezTo>
                  <a:pt x="10039" y="4454"/>
                  <a:pt x="10162" y="4596"/>
                  <a:pt x="10178" y="4846"/>
                </a:cubicBezTo>
                <a:cubicBezTo>
                  <a:pt x="10178" y="5132"/>
                  <a:pt x="9773" y="6422"/>
                  <a:pt x="9518" y="6422"/>
                </a:cubicBezTo>
                <a:cubicBezTo>
                  <a:pt x="9515" y="6422"/>
                  <a:pt x="9511" y="6422"/>
                  <a:pt x="9508" y="6421"/>
                </a:cubicBezTo>
                <a:cubicBezTo>
                  <a:pt x="9503" y="6421"/>
                  <a:pt x="9498" y="6421"/>
                  <a:pt x="9492" y="6421"/>
                </a:cubicBezTo>
                <a:cubicBezTo>
                  <a:pt x="9216" y="6421"/>
                  <a:pt x="7877" y="6839"/>
                  <a:pt x="7842" y="6874"/>
                </a:cubicBezTo>
                <a:cubicBezTo>
                  <a:pt x="7828" y="6902"/>
                  <a:pt x="7637" y="6971"/>
                  <a:pt x="7514" y="6971"/>
                </a:cubicBezTo>
                <a:cubicBezTo>
                  <a:pt x="7475" y="6971"/>
                  <a:pt x="7443" y="6964"/>
                  <a:pt x="7425" y="6947"/>
                </a:cubicBezTo>
                <a:cubicBezTo>
                  <a:pt x="7262" y="6874"/>
                  <a:pt x="7081" y="6838"/>
                  <a:pt x="6900" y="6838"/>
                </a:cubicBezTo>
                <a:cubicBezTo>
                  <a:pt x="5633" y="5425"/>
                  <a:pt x="4799" y="5407"/>
                  <a:pt x="4799" y="5407"/>
                </a:cubicBezTo>
                <a:cubicBezTo>
                  <a:pt x="4637" y="4955"/>
                  <a:pt x="4419" y="4955"/>
                  <a:pt x="4419" y="4955"/>
                </a:cubicBezTo>
                <a:lnTo>
                  <a:pt x="4419" y="4955"/>
                </a:lnTo>
                <a:cubicBezTo>
                  <a:pt x="4546" y="5009"/>
                  <a:pt x="4637" y="5371"/>
                  <a:pt x="4564" y="5371"/>
                </a:cubicBezTo>
                <a:cubicBezTo>
                  <a:pt x="4401" y="5407"/>
                  <a:pt x="4238" y="5480"/>
                  <a:pt x="4093" y="5588"/>
                </a:cubicBezTo>
                <a:cubicBezTo>
                  <a:pt x="4051" y="5625"/>
                  <a:pt x="4019" y="5637"/>
                  <a:pt x="3995" y="5637"/>
                </a:cubicBezTo>
                <a:cubicBezTo>
                  <a:pt x="3946" y="5637"/>
                  <a:pt x="3930" y="5588"/>
                  <a:pt x="3930" y="5588"/>
                </a:cubicBezTo>
                <a:cubicBezTo>
                  <a:pt x="3966" y="5299"/>
                  <a:pt x="3840" y="4991"/>
                  <a:pt x="3586" y="4828"/>
                </a:cubicBezTo>
                <a:lnTo>
                  <a:pt x="3586" y="4828"/>
                </a:lnTo>
                <a:cubicBezTo>
                  <a:pt x="3767" y="5063"/>
                  <a:pt x="3677" y="5588"/>
                  <a:pt x="3677" y="5588"/>
                </a:cubicBezTo>
                <a:lnTo>
                  <a:pt x="3586" y="5679"/>
                </a:lnTo>
                <a:cubicBezTo>
                  <a:pt x="3296" y="5643"/>
                  <a:pt x="2970" y="5226"/>
                  <a:pt x="2753" y="5172"/>
                </a:cubicBezTo>
                <a:cubicBezTo>
                  <a:pt x="2543" y="5137"/>
                  <a:pt x="1165" y="4645"/>
                  <a:pt x="1074" y="4645"/>
                </a:cubicBezTo>
                <a:cubicBezTo>
                  <a:pt x="1071" y="4645"/>
                  <a:pt x="1069" y="4646"/>
                  <a:pt x="1069" y="4647"/>
                </a:cubicBezTo>
                <a:cubicBezTo>
                  <a:pt x="1069" y="4665"/>
                  <a:pt x="1178" y="4665"/>
                  <a:pt x="1196" y="4683"/>
                </a:cubicBezTo>
                <a:cubicBezTo>
                  <a:pt x="1232" y="4719"/>
                  <a:pt x="1196" y="4755"/>
                  <a:pt x="1286" y="4773"/>
                </a:cubicBezTo>
                <a:cubicBezTo>
                  <a:pt x="1341" y="4792"/>
                  <a:pt x="1395" y="4810"/>
                  <a:pt x="1431" y="4864"/>
                </a:cubicBezTo>
                <a:cubicBezTo>
                  <a:pt x="1811" y="5679"/>
                  <a:pt x="671" y="5969"/>
                  <a:pt x="598" y="6095"/>
                </a:cubicBezTo>
                <a:cubicBezTo>
                  <a:pt x="544" y="6240"/>
                  <a:pt x="399" y="6331"/>
                  <a:pt x="236" y="6331"/>
                </a:cubicBezTo>
                <a:cubicBezTo>
                  <a:pt x="129" y="6331"/>
                  <a:pt x="39" y="6401"/>
                  <a:pt x="2" y="6490"/>
                </a:cubicBezTo>
                <a:lnTo>
                  <a:pt x="2" y="6490"/>
                </a:lnTo>
                <a:cubicBezTo>
                  <a:pt x="16" y="6470"/>
                  <a:pt x="119" y="6419"/>
                  <a:pt x="166" y="6419"/>
                </a:cubicBezTo>
                <a:cubicBezTo>
                  <a:pt x="172" y="6419"/>
                  <a:pt x="178" y="6419"/>
                  <a:pt x="182" y="6421"/>
                </a:cubicBezTo>
                <a:cubicBezTo>
                  <a:pt x="213" y="6427"/>
                  <a:pt x="247" y="6429"/>
                  <a:pt x="281" y="6429"/>
                </a:cubicBezTo>
                <a:cubicBezTo>
                  <a:pt x="363" y="6429"/>
                  <a:pt x="449" y="6416"/>
                  <a:pt x="526" y="6403"/>
                </a:cubicBezTo>
                <a:lnTo>
                  <a:pt x="526" y="6403"/>
                </a:lnTo>
                <a:cubicBezTo>
                  <a:pt x="471" y="6584"/>
                  <a:pt x="1377" y="6548"/>
                  <a:pt x="1757" y="6820"/>
                </a:cubicBezTo>
                <a:cubicBezTo>
                  <a:pt x="2137" y="7110"/>
                  <a:pt x="1956" y="7653"/>
                  <a:pt x="1920" y="7707"/>
                </a:cubicBezTo>
                <a:cubicBezTo>
                  <a:pt x="1902" y="7743"/>
                  <a:pt x="1830" y="7852"/>
                  <a:pt x="1775" y="7870"/>
                </a:cubicBezTo>
                <a:cubicBezTo>
                  <a:pt x="1742" y="7881"/>
                  <a:pt x="1722" y="7980"/>
                  <a:pt x="1712" y="8035"/>
                </a:cubicBezTo>
                <a:lnTo>
                  <a:pt x="1712" y="8035"/>
                </a:lnTo>
                <a:cubicBezTo>
                  <a:pt x="1752" y="7971"/>
                  <a:pt x="1830" y="7925"/>
                  <a:pt x="1830" y="7925"/>
                </a:cubicBezTo>
                <a:cubicBezTo>
                  <a:pt x="1834" y="7926"/>
                  <a:pt x="1839" y="7927"/>
                  <a:pt x="1844" y="7927"/>
                </a:cubicBezTo>
                <a:cubicBezTo>
                  <a:pt x="1893" y="7927"/>
                  <a:pt x="1938" y="7852"/>
                  <a:pt x="1938" y="7852"/>
                </a:cubicBezTo>
                <a:cubicBezTo>
                  <a:pt x="1938" y="7852"/>
                  <a:pt x="2430" y="7714"/>
                  <a:pt x="2928" y="7714"/>
                </a:cubicBezTo>
                <a:cubicBezTo>
                  <a:pt x="3105" y="7714"/>
                  <a:pt x="3284" y="7732"/>
                  <a:pt x="3441" y="7780"/>
                </a:cubicBezTo>
                <a:cubicBezTo>
                  <a:pt x="4039" y="7979"/>
                  <a:pt x="4437" y="8613"/>
                  <a:pt x="4492" y="8667"/>
                </a:cubicBezTo>
                <a:cubicBezTo>
                  <a:pt x="4528" y="8758"/>
                  <a:pt x="4564" y="8848"/>
                  <a:pt x="4582" y="8939"/>
                </a:cubicBezTo>
                <a:cubicBezTo>
                  <a:pt x="4528" y="8993"/>
                  <a:pt x="4582" y="9174"/>
                  <a:pt x="4582" y="9174"/>
                </a:cubicBezTo>
                <a:cubicBezTo>
                  <a:pt x="4582" y="9156"/>
                  <a:pt x="4582" y="9120"/>
                  <a:pt x="4582" y="9120"/>
                </a:cubicBezTo>
                <a:cubicBezTo>
                  <a:pt x="4600" y="9047"/>
                  <a:pt x="4618" y="9011"/>
                  <a:pt x="4655" y="8957"/>
                </a:cubicBezTo>
                <a:cubicBezTo>
                  <a:pt x="4727" y="8739"/>
                  <a:pt x="4999" y="8703"/>
                  <a:pt x="5325" y="8649"/>
                </a:cubicBezTo>
                <a:cubicBezTo>
                  <a:pt x="5339" y="8647"/>
                  <a:pt x="5353" y="8646"/>
                  <a:pt x="5365" y="8646"/>
                </a:cubicBezTo>
                <a:cubicBezTo>
                  <a:pt x="5620" y="8646"/>
                  <a:pt x="5497" y="8979"/>
                  <a:pt x="5687" y="9065"/>
                </a:cubicBezTo>
                <a:cubicBezTo>
                  <a:pt x="5814" y="9120"/>
                  <a:pt x="5886" y="9247"/>
                  <a:pt x="5868" y="9391"/>
                </a:cubicBezTo>
                <a:cubicBezTo>
                  <a:pt x="5788" y="9341"/>
                  <a:pt x="5707" y="9322"/>
                  <a:pt x="5627" y="9322"/>
                </a:cubicBezTo>
                <a:cubicBezTo>
                  <a:pt x="5415" y="9322"/>
                  <a:pt x="5210" y="9458"/>
                  <a:pt x="5053" y="9536"/>
                </a:cubicBezTo>
                <a:cubicBezTo>
                  <a:pt x="4836" y="9663"/>
                  <a:pt x="4962" y="10550"/>
                  <a:pt x="4854" y="10677"/>
                </a:cubicBezTo>
                <a:cubicBezTo>
                  <a:pt x="4745" y="10804"/>
                  <a:pt x="4727" y="10876"/>
                  <a:pt x="4709" y="11130"/>
                </a:cubicBezTo>
                <a:cubicBezTo>
                  <a:pt x="4692" y="11365"/>
                  <a:pt x="4240" y="11569"/>
                  <a:pt x="3857" y="11569"/>
                </a:cubicBezTo>
                <a:cubicBezTo>
                  <a:pt x="3827" y="11569"/>
                  <a:pt x="3797" y="11567"/>
                  <a:pt x="3767" y="11565"/>
                </a:cubicBezTo>
                <a:cubicBezTo>
                  <a:pt x="3742" y="11562"/>
                  <a:pt x="3719" y="11561"/>
                  <a:pt x="3697" y="11561"/>
                </a:cubicBezTo>
                <a:cubicBezTo>
                  <a:pt x="3362" y="11561"/>
                  <a:pt x="3315" y="11800"/>
                  <a:pt x="3315" y="11800"/>
                </a:cubicBezTo>
                <a:cubicBezTo>
                  <a:pt x="3206" y="11836"/>
                  <a:pt x="3170" y="11963"/>
                  <a:pt x="3206" y="12054"/>
                </a:cubicBezTo>
                <a:cubicBezTo>
                  <a:pt x="3266" y="11903"/>
                  <a:pt x="3364" y="11890"/>
                  <a:pt x="3406" y="11890"/>
                </a:cubicBezTo>
                <a:cubicBezTo>
                  <a:pt x="3414" y="11890"/>
                  <a:pt x="3420" y="11891"/>
                  <a:pt x="3423" y="11891"/>
                </a:cubicBezTo>
                <a:cubicBezTo>
                  <a:pt x="3459" y="11891"/>
                  <a:pt x="3477" y="11963"/>
                  <a:pt x="3477" y="11963"/>
                </a:cubicBezTo>
                <a:cubicBezTo>
                  <a:pt x="3423" y="11981"/>
                  <a:pt x="3405" y="12072"/>
                  <a:pt x="3405" y="12072"/>
                </a:cubicBezTo>
                <a:cubicBezTo>
                  <a:pt x="3296" y="12144"/>
                  <a:pt x="3369" y="12398"/>
                  <a:pt x="3369" y="12398"/>
                </a:cubicBezTo>
                <a:cubicBezTo>
                  <a:pt x="3369" y="12289"/>
                  <a:pt x="3405" y="12216"/>
                  <a:pt x="3496" y="12162"/>
                </a:cubicBezTo>
                <a:cubicBezTo>
                  <a:pt x="3496" y="12168"/>
                  <a:pt x="3508" y="12170"/>
                  <a:pt x="3524" y="12170"/>
                </a:cubicBezTo>
                <a:cubicBezTo>
                  <a:pt x="3556" y="12170"/>
                  <a:pt x="3604" y="12162"/>
                  <a:pt x="3604" y="12162"/>
                </a:cubicBezTo>
                <a:lnTo>
                  <a:pt x="3604" y="12162"/>
                </a:lnTo>
                <a:cubicBezTo>
                  <a:pt x="3550" y="12289"/>
                  <a:pt x="3568" y="12452"/>
                  <a:pt x="3640" y="12579"/>
                </a:cubicBezTo>
                <a:cubicBezTo>
                  <a:pt x="3604" y="12488"/>
                  <a:pt x="3622" y="12416"/>
                  <a:pt x="3677" y="12343"/>
                </a:cubicBezTo>
                <a:lnTo>
                  <a:pt x="3677" y="12398"/>
                </a:lnTo>
                <a:cubicBezTo>
                  <a:pt x="3659" y="12506"/>
                  <a:pt x="3695" y="12633"/>
                  <a:pt x="3785" y="12705"/>
                </a:cubicBezTo>
                <a:cubicBezTo>
                  <a:pt x="3767" y="12615"/>
                  <a:pt x="3767" y="12542"/>
                  <a:pt x="3785" y="12470"/>
                </a:cubicBezTo>
                <a:cubicBezTo>
                  <a:pt x="3785" y="12475"/>
                  <a:pt x="3789" y="12478"/>
                  <a:pt x="3796" y="12478"/>
                </a:cubicBezTo>
                <a:cubicBezTo>
                  <a:pt x="3836" y="12478"/>
                  <a:pt x="3972" y="12392"/>
                  <a:pt x="4003" y="12253"/>
                </a:cubicBezTo>
                <a:cubicBezTo>
                  <a:pt x="4019" y="12125"/>
                  <a:pt x="4276" y="11954"/>
                  <a:pt x="4372" y="11954"/>
                </a:cubicBezTo>
                <a:cubicBezTo>
                  <a:pt x="4385" y="11954"/>
                  <a:pt x="4395" y="11957"/>
                  <a:pt x="4401" y="11963"/>
                </a:cubicBezTo>
                <a:cubicBezTo>
                  <a:pt x="4437" y="12017"/>
                  <a:pt x="4365" y="12198"/>
                  <a:pt x="4329" y="12379"/>
                </a:cubicBezTo>
                <a:cubicBezTo>
                  <a:pt x="4202" y="12633"/>
                  <a:pt x="3948" y="12778"/>
                  <a:pt x="3677" y="12796"/>
                </a:cubicBezTo>
                <a:cubicBezTo>
                  <a:pt x="3532" y="12796"/>
                  <a:pt x="3405" y="12832"/>
                  <a:pt x="3278" y="12923"/>
                </a:cubicBezTo>
                <a:cubicBezTo>
                  <a:pt x="3271" y="12921"/>
                  <a:pt x="3263" y="12920"/>
                  <a:pt x="3256" y="12920"/>
                </a:cubicBezTo>
                <a:cubicBezTo>
                  <a:pt x="3165" y="12920"/>
                  <a:pt x="3096" y="13080"/>
                  <a:pt x="3071" y="13147"/>
                </a:cubicBezTo>
                <a:lnTo>
                  <a:pt x="3071" y="13147"/>
                </a:lnTo>
                <a:cubicBezTo>
                  <a:pt x="3114" y="13082"/>
                  <a:pt x="3278" y="13013"/>
                  <a:pt x="3278" y="13013"/>
                </a:cubicBezTo>
                <a:cubicBezTo>
                  <a:pt x="3278" y="13050"/>
                  <a:pt x="3405" y="13068"/>
                  <a:pt x="3405" y="13068"/>
                </a:cubicBezTo>
                <a:cubicBezTo>
                  <a:pt x="3387" y="13122"/>
                  <a:pt x="3387" y="13194"/>
                  <a:pt x="3405" y="13249"/>
                </a:cubicBezTo>
                <a:cubicBezTo>
                  <a:pt x="3387" y="13538"/>
                  <a:pt x="3550" y="13575"/>
                  <a:pt x="3550" y="13575"/>
                </a:cubicBezTo>
                <a:cubicBezTo>
                  <a:pt x="3514" y="13484"/>
                  <a:pt x="3514" y="13375"/>
                  <a:pt x="3550" y="13303"/>
                </a:cubicBezTo>
                <a:lnTo>
                  <a:pt x="3532" y="13303"/>
                </a:lnTo>
                <a:cubicBezTo>
                  <a:pt x="3550" y="13303"/>
                  <a:pt x="3622" y="13285"/>
                  <a:pt x="3622" y="13285"/>
                </a:cubicBezTo>
                <a:cubicBezTo>
                  <a:pt x="3622" y="13357"/>
                  <a:pt x="3695" y="13357"/>
                  <a:pt x="3695" y="13357"/>
                </a:cubicBezTo>
                <a:cubicBezTo>
                  <a:pt x="3677" y="13466"/>
                  <a:pt x="3767" y="13557"/>
                  <a:pt x="3894" y="13575"/>
                </a:cubicBezTo>
                <a:cubicBezTo>
                  <a:pt x="3822" y="13502"/>
                  <a:pt x="3785" y="13357"/>
                  <a:pt x="3822" y="13321"/>
                </a:cubicBezTo>
                <a:cubicBezTo>
                  <a:pt x="3826" y="13319"/>
                  <a:pt x="3829" y="13318"/>
                  <a:pt x="3833" y="13318"/>
                </a:cubicBezTo>
                <a:cubicBezTo>
                  <a:pt x="3862" y="13318"/>
                  <a:pt x="3876" y="13375"/>
                  <a:pt x="3876" y="13375"/>
                </a:cubicBezTo>
                <a:cubicBezTo>
                  <a:pt x="3894" y="13502"/>
                  <a:pt x="4057" y="13557"/>
                  <a:pt x="4057" y="13557"/>
                </a:cubicBezTo>
                <a:cubicBezTo>
                  <a:pt x="4003" y="13520"/>
                  <a:pt x="3966" y="13357"/>
                  <a:pt x="4057" y="13339"/>
                </a:cubicBezTo>
                <a:cubicBezTo>
                  <a:pt x="4148" y="13321"/>
                  <a:pt x="4093" y="13231"/>
                  <a:pt x="4093" y="13231"/>
                </a:cubicBezTo>
                <a:cubicBezTo>
                  <a:pt x="4292" y="12506"/>
                  <a:pt x="5198" y="12615"/>
                  <a:pt x="4944" y="12452"/>
                </a:cubicBezTo>
                <a:cubicBezTo>
                  <a:pt x="4691" y="12271"/>
                  <a:pt x="4999" y="11999"/>
                  <a:pt x="4999" y="11999"/>
                </a:cubicBezTo>
                <a:cubicBezTo>
                  <a:pt x="5596" y="11420"/>
                  <a:pt x="5361" y="11112"/>
                  <a:pt x="5361" y="11112"/>
                </a:cubicBezTo>
                <a:lnTo>
                  <a:pt x="5361" y="11094"/>
                </a:lnTo>
                <a:cubicBezTo>
                  <a:pt x="5363" y="11096"/>
                  <a:pt x="5369" y="11097"/>
                  <a:pt x="5376" y="11097"/>
                </a:cubicBezTo>
                <a:cubicBezTo>
                  <a:pt x="5417" y="11097"/>
                  <a:pt x="5524" y="11057"/>
                  <a:pt x="5524" y="11057"/>
                </a:cubicBezTo>
                <a:cubicBezTo>
                  <a:pt x="5524" y="11239"/>
                  <a:pt x="5596" y="11420"/>
                  <a:pt x="5741" y="11546"/>
                </a:cubicBezTo>
                <a:cubicBezTo>
                  <a:pt x="5433" y="12216"/>
                  <a:pt x="5705" y="13231"/>
                  <a:pt x="5796" y="14046"/>
                </a:cubicBezTo>
                <a:cubicBezTo>
                  <a:pt x="5868" y="14842"/>
                  <a:pt x="5198" y="15277"/>
                  <a:pt x="5144" y="16563"/>
                </a:cubicBezTo>
                <a:cubicBezTo>
                  <a:pt x="5095" y="17432"/>
                  <a:pt x="5192" y="17577"/>
                  <a:pt x="5262" y="17577"/>
                </a:cubicBezTo>
                <a:cubicBezTo>
                  <a:pt x="5296" y="17577"/>
                  <a:pt x="5325" y="17541"/>
                  <a:pt x="5325" y="17541"/>
                </a:cubicBezTo>
                <a:cubicBezTo>
                  <a:pt x="4908" y="15947"/>
                  <a:pt x="6429" y="14897"/>
                  <a:pt x="6393" y="13357"/>
                </a:cubicBezTo>
                <a:cubicBezTo>
                  <a:pt x="6357" y="11818"/>
                  <a:pt x="6773" y="11438"/>
                  <a:pt x="6773" y="11438"/>
                </a:cubicBezTo>
                <a:cubicBezTo>
                  <a:pt x="7643" y="10406"/>
                  <a:pt x="7516" y="10043"/>
                  <a:pt x="7516" y="10043"/>
                </a:cubicBezTo>
                <a:lnTo>
                  <a:pt x="7516" y="10043"/>
                </a:lnTo>
                <a:cubicBezTo>
                  <a:pt x="7603" y="10065"/>
                  <a:pt x="7690" y="10074"/>
                  <a:pt x="7775" y="10074"/>
                </a:cubicBezTo>
                <a:cubicBezTo>
                  <a:pt x="8488" y="10074"/>
                  <a:pt x="9110" y="9410"/>
                  <a:pt x="9110" y="9410"/>
                </a:cubicBezTo>
                <a:cubicBezTo>
                  <a:pt x="9915" y="7629"/>
                  <a:pt x="11466" y="7290"/>
                  <a:pt x="12535" y="7290"/>
                </a:cubicBezTo>
                <a:cubicBezTo>
                  <a:pt x="13173" y="7290"/>
                  <a:pt x="13639" y="7411"/>
                  <a:pt x="13673" y="7417"/>
                </a:cubicBezTo>
                <a:cubicBezTo>
                  <a:pt x="13773" y="7434"/>
                  <a:pt x="14070" y="7603"/>
                  <a:pt x="14161" y="7603"/>
                </a:cubicBezTo>
                <a:cubicBezTo>
                  <a:pt x="14169" y="7603"/>
                  <a:pt x="14176" y="7602"/>
                  <a:pt x="14180" y="7599"/>
                </a:cubicBezTo>
                <a:cubicBezTo>
                  <a:pt x="14183" y="7596"/>
                  <a:pt x="14187" y="7594"/>
                  <a:pt x="14191" y="7594"/>
                </a:cubicBezTo>
                <a:cubicBezTo>
                  <a:pt x="14241" y="7594"/>
                  <a:pt x="14379" y="7780"/>
                  <a:pt x="14379" y="7780"/>
                </a:cubicBezTo>
                <a:cubicBezTo>
                  <a:pt x="14416" y="7707"/>
                  <a:pt x="14235" y="7508"/>
                  <a:pt x="14235" y="7472"/>
                </a:cubicBezTo>
                <a:cubicBezTo>
                  <a:pt x="14216" y="7454"/>
                  <a:pt x="14035" y="7327"/>
                  <a:pt x="14035" y="7327"/>
                </a:cubicBezTo>
                <a:cubicBezTo>
                  <a:pt x="13800" y="5190"/>
                  <a:pt x="16643" y="4810"/>
                  <a:pt x="16679" y="4737"/>
                </a:cubicBezTo>
                <a:cubicBezTo>
                  <a:pt x="16686" y="4724"/>
                  <a:pt x="16709" y="4719"/>
                  <a:pt x="16742" y="4719"/>
                </a:cubicBezTo>
                <a:cubicBezTo>
                  <a:pt x="16838" y="4719"/>
                  <a:pt x="17020" y="4759"/>
                  <a:pt x="17149" y="4759"/>
                </a:cubicBezTo>
                <a:cubicBezTo>
                  <a:pt x="17226" y="4759"/>
                  <a:pt x="17284" y="4745"/>
                  <a:pt x="17295" y="4701"/>
                </a:cubicBezTo>
                <a:cubicBezTo>
                  <a:pt x="17306" y="4656"/>
                  <a:pt x="17348" y="4641"/>
                  <a:pt x="17401" y="4641"/>
                </a:cubicBezTo>
                <a:cubicBezTo>
                  <a:pt x="17520" y="4641"/>
                  <a:pt x="17693" y="4719"/>
                  <a:pt x="17693" y="4719"/>
                </a:cubicBezTo>
                <a:cubicBezTo>
                  <a:pt x="17585" y="4520"/>
                  <a:pt x="17259" y="4574"/>
                  <a:pt x="17205" y="4556"/>
                </a:cubicBezTo>
                <a:cubicBezTo>
                  <a:pt x="17042" y="4538"/>
                  <a:pt x="16879" y="4520"/>
                  <a:pt x="16716" y="4520"/>
                </a:cubicBezTo>
                <a:cubicBezTo>
                  <a:pt x="15031" y="3470"/>
                  <a:pt x="16897" y="2311"/>
                  <a:pt x="16879" y="2202"/>
                </a:cubicBezTo>
                <a:cubicBezTo>
                  <a:pt x="16879" y="2093"/>
                  <a:pt x="16842" y="2093"/>
                  <a:pt x="17096" y="2093"/>
                </a:cubicBezTo>
                <a:cubicBezTo>
                  <a:pt x="17331" y="2093"/>
                  <a:pt x="17422" y="1948"/>
                  <a:pt x="17603" y="1876"/>
                </a:cubicBezTo>
                <a:cubicBezTo>
                  <a:pt x="17802" y="1785"/>
                  <a:pt x="18092" y="1695"/>
                  <a:pt x="18345" y="1622"/>
                </a:cubicBezTo>
                <a:cubicBezTo>
                  <a:pt x="18408" y="1600"/>
                  <a:pt x="18396" y="1592"/>
                  <a:pt x="18341" y="1592"/>
                </a:cubicBezTo>
                <a:cubicBezTo>
                  <a:pt x="18198" y="1592"/>
                  <a:pt x="17765" y="1646"/>
                  <a:pt x="17594" y="1646"/>
                </a:cubicBezTo>
                <a:cubicBezTo>
                  <a:pt x="17563" y="1646"/>
                  <a:pt x="17541" y="1645"/>
                  <a:pt x="17530" y="1641"/>
                </a:cubicBezTo>
                <a:cubicBezTo>
                  <a:pt x="17523" y="1636"/>
                  <a:pt x="17512" y="1634"/>
                  <a:pt x="17497" y="1634"/>
                </a:cubicBezTo>
                <a:cubicBezTo>
                  <a:pt x="17327" y="1634"/>
                  <a:pt x="16716" y="1894"/>
                  <a:pt x="16716" y="1894"/>
                </a:cubicBezTo>
                <a:cubicBezTo>
                  <a:pt x="16204" y="1984"/>
                  <a:pt x="15738" y="2023"/>
                  <a:pt x="15315" y="2023"/>
                </a:cubicBezTo>
                <a:cubicBezTo>
                  <a:pt x="12667" y="2023"/>
                  <a:pt x="11689" y="498"/>
                  <a:pt x="11627" y="373"/>
                </a:cubicBezTo>
                <a:cubicBezTo>
                  <a:pt x="11581" y="281"/>
                  <a:pt x="11644" y="0"/>
                  <a:pt x="116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3"/>
          <p:cNvSpPr/>
          <p:nvPr/>
        </p:nvSpPr>
        <p:spPr>
          <a:xfrm>
            <a:off x="130438" y="1200936"/>
            <a:ext cx="1762261" cy="1589757"/>
          </a:xfrm>
          <a:custGeom>
            <a:avLst/>
            <a:gdLst/>
            <a:ahLst/>
            <a:cxnLst/>
            <a:rect l="l" t="t" r="r" b="b"/>
            <a:pathLst>
              <a:path w="19650" h="17727" extrusionOk="0">
                <a:moveTo>
                  <a:pt x="41" y="3646"/>
                </a:moveTo>
                <a:cubicBezTo>
                  <a:pt x="23" y="3648"/>
                  <a:pt x="9" y="3653"/>
                  <a:pt x="1" y="3661"/>
                </a:cubicBezTo>
                <a:cubicBezTo>
                  <a:pt x="14" y="3656"/>
                  <a:pt x="27" y="3651"/>
                  <a:pt x="41" y="3646"/>
                </a:cubicBezTo>
                <a:close/>
                <a:moveTo>
                  <a:pt x="19552" y="1"/>
                </a:moveTo>
                <a:cubicBezTo>
                  <a:pt x="18009" y="1"/>
                  <a:pt x="14887" y="1597"/>
                  <a:pt x="14887" y="1597"/>
                </a:cubicBezTo>
                <a:cubicBezTo>
                  <a:pt x="14815" y="1542"/>
                  <a:pt x="14887" y="1343"/>
                  <a:pt x="14887" y="1343"/>
                </a:cubicBezTo>
                <a:cubicBezTo>
                  <a:pt x="14884" y="1343"/>
                  <a:pt x="14881" y="1342"/>
                  <a:pt x="14878" y="1342"/>
                </a:cubicBezTo>
                <a:cubicBezTo>
                  <a:pt x="14754" y="1342"/>
                  <a:pt x="14633" y="1687"/>
                  <a:pt x="14633" y="1687"/>
                </a:cubicBezTo>
                <a:cubicBezTo>
                  <a:pt x="14597" y="1524"/>
                  <a:pt x="14887" y="1053"/>
                  <a:pt x="14887" y="1053"/>
                </a:cubicBezTo>
                <a:cubicBezTo>
                  <a:pt x="14882" y="1051"/>
                  <a:pt x="14876" y="1050"/>
                  <a:pt x="14868" y="1050"/>
                </a:cubicBezTo>
                <a:cubicBezTo>
                  <a:pt x="14754" y="1050"/>
                  <a:pt x="14335" y="1293"/>
                  <a:pt x="14217" y="1868"/>
                </a:cubicBezTo>
                <a:cubicBezTo>
                  <a:pt x="14108" y="2502"/>
                  <a:pt x="13348" y="3607"/>
                  <a:pt x="13293" y="3860"/>
                </a:cubicBezTo>
                <a:cubicBezTo>
                  <a:pt x="13239" y="4096"/>
                  <a:pt x="12895" y="4150"/>
                  <a:pt x="12804" y="4313"/>
                </a:cubicBezTo>
                <a:cubicBezTo>
                  <a:pt x="12718" y="4486"/>
                  <a:pt x="11251" y="5059"/>
                  <a:pt x="10953" y="5059"/>
                </a:cubicBezTo>
                <a:cubicBezTo>
                  <a:pt x="10940" y="5059"/>
                  <a:pt x="10929" y="5058"/>
                  <a:pt x="10921" y="5055"/>
                </a:cubicBezTo>
                <a:cubicBezTo>
                  <a:pt x="10722" y="5001"/>
                  <a:pt x="10505" y="5110"/>
                  <a:pt x="10468" y="4784"/>
                </a:cubicBezTo>
                <a:cubicBezTo>
                  <a:pt x="10432" y="4458"/>
                  <a:pt x="10215" y="4150"/>
                  <a:pt x="10088" y="4132"/>
                </a:cubicBezTo>
                <a:cubicBezTo>
                  <a:pt x="9889" y="4023"/>
                  <a:pt x="9726" y="3896"/>
                  <a:pt x="9563" y="3752"/>
                </a:cubicBezTo>
                <a:lnTo>
                  <a:pt x="9563" y="3752"/>
                </a:lnTo>
                <a:cubicBezTo>
                  <a:pt x="9635" y="3788"/>
                  <a:pt x="9708" y="3806"/>
                  <a:pt x="9780" y="3806"/>
                </a:cubicBezTo>
                <a:cubicBezTo>
                  <a:pt x="9871" y="3806"/>
                  <a:pt x="9997" y="3643"/>
                  <a:pt x="10088" y="3552"/>
                </a:cubicBezTo>
                <a:cubicBezTo>
                  <a:pt x="10179" y="3462"/>
                  <a:pt x="10124" y="3226"/>
                  <a:pt x="10016" y="3226"/>
                </a:cubicBezTo>
                <a:cubicBezTo>
                  <a:pt x="9961" y="3226"/>
                  <a:pt x="9907" y="3263"/>
                  <a:pt x="9871" y="3335"/>
                </a:cubicBezTo>
                <a:cubicBezTo>
                  <a:pt x="9898" y="3308"/>
                  <a:pt x="9922" y="3295"/>
                  <a:pt x="9943" y="3295"/>
                </a:cubicBezTo>
                <a:cubicBezTo>
                  <a:pt x="9989" y="3295"/>
                  <a:pt x="10016" y="3361"/>
                  <a:pt x="10016" y="3462"/>
                </a:cubicBezTo>
                <a:cubicBezTo>
                  <a:pt x="10003" y="3558"/>
                  <a:pt x="9887" y="3583"/>
                  <a:pt x="9783" y="3583"/>
                </a:cubicBezTo>
                <a:cubicBezTo>
                  <a:pt x="9732" y="3583"/>
                  <a:pt x="9684" y="3576"/>
                  <a:pt x="9653" y="3570"/>
                </a:cubicBezTo>
                <a:cubicBezTo>
                  <a:pt x="9563" y="3570"/>
                  <a:pt x="9508" y="3426"/>
                  <a:pt x="9418" y="3407"/>
                </a:cubicBezTo>
                <a:cubicBezTo>
                  <a:pt x="9411" y="3404"/>
                  <a:pt x="9403" y="3402"/>
                  <a:pt x="9394" y="3402"/>
                </a:cubicBezTo>
                <a:cubicBezTo>
                  <a:pt x="9333" y="3402"/>
                  <a:pt x="9250" y="3491"/>
                  <a:pt x="9215" y="3491"/>
                </a:cubicBezTo>
                <a:cubicBezTo>
                  <a:pt x="9208" y="3491"/>
                  <a:pt x="9203" y="3488"/>
                  <a:pt x="9201" y="3480"/>
                </a:cubicBezTo>
                <a:cubicBezTo>
                  <a:pt x="9195" y="3468"/>
                  <a:pt x="9170" y="3464"/>
                  <a:pt x="9138" y="3464"/>
                </a:cubicBezTo>
                <a:cubicBezTo>
                  <a:pt x="9074" y="3464"/>
                  <a:pt x="8977" y="3480"/>
                  <a:pt x="8929" y="3480"/>
                </a:cubicBezTo>
                <a:cubicBezTo>
                  <a:pt x="8875" y="3480"/>
                  <a:pt x="8857" y="3480"/>
                  <a:pt x="8875" y="3407"/>
                </a:cubicBezTo>
                <a:cubicBezTo>
                  <a:pt x="8875" y="3335"/>
                  <a:pt x="8947" y="3335"/>
                  <a:pt x="8965" y="3281"/>
                </a:cubicBezTo>
                <a:cubicBezTo>
                  <a:pt x="8965" y="3263"/>
                  <a:pt x="8979" y="3257"/>
                  <a:pt x="8998" y="3257"/>
                </a:cubicBezTo>
                <a:cubicBezTo>
                  <a:pt x="9036" y="3257"/>
                  <a:pt x="9092" y="3281"/>
                  <a:pt x="9092" y="3281"/>
                </a:cubicBezTo>
                <a:cubicBezTo>
                  <a:pt x="9036" y="3234"/>
                  <a:pt x="8991" y="3216"/>
                  <a:pt x="8954" y="3216"/>
                </a:cubicBezTo>
                <a:cubicBezTo>
                  <a:pt x="8846" y="3216"/>
                  <a:pt x="8802" y="3367"/>
                  <a:pt x="8748" y="3407"/>
                </a:cubicBezTo>
                <a:cubicBezTo>
                  <a:pt x="8675" y="3462"/>
                  <a:pt x="8748" y="3607"/>
                  <a:pt x="8657" y="3643"/>
                </a:cubicBezTo>
                <a:cubicBezTo>
                  <a:pt x="8585" y="3661"/>
                  <a:pt x="8494" y="3679"/>
                  <a:pt x="8422" y="3679"/>
                </a:cubicBezTo>
                <a:cubicBezTo>
                  <a:pt x="8396" y="3679"/>
                  <a:pt x="8370" y="3633"/>
                  <a:pt x="8331" y="3633"/>
                </a:cubicBezTo>
                <a:cubicBezTo>
                  <a:pt x="8315" y="3633"/>
                  <a:pt x="8298" y="3640"/>
                  <a:pt x="8277" y="3661"/>
                </a:cubicBezTo>
                <a:cubicBezTo>
                  <a:pt x="8205" y="3715"/>
                  <a:pt x="8295" y="3951"/>
                  <a:pt x="8295" y="3951"/>
                </a:cubicBezTo>
                <a:cubicBezTo>
                  <a:pt x="8295" y="3937"/>
                  <a:pt x="8337" y="3902"/>
                  <a:pt x="8357" y="3902"/>
                </a:cubicBezTo>
                <a:cubicBezTo>
                  <a:pt x="8363" y="3902"/>
                  <a:pt x="8368" y="3906"/>
                  <a:pt x="8368" y="3915"/>
                </a:cubicBezTo>
                <a:cubicBezTo>
                  <a:pt x="8374" y="3927"/>
                  <a:pt x="8382" y="3931"/>
                  <a:pt x="8392" y="3931"/>
                </a:cubicBezTo>
                <a:cubicBezTo>
                  <a:pt x="8412" y="3931"/>
                  <a:pt x="8440" y="3915"/>
                  <a:pt x="8476" y="3915"/>
                </a:cubicBezTo>
                <a:cubicBezTo>
                  <a:pt x="8531" y="3915"/>
                  <a:pt x="8549" y="3969"/>
                  <a:pt x="8567" y="3987"/>
                </a:cubicBezTo>
                <a:cubicBezTo>
                  <a:pt x="8567" y="4005"/>
                  <a:pt x="8712" y="4023"/>
                  <a:pt x="8712" y="4041"/>
                </a:cubicBezTo>
                <a:cubicBezTo>
                  <a:pt x="8730" y="4059"/>
                  <a:pt x="8694" y="4168"/>
                  <a:pt x="8657" y="4186"/>
                </a:cubicBezTo>
                <a:cubicBezTo>
                  <a:pt x="8639" y="4204"/>
                  <a:pt x="8639" y="4222"/>
                  <a:pt x="8639" y="4259"/>
                </a:cubicBezTo>
                <a:cubicBezTo>
                  <a:pt x="8657" y="4259"/>
                  <a:pt x="8694" y="4440"/>
                  <a:pt x="8639" y="4476"/>
                </a:cubicBezTo>
                <a:cubicBezTo>
                  <a:pt x="8603" y="4530"/>
                  <a:pt x="8675" y="4585"/>
                  <a:pt x="8712" y="4657"/>
                </a:cubicBezTo>
                <a:cubicBezTo>
                  <a:pt x="8748" y="4748"/>
                  <a:pt x="8784" y="4838"/>
                  <a:pt x="8802" y="4947"/>
                </a:cubicBezTo>
                <a:cubicBezTo>
                  <a:pt x="8838" y="4820"/>
                  <a:pt x="8893" y="4711"/>
                  <a:pt x="8947" y="4585"/>
                </a:cubicBezTo>
                <a:cubicBezTo>
                  <a:pt x="8947" y="4585"/>
                  <a:pt x="9037" y="4659"/>
                  <a:pt x="9067" y="4659"/>
                </a:cubicBezTo>
                <a:cubicBezTo>
                  <a:pt x="9070" y="4659"/>
                  <a:pt x="9072" y="4659"/>
                  <a:pt x="9074" y="4657"/>
                </a:cubicBezTo>
                <a:cubicBezTo>
                  <a:pt x="9110" y="4639"/>
                  <a:pt x="9056" y="4585"/>
                  <a:pt x="9056" y="4476"/>
                </a:cubicBezTo>
                <a:cubicBezTo>
                  <a:pt x="9056" y="4446"/>
                  <a:pt x="9067" y="4434"/>
                  <a:pt x="9085" y="4434"/>
                </a:cubicBezTo>
                <a:cubicBezTo>
                  <a:pt x="9132" y="4434"/>
                  <a:pt x="9226" y="4514"/>
                  <a:pt x="9291" y="4566"/>
                </a:cubicBezTo>
                <a:cubicBezTo>
                  <a:pt x="9364" y="4657"/>
                  <a:pt x="9671" y="4657"/>
                  <a:pt x="9816" y="4729"/>
                </a:cubicBezTo>
                <a:cubicBezTo>
                  <a:pt x="9979" y="4874"/>
                  <a:pt x="10088" y="5092"/>
                  <a:pt x="10070" y="5309"/>
                </a:cubicBezTo>
                <a:cubicBezTo>
                  <a:pt x="10061" y="5396"/>
                  <a:pt x="10002" y="5425"/>
                  <a:pt x="9927" y="5425"/>
                </a:cubicBezTo>
                <a:cubicBezTo>
                  <a:pt x="9846" y="5425"/>
                  <a:pt x="9747" y="5391"/>
                  <a:pt x="9671" y="5363"/>
                </a:cubicBezTo>
                <a:cubicBezTo>
                  <a:pt x="9634" y="5351"/>
                  <a:pt x="9582" y="5345"/>
                  <a:pt x="9518" y="5345"/>
                </a:cubicBezTo>
                <a:cubicBezTo>
                  <a:pt x="9302" y="5345"/>
                  <a:pt x="8945" y="5410"/>
                  <a:pt x="8512" y="5508"/>
                </a:cubicBezTo>
                <a:cubicBezTo>
                  <a:pt x="8389" y="5540"/>
                  <a:pt x="8274" y="5553"/>
                  <a:pt x="8167" y="5553"/>
                </a:cubicBezTo>
                <a:cubicBezTo>
                  <a:pt x="7789" y="5553"/>
                  <a:pt x="7511" y="5396"/>
                  <a:pt x="7299" y="5381"/>
                </a:cubicBezTo>
                <a:cubicBezTo>
                  <a:pt x="7009" y="5363"/>
                  <a:pt x="7009" y="5309"/>
                  <a:pt x="6955" y="5237"/>
                </a:cubicBezTo>
                <a:cubicBezTo>
                  <a:pt x="6883" y="5164"/>
                  <a:pt x="6846" y="5055"/>
                  <a:pt x="6846" y="4947"/>
                </a:cubicBezTo>
                <a:cubicBezTo>
                  <a:pt x="6857" y="4864"/>
                  <a:pt x="6820" y="4846"/>
                  <a:pt x="6786" y="4846"/>
                </a:cubicBezTo>
                <a:cubicBezTo>
                  <a:pt x="6761" y="4846"/>
                  <a:pt x="6738" y="4856"/>
                  <a:pt x="6738" y="4856"/>
                </a:cubicBezTo>
                <a:cubicBezTo>
                  <a:pt x="6702" y="4566"/>
                  <a:pt x="6539" y="4295"/>
                  <a:pt x="6285" y="4132"/>
                </a:cubicBezTo>
                <a:lnTo>
                  <a:pt x="6285" y="4132"/>
                </a:lnTo>
                <a:cubicBezTo>
                  <a:pt x="6339" y="4277"/>
                  <a:pt x="6339" y="4440"/>
                  <a:pt x="6285" y="4585"/>
                </a:cubicBezTo>
                <a:cubicBezTo>
                  <a:pt x="6031" y="4132"/>
                  <a:pt x="5470" y="4005"/>
                  <a:pt x="3496" y="3480"/>
                </a:cubicBezTo>
                <a:cubicBezTo>
                  <a:pt x="3018" y="3353"/>
                  <a:pt x="2527" y="3291"/>
                  <a:pt x="2038" y="3291"/>
                </a:cubicBezTo>
                <a:cubicBezTo>
                  <a:pt x="1356" y="3291"/>
                  <a:pt x="678" y="3411"/>
                  <a:pt x="41" y="3646"/>
                </a:cubicBezTo>
                <a:lnTo>
                  <a:pt x="41" y="3646"/>
                </a:lnTo>
                <a:cubicBezTo>
                  <a:pt x="49" y="3645"/>
                  <a:pt x="57" y="3645"/>
                  <a:pt x="67" y="3645"/>
                </a:cubicBezTo>
                <a:cubicBezTo>
                  <a:pt x="126" y="3645"/>
                  <a:pt x="206" y="3661"/>
                  <a:pt x="255" y="3661"/>
                </a:cubicBezTo>
                <a:cubicBezTo>
                  <a:pt x="327" y="3679"/>
                  <a:pt x="381" y="3715"/>
                  <a:pt x="436" y="3752"/>
                </a:cubicBezTo>
                <a:cubicBezTo>
                  <a:pt x="454" y="3770"/>
                  <a:pt x="635" y="3788"/>
                  <a:pt x="689" y="3806"/>
                </a:cubicBezTo>
                <a:cubicBezTo>
                  <a:pt x="762" y="3824"/>
                  <a:pt x="816" y="3842"/>
                  <a:pt x="888" y="3842"/>
                </a:cubicBezTo>
                <a:cubicBezTo>
                  <a:pt x="943" y="3860"/>
                  <a:pt x="979" y="3896"/>
                  <a:pt x="1015" y="3951"/>
                </a:cubicBezTo>
                <a:cubicBezTo>
                  <a:pt x="1015" y="3969"/>
                  <a:pt x="1033" y="4041"/>
                  <a:pt x="1033" y="4078"/>
                </a:cubicBezTo>
                <a:cubicBezTo>
                  <a:pt x="1033" y="4096"/>
                  <a:pt x="1178" y="4168"/>
                  <a:pt x="1178" y="4168"/>
                </a:cubicBezTo>
                <a:lnTo>
                  <a:pt x="1287" y="4168"/>
                </a:lnTo>
                <a:cubicBezTo>
                  <a:pt x="1341" y="4132"/>
                  <a:pt x="1414" y="4114"/>
                  <a:pt x="1468" y="4059"/>
                </a:cubicBezTo>
                <a:cubicBezTo>
                  <a:pt x="1484" y="4050"/>
                  <a:pt x="1494" y="4046"/>
                  <a:pt x="1500" y="4046"/>
                </a:cubicBezTo>
                <a:cubicBezTo>
                  <a:pt x="1529" y="4046"/>
                  <a:pt x="1468" y="4132"/>
                  <a:pt x="1468" y="4132"/>
                </a:cubicBezTo>
                <a:cubicBezTo>
                  <a:pt x="1468" y="4132"/>
                  <a:pt x="1432" y="4222"/>
                  <a:pt x="1414" y="4259"/>
                </a:cubicBezTo>
                <a:cubicBezTo>
                  <a:pt x="1395" y="4295"/>
                  <a:pt x="1522" y="4422"/>
                  <a:pt x="1558" y="4440"/>
                </a:cubicBezTo>
                <a:cubicBezTo>
                  <a:pt x="1577" y="4440"/>
                  <a:pt x="1794" y="4548"/>
                  <a:pt x="1830" y="4566"/>
                </a:cubicBezTo>
                <a:cubicBezTo>
                  <a:pt x="1866" y="4585"/>
                  <a:pt x="1921" y="4603"/>
                  <a:pt x="1957" y="4603"/>
                </a:cubicBezTo>
                <a:lnTo>
                  <a:pt x="2047" y="4603"/>
                </a:lnTo>
                <a:lnTo>
                  <a:pt x="2283" y="4566"/>
                </a:lnTo>
                <a:lnTo>
                  <a:pt x="2283" y="4566"/>
                </a:lnTo>
                <a:cubicBezTo>
                  <a:pt x="2265" y="4639"/>
                  <a:pt x="2228" y="4729"/>
                  <a:pt x="2192" y="4802"/>
                </a:cubicBezTo>
                <a:cubicBezTo>
                  <a:pt x="2156" y="4838"/>
                  <a:pt x="2192" y="4929"/>
                  <a:pt x="2228" y="4929"/>
                </a:cubicBezTo>
                <a:cubicBezTo>
                  <a:pt x="2319" y="4911"/>
                  <a:pt x="2410" y="4856"/>
                  <a:pt x="2464" y="4766"/>
                </a:cubicBezTo>
                <a:cubicBezTo>
                  <a:pt x="2518" y="4693"/>
                  <a:pt x="2573" y="4621"/>
                  <a:pt x="2627" y="4548"/>
                </a:cubicBezTo>
                <a:cubicBezTo>
                  <a:pt x="2681" y="4483"/>
                  <a:pt x="2722" y="4470"/>
                  <a:pt x="2747" y="4470"/>
                </a:cubicBezTo>
                <a:cubicBezTo>
                  <a:pt x="2763" y="4470"/>
                  <a:pt x="2772" y="4476"/>
                  <a:pt x="2772" y="4476"/>
                </a:cubicBezTo>
                <a:cubicBezTo>
                  <a:pt x="2754" y="4603"/>
                  <a:pt x="2736" y="4711"/>
                  <a:pt x="2699" y="4820"/>
                </a:cubicBezTo>
                <a:cubicBezTo>
                  <a:pt x="2645" y="4929"/>
                  <a:pt x="2609" y="5019"/>
                  <a:pt x="2554" y="5110"/>
                </a:cubicBezTo>
                <a:cubicBezTo>
                  <a:pt x="2536" y="5237"/>
                  <a:pt x="2536" y="5363"/>
                  <a:pt x="2554" y="5472"/>
                </a:cubicBezTo>
                <a:cubicBezTo>
                  <a:pt x="2554" y="5526"/>
                  <a:pt x="2573" y="5653"/>
                  <a:pt x="2554" y="5707"/>
                </a:cubicBezTo>
                <a:cubicBezTo>
                  <a:pt x="2518" y="5744"/>
                  <a:pt x="2591" y="5834"/>
                  <a:pt x="2591" y="5834"/>
                </a:cubicBezTo>
                <a:lnTo>
                  <a:pt x="2627" y="5816"/>
                </a:lnTo>
                <a:cubicBezTo>
                  <a:pt x="2663" y="5798"/>
                  <a:pt x="2717" y="5780"/>
                  <a:pt x="2754" y="5762"/>
                </a:cubicBezTo>
                <a:cubicBezTo>
                  <a:pt x="2790" y="5762"/>
                  <a:pt x="2862" y="5834"/>
                  <a:pt x="2880" y="5925"/>
                </a:cubicBezTo>
                <a:cubicBezTo>
                  <a:pt x="2897" y="6023"/>
                  <a:pt x="2884" y="6447"/>
                  <a:pt x="2894" y="6447"/>
                </a:cubicBezTo>
                <a:cubicBezTo>
                  <a:pt x="2895" y="6447"/>
                  <a:pt x="2897" y="6442"/>
                  <a:pt x="2899" y="6432"/>
                </a:cubicBezTo>
                <a:cubicBezTo>
                  <a:pt x="2908" y="6368"/>
                  <a:pt x="2939" y="6359"/>
                  <a:pt x="2982" y="6359"/>
                </a:cubicBezTo>
                <a:cubicBezTo>
                  <a:pt x="2999" y="6359"/>
                  <a:pt x="3018" y="6361"/>
                  <a:pt x="3039" y="6361"/>
                </a:cubicBezTo>
                <a:cubicBezTo>
                  <a:pt x="3069" y="6361"/>
                  <a:pt x="3101" y="6357"/>
                  <a:pt x="3134" y="6341"/>
                </a:cubicBezTo>
                <a:cubicBezTo>
                  <a:pt x="3165" y="6320"/>
                  <a:pt x="3187" y="6313"/>
                  <a:pt x="3204" y="6313"/>
                </a:cubicBezTo>
                <a:cubicBezTo>
                  <a:pt x="3247" y="6313"/>
                  <a:pt x="3258" y="6359"/>
                  <a:pt x="3297" y="6359"/>
                </a:cubicBezTo>
                <a:cubicBezTo>
                  <a:pt x="3333" y="6359"/>
                  <a:pt x="3369" y="6359"/>
                  <a:pt x="3406" y="6341"/>
                </a:cubicBezTo>
                <a:cubicBezTo>
                  <a:pt x="3460" y="6341"/>
                  <a:pt x="3478" y="6414"/>
                  <a:pt x="3478" y="6468"/>
                </a:cubicBezTo>
                <a:cubicBezTo>
                  <a:pt x="3478" y="6540"/>
                  <a:pt x="3496" y="6522"/>
                  <a:pt x="3478" y="6577"/>
                </a:cubicBezTo>
                <a:cubicBezTo>
                  <a:pt x="3478" y="6611"/>
                  <a:pt x="3500" y="6624"/>
                  <a:pt x="3516" y="6624"/>
                </a:cubicBezTo>
                <a:cubicBezTo>
                  <a:pt x="3525" y="6624"/>
                  <a:pt x="3532" y="6619"/>
                  <a:pt x="3532" y="6613"/>
                </a:cubicBezTo>
                <a:cubicBezTo>
                  <a:pt x="3532" y="6595"/>
                  <a:pt x="3550" y="6577"/>
                  <a:pt x="3569" y="6486"/>
                </a:cubicBezTo>
                <a:cubicBezTo>
                  <a:pt x="3605" y="6396"/>
                  <a:pt x="3732" y="6305"/>
                  <a:pt x="3732" y="6305"/>
                </a:cubicBezTo>
                <a:lnTo>
                  <a:pt x="3732" y="6305"/>
                </a:lnTo>
                <a:cubicBezTo>
                  <a:pt x="3732" y="6396"/>
                  <a:pt x="3732" y="6468"/>
                  <a:pt x="3695" y="6540"/>
                </a:cubicBezTo>
                <a:cubicBezTo>
                  <a:pt x="3659" y="6649"/>
                  <a:pt x="3659" y="6776"/>
                  <a:pt x="3677" y="6884"/>
                </a:cubicBezTo>
                <a:cubicBezTo>
                  <a:pt x="3695" y="6993"/>
                  <a:pt x="3804" y="7138"/>
                  <a:pt x="3840" y="7229"/>
                </a:cubicBezTo>
                <a:cubicBezTo>
                  <a:pt x="3858" y="7301"/>
                  <a:pt x="3876" y="7392"/>
                  <a:pt x="3913" y="7482"/>
                </a:cubicBezTo>
                <a:cubicBezTo>
                  <a:pt x="3922" y="7496"/>
                  <a:pt x="3928" y="7503"/>
                  <a:pt x="3931" y="7503"/>
                </a:cubicBezTo>
                <a:cubicBezTo>
                  <a:pt x="3939" y="7503"/>
                  <a:pt x="3926" y="7449"/>
                  <a:pt x="3913" y="7355"/>
                </a:cubicBezTo>
                <a:cubicBezTo>
                  <a:pt x="3913" y="7229"/>
                  <a:pt x="3931" y="7319"/>
                  <a:pt x="4039" y="7156"/>
                </a:cubicBezTo>
                <a:cubicBezTo>
                  <a:pt x="4148" y="7011"/>
                  <a:pt x="4202" y="7029"/>
                  <a:pt x="4221" y="6993"/>
                </a:cubicBezTo>
                <a:cubicBezTo>
                  <a:pt x="4239" y="6939"/>
                  <a:pt x="4275" y="6975"/>
                  <a:pt x="4275" y="6939"/>
                </a:cubicBezTo>
                <a:cubicBezTo>
                  <a:pt x="4293" y="6921"/>
                  <a:pt x="4347" y="6884"/>
                  <a:pt x="4383" y="6812"/>
                </a:cubicBezTo>
                <a:cubicBezTo>
                  <a:pt x="4438" y="6721"/>
                  <a:pt x="4438" y="6758"/>
                  <a:pt x="4438" y="6667"/>
                </a:cubicBezTo>
                <a:cubicBezTo>
                  <a:pt x="4438" y="6642"/>
                  <a:pt x="4445" y="6632"/>
                  <a:pt x="4455" y="6632"/>
                </a:cubicBezTo>
                <a:cubicBezTo>
                  <a:pt x="4490" y="6632"/>
                  <a:pt x="4565" y="6740"/>
                  <a:pt x="4565" y="6740"/>
                </a:cubicBezTo>
                <a:lnTo>
                  <a:pt x="4691" y="6740"/>
                </a:lnTo>
                <a:cubicBezTo>
                  <a:pt x="4691" y="6740"/>
                  <a:pt x="4746" y="6812"/>
                  <a:pt x="4746" y="6830"/>
                </a:cubicBezTo>
                <a:cubicBezTo>
                  <a:pt x="4764" y="6866"/>
                  <a:pt x="4782" y="6903"/>
                  <a:pt x="4800" y="6921"/>
                </a:cubicBezTo>
                <a:cubicBezTo>
                  <a:pt x="4806" y="6927"/>
                  <a:pt x="4814" y="6929"/>
                  <a:pt x="4823" y="6929"/>
                </a:cubicBezTo>
                <a:cubicBezTo>
                  <a:pt x="4840" y="6929"/>
                  <a:pt x="4860" y="6921"/>
                  <a:pt x="4872" y="6921"/>
                </a:cubicBezTo>
                <a:cubicBezTo>
                  <a:pt x="4891" y="6903"/>
                  <a:pt x="4927" y="6884"/>
                  <a:pt x="4999" y="6794"/>
                </a:cubicBezTo>
                <a:cubicBezTo>
                  <a:pt x="5026" y="6753"/>
                  <a:pt x="5041" y="6740"/>
                  <a:pt x="5048" y="6740"/>
                </a:cubicBezTo>
                <a:cubicBezTo>
                  <a:pt x="5061" y="6740"/>
                  <a:pt x="5054" y="6776"/>
                  <a:pt x="5054" y="6776"/>
                </a:cubicBezTo>
                <a:lnTo>
                  <a:pt x="5054" y="7011"/>
                </a:lnTo>
                <a:cubicBezTo>
                  <a:pt x="5108" y="6993"/>
                  <a:pt x="5180" y="6957"/>
                  <a:pt x="5217" y="6903"/>
                </a:cubicBezTo>
                <a:cubicBezTo>
                  <a:pt x="5289" y="6830"/>
                  <a:pt x="5325" y="6740"/>
                  <a:pt x="5361" y="6631"/>
                </a:cubicBezTo>
                <a:cubicBezTo>
                  <a:pt x="5361" y="6577"/>
                  <a:pt x="5380" y="6522"/>
                  <a:pt x="5398" y="6468"/>
                </a:cubicBezTo>
                <a:cubicBezTo>
                  <a:pt x="5416" y="6396"/>
                  <a:pt x="5434" y="6341"/>
                  <a:pt x="5434" y="6269"/>
                </a:cubicBezTo>
                <a:cubicBezTo>
                  <a:pt x="5434" y="6233"/>
                  <a:pt x="5452" y="6196"/>
                  <a:pt x="5488" y="6160"/>
                </a:cubicBezTo>
                <a:lnTo>
                  <a:pt x="5488" y="6450"/>
                </a:lnTo>
                <a:cubicBezTo>
                  <a:pt x="5488" y="6540"/>
                  <a:pt x="5506" y="6649"/>
                  <a:pt x="5524" y="6740"/>
                </a:cubicBezTo>
                <a:lnTo>
                  <a:pt x="5579" y="6721"/>
                </a:lnTo>
                <a:cubicBezTo>
                  <a:pt x="5615" y="6794"/>
                  <a:pt x="5633" y="6848"/>
                  <a:pt x="5633" y="6921"/>
                </a:cubicBezTo>
                <a:cubicBezTo>
                  <a:pt x="5633" y="6975"/>
                  <a:pt x="5651" y="7047"/>
                  <a:pt x="5669" y="7102"/>
                </a:cubicBezTo>
                <a:cubicBezTo>
                  <a:pt x="5705" y="7174"/>
                  <a:pt x="5760" y="7265"/>
                  <a:pt x="5832" y="7337"/>
                </a:cubicBezTo>
                <a:cubicBezTo>
                  <a:pt x="5887" y="7428"/>
                  <a:pt x="5923" y="7518"/>
                  <a:pt x="5941" y="7627"/>
                </a:cubicBezTo>
                <a:cubicBezTo>
                  <a:pt x="5959" y="7718"/>
                  <a:pt x="5995" y="7790"/>
                  <a:pt x="6031" y="7880"/>
                </a:cubicBezTo>
                <a:cubicBezTo>
                  <a:pt x="6031" y="7880"/>
                  <a:pt x="6122" y="7844"/>
                  <a:pt x="6140" y="7790"/>
                </a:cubicBezTo>
                <a:cubicBezTo>
                  <a:pt x="6158" y="7754"/>
                  <a:pt x="6176" y="7699"/>
                  <a:pt x="6176" y="7663"/>
                </a:cubicBezTo>
                <a:cubicBezTo>
                  <a:pt x="6181" y="7645"/>
                  <a:pt x="6187" y="7639"/>
                  <a:pt x="6195" y="7639"/>
                </a:cubicBezTo>
                <a:cubicBezTo>
                  <a:pt x="6218" y="7639"/>
                  <a:pt x="6249" y="7704"/>
                  <a:pt x="6249" y="7718"/>
                </a:cubicBezTo>
                <a:cubicBezTo>
                  <a:pt x="6249" y="7754"/>
                  <a:pt x="6303" y="7917"/>
                  <a:pt x="6303" y="7989"/>
                </a:cubicBezTo>
                <a:cubicBezTo>
                  <a:pt x="6307" y="8001"/>
                  <a:pt x="6311" y="8006"/>
                  <a:pt x="6316" y="8006"/>
                </a:cubicBezTo>
                <a:cubicBezTo>
                  <a:pt x="6335" y="8006"/>
                  <a:pt x="6357" y="7934"/>
                  <a:pt x="6357" y="7862"/>
                </a:cubicBezTo>
                <a:cubicBezTo>
                  <a:pt x="6376" y="7772"/>
                  <a:pt x="6285" y="7754"/>
                  <a:pt x="6285" y="7681"/>
                </a:cubicBezTo>
                <a:cubicBezTo>
                  <a:pt x="6285" y="7591"/>
                  <a:pt x="6339" y="7591"/>
                  <a:pt x="6376" y="7482"/>
                </a:cubicBezTo>
                <a:cubicBezTo>
                  <a:pt x="6391" y="7422"/>
                  <a:pt x="6443" y="7387"/>
                  <a:pt x="6502" y="7387"/>
                </a:cubicBezTo>
                <a:cubicBezTo>
                  <a:pt x="6514" y="7387"/>
                  <a:pt x="6526" y="7388"/>
                  <a:pt x="6539" y="7392"/>
                </a:cubicBezTo>
                <a:cubicBezTo>
                  <a:pt x="6539" y="7518"/>
                  <a:pt x="6502" y="7645"/>
                  <a:pt x="6466" y="7754"/>
                </a:cubicBezTo>
                <a:cubicBezTo>
                  <a:pt x="6412" y="7808"/>
                  <a:pt x="6412" y="7880"/>
                  <a:pt x="6412" y="7953"/>
                </a:cubicBezTo>
                <a:cubicBezTo>
                  <a:pt x="6412" y="8007"/>
                  <a:pt x="6502" y="8152"/>
                  <a:pt x="6520" y="8243"/>
                </a:cubicBezTo>
                <a:cubicBezTo>
                  <a:pt x="6520" y="8315"/>
                  <a:pt x="6593" y="8478"/>
                  <a:pt x="6611" y="8569"/>
                </a:cubicBezTo>
                <a:cubicBezTo>
                  <a:pt x="6611" y="8659"/>
                  <a:pt x="6647" y="8768"/>
                  <a:pt x="6665" y="8858"/>
                </a:cubicBezTo>
                <a:cubicBezTo>
                  <a:pt x="6665" y="8909"/>
                  <a:pt x="6669" y="8924"/>
                  <a:pt x="6673" y="8924"/>
                </a:cubicBezTo>
                <a:cubicBezTo>
                  <a:pt x="6678" y="8924"/>
                  <a:pt x="6683" y="8904"/>
                  <a:pt x="6683" y="8895"/>
                </a:cubicBezTo>
                <a:cubicBezTo>
                  <a:pt x="6683" y="8895"/>
                  <a:pt x="6720" y="8786"/>
                  <a:pt x="6756" y="8695"/>
                </a:cubicBezTo>
                <a:cubicBezTo>
                  <a:pt x="6774" y="8587"/>
                  <a:pt x="6883" y="8424"/>
                  <a:pt x="6919" y="8315"/>
                </a:cubicBezTo>
                <a:cubicBezTo>
                  <a:pt x="6955" y="8206"/>
                  <a:pt x="7027" y="8243"/>
                  <a:pt x="7064" y="8225"/>
                </a:cubicBezTo>
                <a:cubicBezTo>
                  <a:pt x="7100" y="8225"/>
                  <a:pt x="7136" y="8152"/>
                  <a:pt x="7154" y="8116"/>
                </a:cubicBezTo>
                <a:cubicBezTo>
                  <a:pt x="7154" y="8062"/>
                  <a:pt x="7190" y="7844"/>
                  <a:pt x="7209" y="7790"/>
                </a:cubicBezTo>
                <a:cubicBezTo>
                  <a:pt x="7211" y="7782"/>
                  <a:pt x="7214" y="7779"/>
                  <a:pt x="7216" y="7779"/>
                </a:cubicBezTo>
                <a:cubicBezTo>
                  <a:pt x="7231" y="7779"/>
                  <a:pt x="7245" y="7906"/>
                  <a:pt x="7245" y="7953"/>
                </a:cubicBezTo>
                <a:cubicBezTo>
                  <a:pt x="7263" y="8007"/>
                  <a:pt x="7299" y="8080"/>
                  <a:pt x="7335" y="8134"/>
                </a:cubicBezTo>
                <a:cubicBezTo>
                  <a:pt x="7480" y="8206"/>
                  <a:pt x="7643" y="8279"/>
                  <a:pt x="7806" y="8315"/>
                </a:cubicBezTo>
                <a:cubicBezTo>
                  <a:pt x="7879" y="8315"/>
                  <a:pt x="7933" y="8351"/>
                  <a:pt x="7987" y="8388"/>
                </a:cubicBezTo>
                <a:cubicBezTo>
                  <a:pt x="7987" y="8388"/>
                  <a:pt x="8206" y="8524"/>
                  <a:pt x="8264" y="8524"/>
                </a:cubicBezTo>
                <a:cubicBezTo>
                  <a:pt x="8272" y="8524"/>
                  <a:pt x="8277" y="8521"/>
                  <a:pt x="8277" y="8514"/>
                </a:cubicBezTo>
                <a:cubicBezTo>
                  <a:pt x="8277" y="8442"/>
                  <a:pt x="8277" y="8406"/>
                  <a:pt x="8277" y="8297"/>
                </a:cubicBezTo>
                <a:cubicBezTo>
                  <a:pt x="8268" y="8243"/>
                  <a:pt x="8277" y="8229"/>
                  <a:pt x="8288" y="8229"/>
                </a:cubicBezTo>
                <a:cubicBezTo>
                  <a:pt x="8300" y="8229"/>
                  <a:pt x="8313" y="8243"/>
                  <a:pt x="8313" y="8243"/>
                </a:cubicBezTo>
                <a:cubicBezTo>
                  <a:pt x="8313" y="8243"/>
                  <a:pt x="8368" y="8351"/>
                  <a:pt x="8386" y="8369"/>
                </a:cubicBezTo>
                <a:cubicBezTo>
                  <a:pt x="8386" y="8369"/>
                  <a:pt x="8585" y="8478"/>
                  <a:pt x="8585" y="8496"/>
                </a:cubicBezTo>
                <a:cubicBezTo>
                  <a:pt x="8639" y="8551"/>
                  <a:pt x="8675" y="8605"/>
                  <a:pt x="8712" y="8677"/>
                </a:cubicBezTo>
                <a:cubicBezTo>
                  <a:pt x="8712" y="8689"/>
                  <a:pt x="8720" y="8693"/>
                  <a:pt x="8730" y="8693"/>
                </a:cubicBezTo>
                <a:cubicBezTo>
                  <a:pt x="8752" y="8693"/>
                  <a:pt x="8784" y="8677"/>
                  <a:pt x="8784" y="8677"/>
                </a:cubicBezTo>
                <a:cubicBezTo>
                  <a:pt x="8784" y="8677"/>
                  <a:pt x="8802" y="8551"/>
                  <a:pt x="8820" y="8406"/>
                </a:cubicBezTo>
                <a:cubicBezTo>
                  <a:pt x="8825" y="8375"/>
                  <a:pt x="8831" y="8363"/>
                  <a:pt x="8838" y="8363"/>
                </a:cubicBezTo>
                <a:cubicBezTo>
                  <a:pt x="8861" y="8363"/>
                  <a:pt x="8893" y="8478"/>
                  <a:pt x="8893" y="8478"/>
                </a:cubicBezTo>
                <a:cubicBezTo>
                  <a:pt x="8893" y="8478"/>
                  <a:pt x="8929" y="8804"/>
                  <a:pt x="8929" y="8858"/>
                </a:cubicBezTo>
                <a:cubicBezTo>
                  <a:pt x="8929" y="8913"/>
                  <a:pt x="8965" y="9040"/>
                  <a:pt x="8965" y="9094"/>
                </a:cubicBezTo>
                <a:cubicBezTo>
                  <a:pt x="8965" y="9148"/>
                  <a:pt x="9038" y="9184"/>
                  <a:pt x="9056" y="9184"/>
                </a:cubicBezTo>
                <a:cubicBezTo>
                  <a:pt x="9074" y="9166"/>
                  <a:pt x="9092" y="9148"/>
                  <a:pt x="9092" y="9112"/>
                </a:cubicBezTo>
                <a:cubicBezTo>
                  <a:pt x="9128" y="9076"/>
                  <a:pt x="9056" y="9040"/>
                  <a:pt x="9056" y="8985"/>
                </a:cubicBezTo>
                <a:cubicBezTo>
                  <a:pt x="9056" y="8913"/>
                  <a:pt x="9110" y="8877"/>
                  <a:pt x="9110" y="8858"/>
                </a:cubicBezTo>
                <a:cubicBezTo>
                  <a:pt x="9164" y="8804"/>
                  <a:pt x="9219" y="8732"/>
                  <a:pt x="9255" y="8659"/>
                </a:cubicBezTo>
                <a:cubicBezTo>
                  <a:pt x="9255" y="8605"/>
                  <a:pt x="9255" y="8551"/>
                  <a:pt x="9255" y="8496"/>
                </a:cubicBezTo>
                <a:cubicBezTo>
                  <a:pt x="9237" y="8442"/>
                  <a:pt x="9237" y="8388"/>
                  <a:pt x="9255" y="8333"/>
                </a:cubicBezTo>
                <a:cubicBezTo>
                  <a:pt x="9256" y="8332"/>
                  <a:pt x="9258" y="8331"/>
                  <a:pt x="9260" y="8331"/>
                </a:cubicBezTo>
                <a:cubicBezTo>
                  <a:pt x="9284" y="8331"/>
                  <a:pt x="9345" y="8427"/>
                  <a:pt x="9345" y="8460"/>
                </a:cubicBezTo>
                <a:cubicBezTo>
                  <a:pt x="9364" y="8587"/>
                  <a:pt x="9382" y="8714"/>
                  <a:pt x="9400" y="8858"/>
                </a:cubicBezTo>
                <a:cubicBezTo>
                  <a:pt x="9400" y="8891"/>
                  <a:pt x="9370" y="8895"/>
                  <a:pt x="9342" y="8895"/>
                </a:cubicBezTo>
                <a:cubicBezTo>
                  <a:pt x="9331" y="8895"/>
                  <a:pt x="9320" y="8895"/>
                  <a:pt x="9312" y="8895"/>
                </a:cubicBezTo>
                <a:cubicBezTo>
                  <a:pt x="9282" y="8895"/>
                  <a:pt x="9282" y="8904"/>
                  <a:pt x="9400" y="8985"/>
                </a:cubicBezTo>
                <a:cubicBezTo>
                  <a:pt x="9545" y="9130"/>
                  <a:pt x="9617" y="9347"/>
                  <a:pt x="9617" y="9547"/>
                </a:cubicBezTo>
                <a:cubicBezTo>
                  <a:pt x="9581" y="10017"/>
                  <a:pt x="10179" y="10651"/>
                  <a:pt x="8078" y="13259"/>
                </a:cubicBezTo>
                <a:cubicBezTo>
                  <a:pt x="5959" y="15867"/>
                  <a:pt x="7734" y="17587"/>
                  <a:pt x="8042" y="17696"/>
                </a:cubicBezTo>
                <a:cubicBezTo>
                  <a:pt x="8103" y="17718"/>
                  <a:pt x="8144" y="17726"/>
                  <a:pt x="8169" y="17726"/>
                </a:cubicBezTo>
                <a:cubicBezTo>
                  <a:pt x="8271" y="17726"/>
                  <a:pt x="8132" y="17587"/>
                  <a:pt x="8132" y="17587"/>
                </a:cubicBezTo>
                <a:cubicBezTo>
                  <a:pt x="8132" y="17587"/>
                  <a:pt x="6955" y="16736"/>
                  <a:pt x="8005" y="14617"/>
                </a:cubicBezTo>
                <a:cubicBezTo>
                  <a:pt x="9005" y="12602"/>
                  <a:pt x="9922" y="12553"/>
                  <a:pt x="10009" y="12553"/>
                </a:cubicBezTo>
                <a:cubicBezTo>
                  <a:pt x="10013" y="12553"/>
                  <a:pt x="10016" y="12553"/>
                  <a:pt x="10016" y="12553"/>
                </a:cubicBezTo>
                <a:cubicBezTo>
                  <a:pt x="9997" y="12643"/>
                  <a:pt x="10106" y="12680"/>
                  <a:pt x="10106" y="12680"/>
                </a:cubicBezTo>
                <a:cubicBezTo>
                  <a:pt x="10106" y="12571"/>
                  <a:pt x="10124" y="12480"/>
                  <a:pt x="10160" y="12408"/>
                </a:cubicBezTo>
                <a:lnTo>
                  <a:pt x="10160" y="12408"/>
                </a:lnTo>
                <a:cubicBezTo>
                  <a:pt x="10160" y="12480"/>
                  <a:pt x="10142" y="12553"/>
                  <a:pt x="10142" y="12625"/>
                </a:cubicBezTo>
                <a:cubicBezTo>
                  <a:pt x="10142" y="12698"/>
                  <a:pt x="10197" y="12842"/>
                  <a:pt x="10197" y="12933"/>
                </a:cubicBezTo>
                <a:cubicBezTo>
                  <a:pt x="10197" y="13024"/>
                  <a:pt x="10215" y="13024"/>
                  <a:pt x="10233" y="13024"/>
                </a:cubicBezTo>
                <a:cubicBezTo>
                  <a:pt x="10269" y="12879"/>
                  <a:pt x="10287" y="12716"/>
                  <a:pt x="10305" y="12571"/>
                </a:cubicBezTo>
                <a:cubicBezTo>
                  <a:pt x="10342" y="12734"/>
                  <a:pt x="10342" y="12897"/>
                  <a:pt x="10342" y="13060"/>
                </a:cubicBezTo>
                <a:cubicBezTo>
                  <a:pt x="10426" y="13026"/>
                  <a:pt x="10479" y="12489"/>
                  <a:pt x="10500" y="12489"/>
                </a:cubicBezTo>
                <a:cubicBezTo>
                  <a:pt x="10502" y="12489"/>
                  <a:pt x="10503" y="12492"/>
                  <a:pt x="10505" y="12498"/>
                </a:cubicBezTo>
                <a:cubicBezTo>
                  <a:pt x="10523" y="12589"/>
                  <a:pt x="10541" y="12698"/>
                  <a:pt x="10541" y="12806"/>
                </a:cubicBezTo>
                <a:cubicBezTo>
                  <a:pt x="10613" y="12752"/>
                  <a:pt x="10649" y="12245"/>
                  <a:pt x="10649" y="12136"/>
                </a:cubicBezTo>
                <a:cubicBezTo>
                  <a:pt x="10649" y="12028"/>
                  <a:pt x="10559" y="11955"/>
                  <a:pt x="10649" y="11810"/>
                </a:cubicBezTo>
                <a:cubicBezTo>
                  <a:pt x="10686" y="11756"/>
                  <a:pt x="10712" y="11736"/>
                  <a:pt x="10729" y="11736"/>
                </a:cubicBezTo>
                <a:cubicBezTo>
                  <a:pt x="10764" y="11736"/>
                  <a:pt x="10764" y="11816"/>
                  <a:pt x="10740" y="11865"/>
                </a:cubicBezTo>
                <a:cubicBezTo>
                  <a:pt x="10704" y="11991"/>
                  <a:pt x="10686" y="12118"/>
                  <a:pt x="10704" y="12245"/>
                </a:cubicBezTo>
                <a:cubicBezTo>
                  <a:pt x="10722" y="12245"/>
                  <a:pt x="10776" y="12009"/>
                  <a:pt x="10794" y="12009"/>
                </a:cubicBezTo>
                <a:cubicBezTo>
                  <a:pt x="10796" y="12008"/>
                  <a:pt x="10797" y="12007"/>
                  <a:pt x="10798" y="12007"/>
                </a:cubicBezTo>
                <a:cubicBezTo>
                  <a:pt x="10815" y="12007"/>
                  <a:pt x="10832" y="12105"/>
                  <a:pt x="10849" y="12172"/>
                </a:cubicBezTo>
                <a:cubicBezTo>
                  <a:pt x="10867" y="12245"/>
                  <a:pt x="10849" y="12317"/>
                  <a:pt x="10812" y="12372"/>
                </a:cubicBezTo>
                <a:cubicBezTo>
                  <a:pt x="10807" y="12383"/>
                  <a:pt x="10808" y="12387"/>
                  <a:pt x="10813" y="12387"/>
                </a:cubicBezTo>
                <a:cubicBezTo>
                  <a:pt x="10824" y="12387"/>
                  <a:pt x="10854" y="12366"/>
                  <a:pt x="10867" y="12354"/>
                </a:cubicBezTo>
                <a:cubicBezTo>
                  <a:pt x="10899" y="12321"/>
                  <a:pt x="10931" y="12260"/>
                  <a:pt x="10938" y="12260"/>
                </a:cubicBezTo>
                <a:cubicBezTo>
                  <a:pt x="10939" y="12260"/>
                  <a:pt x="10939" y="12261"/>
                  <a:pt x="10939" y="12263"/>
                </a:cubicBezTo>
                <a:cubicBezTo>
                  <a:pt x="10957" y="12299"/>
                  <a:pt x="10957" y="12317"/>
                  <a:pt x="10939" y="12354"/>
                </a:cubicBezTo>
                <a:cubicBezTo>
                  <a:pt x="10921" y="12372"/>
                  <a:pt x="10939" y="12390"/>
                  <a:pt x="10939" y="12408"/>
                </a:cubicBezTo>
                <a:cubicBezTo>
                  <a:pt x="10943" y="12412"/>
                  <a:pt x="10949" y="12414"/>
                  <a:pt x="10955" y="12414"/>
                </a:cubicBezTo>
                <a:cubicBezTo>
                  <a:pt x="10973" y="12414"/>
                  <a:pt x="10998" y="12391"/>
                  <a:pt x="11012" y="12335"/>
                </a:cubicBezTo>
                <a:cubicBezTo>
                  <a:pt x="11036" y="12287"/>
                  <a:pt x="11044" y="12279"/>
                  <a:pt x="11046" y="12279"/>
                </a:cubicBezTo>
                <a:cubicBezTo>
                  <a:pt x="11048" y="12279"/>
                  <a:pt x="11048" y="12281"/>
                  <a:pt x="11048" y="12281"/>
                </a:cubicBezTo>
                <a:lnTo>
                  <a:pt x="11048" y="12317"/>
                </a:lnTo>
                <a:cubicBezTo>
                  <a:pt x="11048" y="12332"/>
                  <a:pt x="11048" y="12382"/>
                  <a:pt x="11057" y="12382"/>
                </a:cubicBezTo>
                <a:cubicBezTo>
                  <a:pt x="11060" y="12382"/>
                  <a:pt x="11062" y="12379"/>
                  <a:pt x="11066" y="12372"/>
                </a:cubicBezTo>
                <a:cubicBezTo>
                  <a:pt x="11066" y="12335"/>
                  <a:pt x="11120" y="12281"/>
                  <a:pt x="11120" y="12281"/>
                </a:cubicBezTo>
                <a:cubicBezTo>
                  <a:pt x="11374" y="12028"/>
                  <a:pt x="11338" y="11502"/>
                  <a:pt x="11338" y="11068"/>
                </a:cubicBezTo>
                <a:cubicBezTo>
                  <a:pt x="11338" y="10633"/>
                  <a:pt x="11283" y="10832"/>
                  <a:pt x="11682" y="10126"/>
                </a:cubicBezTo>
                <a:cubicBezTo>
                  <a:pt x="12098" y="9438"/>
                  <a:pt x="11718" y="8659"/>
                  <a:pt x="11555" y="8442"/>
                </a:cubicBezTo>
                <a:cubicBezTo>
                  <a:pt x="11428" y="8279"/>
                  <a:pt x="11374" y="8080"/>
                  <a:pt x="11392" y="7880"/>
                </a:cubicBezTo>
                <a:cubicBezTo>
                  <a:pt x="11392" y="7844"/>
                  <a:pt x="11410" y="7844"/>
                  <a:pt x="11446" y="7790"/>
                </a:cubicBezTo>
                <a:cubicBezTo>
                  <a:pt x="11482" y="7718"/>
                  <a:pt x="11501" y="7645"/>
                  <a:pt x="11501" y="7573"/>
                </a:cubicBezTo>
                <a:cubicBezTo>
                  <a:pt x="11501" y="7464"/>
                  <a:pt x="11482" y="7446"/>
                  <a:pt x="11482" y="7355"/>
                </a:cubicBezTo>
                <a:cubicBezTo>
                  <a:pt x="11482" y="7265"/>
                  <a:pt x="11519" y="7265"/>
                  <a:pt x="11519" y="7210"/>
                </a:cubicBezTo>
                <a:cubicBezTo>
                  <a:pt x="11524" y="7188"/>
                  <a:pt x="11535" y="7179"/>
                  <a:pt x="11547" y="7179"/>
                </a:cubicBezTo>
                <a:cubicBezTo>
                  <a:pt x="11575" y="7179"/>
                  <a:pt x="11609" y="7222"/>
                  <a:pt x="11609" y="7247"/>
                </a:cubicBezTo>
                <a:cubicBezTo>
                  <a:pt x="11609" y="7265"/>
                  <a:pt x="11645" y="7410"/>
                  <a:pt x="11627" y="7446"/>
                </a:cubicBezTo>
                <a:cubicBezTo>
                  <a:pt x="11627" y="7482"/>
                  <a:pt x="11682" y="7536"/>
                  <a:pt x="11682" y="7536"/>
                </a:cubicBezTo>
                <a:cubicBezTo>
                  <a:pt x="11736" y="7518"/>
                  <a:pt x="11790" y="7500"/>
                  <a:pt x="11808" y="7446"/>
                </a:cubicBezTo>
                <a:cubicBezTo>
                  <a:pt x="11845" y="7373"/>
                  <a:pt x="11863" y="7283"/>
                  <a:pt x="11899" y="7210"/>
                </a:cubicBezTo>
                <a:cubicBezTo>
                  <a:pt x="11902" y="7198"/>
                  <a:pt x="11906" y="7192"/>
                  <a:pt x="11910" y="7192"/>
                </a:cubicBezTo>
                <a:cubicBezTo>
                  <a:pt x="11929" y="7192"/>
                  <a:pt x="11953" y="7314"/>
                  <a:pt x="11953" y="7373"/>
                </a:cubicBezTo>
                <a:cubicBezTo>
                  <a:pt x="11971" y="7464"/>
                  <a:pt x="11971" y="7555"/>
                  <a:pt x="12008" y="7645"/>
                </a:cubicBezTo>
                <a:cubicBezTo>
                  <a:pt x="12026" y="7681"/>
                  <a:pt x="12062" y="7808"/>
                  <a:pt x="12062" y="7826"/>
                </a:cubicBezTo>
                <a:cubicBezTo>
                  <a:pt x="12079" y="7843"/>
                  <a:pt x="12204" y="7937"/>
                  <a:pt x="12237" y="7937"/>
                </a:cubicBezTo>
                <a:cubicBezTo>
                  <a:pt x="12240" y="7937"/>
                  <a:pt x="12242" y="7936"/>
                  <a:pt x="12243" y="7935"/>
                </a:cubicBezTo>
                <a:cubicBezTo>
                  <a:pt x="12261" y="7917"/>
                  <a:pt x="12931" y="7536"/>
                  <a:pt x="12931" y="7536"/>
                </a:cubicBezTo>
                <a:cubicBezTo>
                  <a:pt x="12949" y="7482"/>
                  <a:pt x="12967" y="7446"/>
                  <a:pt x="12967" y="7410"/>
                </a:cubicBezTo>
                <a:cubicBezTo>
                  <a:pt x="12986" y="7373"/>
                  <a:pt x="13040" y="7355"/>
                  <a:pt x="13058" y="7319"/>
                </a:cubicBezTo>
                <a:cubicBezTo>
                  <a:pt x="13076" y="7301"/>
                  <a:pt x="13112" y="7265"/>
                  <a:pt x="13130" y="7247"/>
                </a:cubicBezTo>
                <a:lnTo>
                  <a:pt x="13130" y="7174"/>
                </a:lnTo>
                <a:cubicBezTo>
                  <a:pt x="13130" y="7138"/>
                  <a:pt x="13148" y="7120"/>
                  <a:pt x="13148" y="7047"/>
                </a:cubicBezTo>
                <a:cubicBezTo>
                  <a:pt x="13148" y="6975"/>
                  <a:pt x="13185" y="6921"/>
                  <a:pt x="13221" y="6884"/>
                </a:cubicBezTo>
                <a:cubicBezTo>
                  <a:pt x="13221" y="6884"/>
                  <a:pt x="13239" y="7102"/>
                  <a:pt x="13239" y="7156"/>
                </a:cubicBezTo>
                <a:cubicBezTo>
                  <a:pt x="13239" y="7229"/>
                  <a:pt x="13257" y="7319"/>
                  <a:pt x="13257" y="7392"/>
                </a:cubicBezTo>
                <a:cubicBezTo>
                  <a:pt x="13257" y="7403"/>
                  <a:pt x="13263" y="7408"/>
                  <a:pt x="13272" y="7408"/>
                </a:cubicBezTo>
                <a:cubicBezTo>
                  <a:pt x="13308" y="7408"/>
                  <a:pt x="13395" y="7340"/>
                  <a:pt x="13438" y="7283"/>
                </a:cubicBezTo>
                <a:cubicBezTo>
                  <a:pt x="13493" y="7210"/>
                  <a:pt x="13511" y="7229"/>
                  <a:pt x="13547" y="7138"/>
                </a:cubicBezTo>
                <a:cubicBezTo>
                  <a:pt x="13583" y="7066"/>
                  <a:pt x="13619" y="6993"/>
                  <a:pt x="13674" y="6939"/>
                </a:cubicBezTo>
                <a:cubicBezTo>
                  <a:pt x="13710" y="6866"/>
                  <a:pt x="13782" y="6903"/>
                  <a:pt x="13800" y="6866"/>
                </a:cubicBezTo>
                <a:cubicBezTo>
                  <a:pt x="13837" y="6794"/>
                  <a:pt x="13855" y="6721"/>
                  <a:pt x="13855" y="6649"/>
                </a:cubicBezTo>
                <a:cubicBezTo>
                  <a:pt x="13868" y="6584"/>
                  <a:pt x="13908" y="6575"/>
                  <a:pt x="13931" y="6575"/>
                </a:cubicBezTo>
                <a:cubicBezTo>
                  <a:pt x="13939" y="6575"/>
                  <a:pt x="13945" y="6577"/>
                  <a:pt x="13945" y="6577"/>
                </a:cubicBezTo>
                <a:cubicBezTo>
                  <a:pt x="13982" y="6577"/>
                  <a:pt x="14036" y="6577"/>
                  <a:pt x="14090" y="6559"/>
                </a:cubicBezTo>
                <a:cubicBezTo>
                  <a:pt x="14108" y="6540"/>
                  <a:pt x="14126" y="6522"/>
                  <a:pt x="14108" y="6504"/>
                </a:cubicBezTo>
                <a:cubicBezTo>
                  <a:pt x="14108" y="6468"/>
                  <a:pt x="14145" y="6414"/>
                  <a:pt x="14108" y="6396"/>
                </a:cubicBezTo>
                <a:cubicBezTo>
                  <a:pt x="14097" y="6384"/>
                  <a:pt x="14096" y="6380"/>
                  <a:pt x="14101" y="6380"/>
                </a:cubicBezTo>
                <a:cubicBezTo>
                  <a:pt x="14110" y="6380"/>
                  <a:pt x="14145" y="6401"/>
                  <a:pt x="14145" y="6414"/>
                </a:cubicBezTo>
                <a:cubicBezTo>
                  <a:pt x="14199" y="6450"/>
                  <a:pt x="14235" y="6486"/>
                  <a:pt x="14289" y="6522"/>
                </a:cubicBezTo>
                <a:cubicBezTo>
                  <a:pt x="14289" y="6522"/>
                  <a:pt x="14308" y="6504"/>
                  <a:pt x="14308" y="6486"/>
                </a:cubicBezTo>
                <a:cubicBezTo>
                  <a:pt x="14308" y="6486"/>
                  <a:pt x="14271" y="6305"/>
                  <a:pt x="14271" y="6269"/>
                </a:cubicBezTo>
                <a:cubicBezTo>
                  <a:pt x="14271" y="6196"/>
                  <a:pt x="14271" y="6142"/>
                  <a:pt x="14289" y="6088"/>
                </a:cubicBezTo>
                <a:cubicBezTo>
                  <a:pt x="14326" y="6160"/>
                  <a:pt x="14344" y="6233"/>
                  <a:pt x="14344" y="6323"/>
                </a:cubicBezTo>
                <a:cubicBezTo>
                  <a:pt x="14344" y="6355"/>
                  <a:pt x="14344" y="6474"/>
                  <a:pt x="14433" y="6474"/>
                </a:cubicBezTo>
                <a:cubicBezTo>
                  <a:pt x="14444" y="6474"/>
                  <a:pt x="14457" y="6472"/>
                  <a:pt x="14470" y="6468"/>
                </a:cubicBezTo>
                <a:cubicBezTo>
                  <a:pt x="14504" y="6458"/>
                  <a:pt x="14545" y="6455"/>
                  <a:pt x="14589" y="6455"/>
                </a:cubicBezTo>
                <a:cubicBezTo>
                  <a:pt x="14687" y="6455"/>
                  <a:pt x="14795" y="6472"/>
                  <a:pt x="14835" y="6472"/>
                </a:cubicBezTo>
                <a:cubicBezTo>
                  <a:pt x="14845" y="6472"/>
                  <a:pt x="14851" y="6471"/>
                  <a:pt x="14851" y="6468"/>
                </a:cubicBezTo>
                <a:cubicBezTo>
                  <a:pt x="14851" y="6450"/>
                  <a:pt x="14869" y="6196"/>
                  <a:pt x="14869" y="6196"/>
                </a:cubicBezTo>
                <a:cubicBezTo>
                  <a:pt x="14869" y="6196"/>
                  <a:pt x="14971" y="6373"/>
                  <a:pt x="15029" y="6373"/>
                </a:cubicBezTo>
                <a:cubicBezTo>
                  <a:pt x="15052" y="6373"/>
                  <a:pt x="15068" y="6346"/>
                  <a:pt x="15068" y="6269"/>
                </a:cubicBezTo>
                <a:cubicBezTo>
                  <a:pt x="15068" y="6015"/>
                  <a:pt x="15412" y="5689"/>
                  <a:pt x="15485" y="5635"/>
                </a:cubicBezTo>
                <a:cubicBezTo>
                  <a:pt x="15666" y="5526"/>
                  <a:pt x="15847" y="5381"/>
                  <a:pt x="16010" y="5237"/>
                </a:cubicBezTo>
                <a:cubicBezTo>
                  <a:pt x="16064" y="5164"/>
                  <a:pt x="16100" y="5074"/>
                  <a:pt x="16100" y="5074"/>
                </a:cubicBezTo>
                <a:cubicBezTo>
                  <a:pt x="16100" y="5074"/>
                  <a:pt x="16318" y="5255"/>
                  <a:pt x="16426" y="5309"/>
                </a:cubicBezTo>
                <a:cubicBezTo>
                  <a:pt x="16447" y="5319"/>
                  <a:pt x="16462" y="5324"/>
                  <a:pt x="16473" y="5324"/>
                </a:cubicBezTo>
                <a:cubicBezTo>
                  <a:pt x="16515" y="5324"/>
                  <a:pt x="16477" y="5248"/>
                  <a:pt x="16463" y="5218"/>
                </a:cubicBezTo>
                <a:cubicBezTo>
                  <a:pt x="16408" y="5110"/>
                  <a:pt x="16372" y="4983"/>
                  <a:pt x="16372" y="4856"/>
                </a:cubicBezTo>
                <a:cubicBezTo>
                  <a:pt x="16365" y="4810"/>
                  <a:pt x="16378" y="4795"/>
                  <a:pt x="16397" y="4795"/>
                </a:cubicBezTo>
                <a:cubicBezTo>
                  <a:pt x="16430" y="4795"/>
                  <a:pt x="16481" y="4838"/>
                  <a:pt x="16481" y="4838"/>
                </a:cubicBezTo>
                <a:cubicBezTo>
                  <a:pt x="16481" y="4838"/>
                  <a:pt x="16626" y="4929"/>
                  <a:pt x="16752" y="5019"/>
                </a:cubicBezTo>
                <a:cubicBezTo>
                  <a:pt x="16849" y="5067"/>
                  <a:pt x="16865" y="5076"/>
                  <a:pt x="16881" y="5076"/>
                </a:cubicBezTo>
                <a:cubicBezTo>
                  <a:pt x="16889" y="5076"/>
                  <a:pt x="16897" y="5074"/>
                  <a:pt x="16915" y="5074"/>
                </a:cubicBezTo>
                <a:cubicBezTo>
                  <a:pt x="16970" y="5074"/>
                  <a:pt x="16825" y="4965"/>
                  <a:pt x="16734" y="4820"/>
                </a:cubicBezTo>
                <a:cubicBezTo>
                  <a:pt x="16698" y="4729"/>
                  <a:pt x="16644" y="4621"/>
                  <a:pt x="16626" y="4512"/>
                </a:cubicBezTo>
                <a:cubicBezTo>
                  <a:pt x="16571" y="4367"/>
                  <a:pt x="16535" y="4150"/>
                  <a:pt x="16499" y="4078"/>
                </a:cubicBezTo>
                <a:cubicBezTo>
                  <a:pt x="16408" y="3951"/>
                  <a:pt x="16318" y="3824"/>
                  <a:pt x="16227" y="3715"/>
                </a:cubicBezTo>
                <a:cubicBezTo>
                  <a:pt x="16155" y="3625"/>
                  <a:pt x="16082" y="3534"/>
                  <a:pt x="16028" y="3444"/>
                </a:cubicBezTo>
                <a:lnTo>
                  <a:pt x="16028" y="3444"/>
                </a:lnTo>
                <a:cubicBezTo>
                  <a:pt x="16028" y="3444"/>
                  <a:pt x="16372" y="3516"/>
                  <a:pt x="16444" y="3661"/>
                </a:cubicBezTo>
                <a:cubicBezTo>
                  <a:pt x="16517" y="3824"/>
                  <a:pt x="16607" y="4059"/>
                  <a:pt x="16662" y="4150"/>
                </a:cubicBezTo>
                <a:cubicBezTo>
                  <a:pt x="16734" y="4222"/>
                  <a:pt x="16861" y="4440"/>
                  <a:pt x="16897" y="4476"/>
                </a:cubicBezTo>
                <a:cubicBezTo>
                  <a:pt x="16900" y="4479"/>
                  <a:pt x="16904" y="4480"/>
                  <a:pt x="16909" y="4480"/>
                </a:cubicBezTo>
                <a:cubicBezTo>
                  <a:pt x="16964" y="4480"/>
                  <a:pt x="17133" y="4300"/>
                  <a:pt x="17133" y="4150"/>
                </a:cubicBezTo>
                <a:cubicBezTo>
                  <a:pt x="17133" y="4017"/>
                  <a:pt x="17375" y="4004"/>
                  <a:pt x="17503" y="4004"/>
                </a:cubicBezTo>
                <a:cubicBezTo>
                  <a:pt x="17531" y="4004"/>
                  <a:pt x="17554" y="4005"/>
                  <a:pt x="17567" y="4005"/>
                </a:cubicBezTo>
                <a:cubicBezTo>
                  <a:pt x="17593" y="4005"/>
                  <a:pt x="17625" y="4007"/>
                  <a:pt x="17655" y="4007"/>
                </a:cubicBezTo>
                <a:cubicBezTo>
                  <a:pt x="17729" y="4007"/>
                  <a:pt x="17790" y="3997"/>
                  <a:pt x="17712" y="3933"/>
                </a:cubicBezTo>
                <a:cubicBezTo>
                  <a:pt x="17622" y="3860"/>
                  <a:pt x="17658" y="3643"/>
                  <a:pt x="17658" y="3643"/>
                </a:cubicBezTo>
                <a:cubicBezTo>
                  <a:pt x="17658" y="3552"/>
                  <a:pt x="17676" y="3462"/>
                  <a:pt x="17694" y="3371"/>
                </a:cubicBezTo>
                <a:cubicBezTo>
                  <a:pt x="17700" y="3305"/>
                  <a:pt x="17716" y="3283"/>
                  <a:pt x="17735" y="3283"/>
                </a:cubicBezTo>
                <a:cubicBezTo>
                  <a:pt x="17772" y="3283"/>
                  <a:pt x="17821" y="3371"/>
                  <a:pt x="17821" y="3371"/>
                </a:cubicBezTo>
                <a:cubicBezTo>
                  <a:pt x="17748" y="1995"/>
                  <a:pt x="18455" y="691"/>
                  <a:pt x="19650" y="3"/>
                </a:cubicBezTo>
                <a:cubicBezTo>
                  <a:pt x="19618" y="1"/>
                  <a:pt x="19585" y="1"/>
                  <a:pt x="195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399813" y="3845575"/>
            <a:ext cx="3378774" cy="1942765"/>
          </a:xfrm>
          <a:custGeom>
            <a:avLst/>
            <a:gdLst/>
            <a:ahLst/>
            <a:cxnLst/>
            <a:rect l="l" t="t" r="r" b="b"/>
            <a:pathLst>
              <a:path w="93092" h="56628" extrusionOk="0">
                <a:moveTo>
                  <a:pt x="12434" y="0"/>
                </a:moveTo>
                <a:lnTo>
                  <a:pt x="2290" y="7372"/>
                </a:lnTo>
                <a:cubicBezTo>
                  <a:pt x="1838" y="7834"/>
                  <a:pt x="1376" y="54374"/>
                  <a:pt x="1" y="54374"/>
                </a:cubicBezTo>
                <a:cubicBezTo>
                  <a:pt x="1" y="54374"/>
                  <a:pt x="40758" y="56628"/>
                  <a:pt x="68067" y="56628"/>
                </a:cubicBezTo>
                <a:cubicBezTo>
                  <a:pt x="81721" y="56628"/>
                  <a:pt x="92013" y="56064"/>
                  <a:pt x="92167" y="54374"/>
                </a:cubicBezTo>
                <a:cubicBezTo>
                  <a:pt x="92167" y="54374"/>
                  <a:pt x="93091" y="50688"/>
                  <a:pt x="90781" y="45154"/>
                </a:cubicBezTo>
                <a:lnTo>
                  <a:pt x="78253" y="35966"/>
                </a:lnTo>
                <a:lnTo>
                  <a:pt x="67742" y="35934"/>
                </a:lnTo>
                <a:lnTo>
                  <a:pt x="60832" y="34096"/>
                </a:lnTo>
                <a:lnTo>
                  <a:pt x="53450" y="31807"/>
                </a:lnTo>
                <a:lnTo>
                  <a:pt x="45155" y="33183"/>
                </a:lnTo>
                <a:lnTo>
                  <a:pt x="38245" y="25811"/>
                </a:lnTo>
                <a:lnTo>
                  <a:pt x="30863" y="27649"/>
                </a:lnTo>
                <a:lnTo>
                  <a:pt x="25339" y="18902"/>
                </a:lnTo>
                <a:lnTo>
                  <a:pt x="28563" y="8296"/>
                </a:lnTo>
                <a:lnTo>
                  <a:pt x="12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3649" y="4336668"/>
            <a:ext cx="2476110" cy="1590221"/>
          </a:xfrm>
          <a:custGeom>
            <a:avLst/>
            <a:gdLst/>
            <a:ahLst/>
            <a:cxnLst/>
            <a:rect l="l" t="t" r="r" b="b"/>
            <a:pathLst>
              <a:path w="72174" h="46352" extrusionOk="0">
                <a:moveTo>
                  <a:pt x="14009" y="0"/>
                </a:moveTo>
                <a:lnTo>
                  <a:pt x="12507" y="8286"/>
                </a:lnTo>
                <a:lnTo>
                  <a:pt x="11447" y="8737"/>
                </a:lnTo>
                <a:lnTo>
                  <a:pt x="10544" y="1954"/>
                </a:lnTo>
                <a:lnTo>
                  <a:pt x="6627" y="10543"/>
                </a:lnTo>
                <a:lnTo>
                  <a:pt x="6175" y="5272"/>
                </a:lnTo>
                <a:lnTo>
                  <a:pt x="1954" y="13106"/>
                </a:lnTo>
                <a:lnTo>
                  <a:pt x="1" y="12959"/>
                </a:lnTo>
                <a:lnTo>
                  <a:pt x="1" y="35861"/>
                </a:lnTo>
                <a:lnTo>
                  <a:pt x="44692" y="46351"/>
                </a:lnTo>
                <a:lnTo>
                  <a:pt x="72173" y="43694"/>
                </a:lnTo>
                <a:lnTo>
                  <a:pt x="72173" y="6479"/>
                </a:lnTo>
                <a:lnTo>
                  <a:pt x="68403" y="24562"/>
                </a:lnTo>
                <a:lnTo>
                  <a:pt x="65694" y="23963"/>
                </a:lnTo>
                <a:lnTo>
                  <a:pt x="60874" y="6175"/>
                </a:lnTo>
                <a:lnTo>
                  <a:pt x="53639" y="25160"/>
                </a:lnTo>
                <a:lnTo>
                  <a:pt x="45806" y="16119"/>
                </a:lnTo>
                <a:lnTo>
                  <a:pt x="43548" y="19585"/>
                </a:lnTo>
                <a:lnTo>
                  <a:pt x="42792" y="9042"/>
                </a:lnTo>
                <a:lnTo>
                  <a:pt x="37069" y="18986"/>
                </a:lnTo>
                <a:lnTo>
                  <a:pt x="35410" y="18681"/>
                </a:lnTo>
                <a:lnTo>
                  <a:pt x="35263" y="13557"/>
                </a:lnTo>
                <a:lnTo>
                  <a:pt x="34958" y="10995"/>
                </a:lnTo>
                <a:lnTo>
                  <a:pt x="32396" y="12360"/>
                </a:lnTo>
                <a:lnTo>
                  <a:pt x="31944" y="4369"/>
                </a:lnTo>
                <a:lnTo>
                  <a:pt x="28322" y="10995"/>
                </a:lnTo>
                <a:lnTo>
                  <a:pt x="27576" y="8286"/>
                </a:lnTo>
                <a:lnTo>
                  <a:pt x="25917" y="10995"/>
                </a:lnTo>
                <a:lnTo>
                  <a:pt x="25612" y="8895"/>
                </a:lnTo>
                <a:lnTo>
                  <a:pt x="23806" y="10543"/>
                </a:lnTo>
                <a:lnTo>
                  <a:pt x="23355" y="6332"/>
                </a:lnTo>
                <a:lnTo>
                  <a:pt x="20194" y="10543"/>
                </a:lnTo>
                <a:lnTo>
                  <a:pt x="18535" y="11299"/>
                </a:lnTo>
                <a:lnTo>
                  <a:pt x="18230" y="9493"/>
                </a:lnTo>
                <a:lnTo>
                  <a:pt x="17474" y="9346"/>
                </a:lnTo>
                <a:lnTo>
                  <a:pt x="15668" y="3770"/>
                </a:lnTo>
                <a:lnTo>
                  <a:pt x="140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flipH="1">
            <a:off x="-173801" y="4429050"/>
            <a:ext cx="2816434" cy="1657189"/>
          </a:xfrm>
          <a:custGeom>
            <a:avLst/>
            <a:gdLst/>
            <a:ahLst/>
            <a:cxnLst/>
            <a:rect l="l" t="t" r="r" b="b"/>
            <a:pathLst>
              <a:path w="73927" h="48304" extrusionOk="0">
                <a:moveTo>
                  <a:pt x="72372" y="0"/>
                </a:moveTo>
                <a:lnTo>
                  <a:pt x="66313" y="18345"/>
                </a:lnTo>
                <a:lnTo>
                  <a:pt x="60947" y="347"/>
                </a:lnTo>
                <a:lnTo>
                  <a:pt x="53155" y="28562"/>
                </a:lnTo>
                <a:lnTo>
                  <a:pt x="49165" y="29602"/>
                </a:lnTo>
                <a:lnTo>
                  <a:pt x="42760" y="25097"/>
                </a:lnTo>
                <a:lnTo>
                  <a:pt x="40166" y="25097"/>
                </a:lnTo>
                <a:lnTo>
                  <a:pt x="39126" y="22682"/>
                </a:lnTo>
                <a:lnTo>
                  <a:pt x="40680" y="18345"/>
                </a:lnTo>
                <a:lnTo>
                  <a:pt x="39126" y="16444"/>
                </a:lnTo>
                <a:lnTo>
                  <a:pt x="31335" y="17831"/>
                </a:lnTo>
                <a:lnTo>
                  <a:pt x="28909" y="10207"/>
                </a:lnTo>
                <a:lnTo>
                  <a:pt x="27187" y="18345"/>
                </a:lnTo>
                <a:lnTo>
                  <a:pt x="24236" y="19731"/>
                </a:lnTo>
                <a:lnTo>
                  <a:pt x="20603" y="8306"/>
                </a:lnTo>
                <a:lnTo>
                  <a:pt x="17830" y="19563"/>
                </a:lnTo>
                <a:lnTo>
                  <a:pt x="16098" y="16959"/>
                </a:lnTo>
                <a:lnTo>
                  <a:pt x="15058" y="21642"/>
                </a:lnTo>
                <a:lnTo>
                  <a:pt x="12811" y="18692"/>
                </a:lnTo>
                <a:lnTo>
                  <a:pt x="12118" y="14019"/>
                </a:lnTo>
                <a:lnTo>
                  <a:pt x="9692" y="17831"/>
                </a:lnTo>
                <a:lnTo>
                  <a:pt x="8485" y="6227"/>
                </a:lnTo>
                <a:lnTo>
                  <a:pt x="4326" y="18177"/>
                </a:lnTo>
                <a:lnTo>
                  <a:pt x="1386" y="7960"/>
                </a:lnTo>
                <a:lnTo>
                  <a:pt x="0" y="11425"/>
                </a:lnTo>
                <a:lnTo>
                  <a:pt x="0" y="40680"/>
                </a:lnTo>
                <a:lnTo>
                  <a:pt x="20781" y="48304"/>
                </a:lnTo>
                <a:lnTo>
                  <a:pt x="73926" y="40512"/>
                </a:lnTo>
                <a:lnTo>
                  <a:pt x="72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711487" y="4336679"/>
            <a:ext cx="2432505" cy="1163299"/>
          </a:xfrm>
          <a:custGeom>
            <a:avLst/>
            <a:gdLst/>
            <a:ahLst/>
            <a:cxnLst/>
            <a:rect l="l" t="t" r="r" b="b"/>
            <a:pathLst>
              <a:path w="70903" h="33908" extrusionOk="0">
                <a:moveTo>
                  <a:pt x="65001" y="1"/>
                </a:moveTo>
                <a:lnTo>
                  <a:pt x="61399" y="17212"/>
                </a:lnTo>
                <a:lnTo>
                  <a:pt x="50100" y="21569"/>
                </a:lnTo>
                <a:lnTo>
                  <a:pt x="45732" y="19774"/>
                </a:lnTo>
                <a:lnTo>
                  <a:pt x="47527" y="13872"/>
                </a:lnTo>
                <a:lnTo>
                  <a:pt x="38791" y="9241"/>
                </a:lnTo>
                <a:lnTo>
                  <a:pt x="30568" y="11552"/>
                </a:lnTo>
                <a:lnTo>
                  <a:pt x="19522" y="17464"/>
                </a:lnTo>
                <a:lnTo>
                  <a:pt x="15416" y="2563"/>
                </a:lnTo>
                <a:lnTo>
                  <a:pt x="7456" y="26715"/>
                </a:lnTo>
                <a:lnTo>
                  <a:pt x="5146" y="18230"/>
                </a:lnTo>
                <a:lnTo>
                  <a:pt x="0" y="31850"/>
                </a:lnTo>
                <a:lnTo>
                  <a:pt x="70902" y="33908"/>
                </a:lnTo>
                <a:lnTo>
                  <a:pt x="70902" y="33908"/>
                </a:lnTo>
                <a:lnTo>
                  <a:pt x="650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68658">
            <a:off x="6001603" y="4548508"/>
            <a:ext cx="1267095" cy="794739"/>
          </a:xfrm>
          <a:custGeom>
            <a:avLst/>
            <a:gdLst/>
            <a:ahLst/>
            <a:cxnLst/>
            <a:rect l="l" t="t" r="r" b="b"/>
            <a:pathLst>
              <a:path w="30275" h="23166" extrusionOk="0">
                <a:moveTo>
                  <a:pt x="17926" y="1"/>
                </a:moveTo>
                <a:lnTo>
                  <a:pt x="12350" y="21307"/>
                </a:lnTo>
                <a:lnTo>
                  <a:pt x="9473" y="13526"/>
                </a:lnTo>
                <a:lnTo>
                  <a:pt x="5923" y="18429"/>
                </a:lnTo>
                <a:lnTo>
                  <a:pt x="1" y="16907"/>
                </a:lnTo>
                <a:lnTo>
                  <a:pt x="505" y="23165"/>
                </a:lnTo>
                <a:lnTo>
                  <a:pt x="30275" y="21811"/>
                </a:lnTo>
                <a:lnTo>
                  <a:pt x="21139" y="4568"/>
                </a:lnTo>
                <a:lnTo>
                  <a:pt x="179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150589" y="120357"/>
            <a:ext cx="9937534" cy="3012672"/>
            <a:chOff x="-150589" y="120357"/>
            <a:chExt cx="9937534" cy="3012672"/>
          </a:xfrm>
        </p:grpSpPr>
        <p:sp>
          <p:nvSpPr>
            <p:cNvPr id="62" name="Google Shape;62;p3"/>
            <p:cNvSpPr/>
            <p:nvPr/>
          </p:nvSpPr>
          <p:spPr>
            <a:xfrm>
              <a:off x="7961855" y="1661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00075" y="2728611"/>
              <a:ext cx="1470659" cy="404419"/>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8772754" y="1735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50589" y="2857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9003400" y="13999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60710" y="120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150403" y="275879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3"/>
          <p:cNvSpPr txBox="1">
            <a:spLocks noGrp="1"/>
          </p:cNvSpPr>
          <p:nvPr>
            <p:ph type="title" hasCustomPrompt="1"/>
          </p:nvPr>
        </p:nvSpPr>
        <p:spPr>
          <a:xfrm>
            <a:off x="2006700" y="191544"/>
            <a:ext cx="513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hu-HU" dirty="0"/>
              <a:t>Alapkoncepció</a:t>
            </a:r>
            <a:endParaRPr dirty="0"/>
          </a:p>
        </p:txBody>
      </p:sp>
      <p:sp>
        <p:nvSpPr>
          <p:cNvPr id="71" name="Google Shape;71;p3"/>
          <p:cNvSpPr txBox="1">
            <a:spLocks noGrp="1"/>
          </p:cNvSpPr>
          <p:nvPr>
            <p:ph type="subTitle" idx="1"/>
          </p:nvPr>
        </p:nvSpPr>
        <p:spPr>
          <a:xfrm>
            <a:off x="2057883" y="1333500"/>
            <a:ext cx="4962860" cy="381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dirty="0"/>
          </a:p>
        </p:txBody>
      </p:sp>
      <p:grpSp>
        <p:nvGrpSpPr>
          <p:cNvPr id="72" name="Google Shape;72;p3"/>
          <p:cNvGrpSpPr/>
          <p:nvPr/>
        </p:nvGrpSpPr>
        <p:grpSpPr>
          <a:xfrm>
            <a:off x="1422392" y="1672126"/>
            <a:ext cx="6788811" cy="1042355"/>
            <a:chOff x="2125325" y="1393295"/>
            <a:chExt cx="6788811" cy="1042355"/>
          </a:xfrm>
        </p:grpSpPr>
        <p:sp>
          <p:nvSpPr>
            <p:cNvPr id="73" name="Google Shape;73;p3"/>
            <p:cNvSpPr/>
            <p:nvPr/>
          </p:nvSpPr>
          <p:spPr>
            <a:xfrm>
              <a:off x="2125325" y="2257285"/>
              <a:ext cx="311315" cy="178365"/>
            </a:xfrm>
            <a:custGeom>
              <a:avLst/>
              <a:gdLst/>
              <a:ahLst/>
              <a:cxnLst/>
              <a:rect l="l" t="t" r="r" b="b"/>
              <a:pathLst>
                <a:path w="1323" h="758" extrusionOk="0">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3"/>
            <p:cNvSpPr/>
            <p:nvPr/>
          </p:nvSpPr>
          <p:spPr>
            <a:xfrm>
              <a:off x="8709416" y="1393295"/>
              <a:ext cx="204720" cy="98124"/>
            </a:xfrm>
            <a:custGeom>
              <a:avLst/>
              <a:gdLst/>
              <a:ahLst/>
              <a:cxnLst/>
              <a:rect l="l" t="t" r="r" b="b"/>
              <a:pathLst>
                <a:path w="870" h="417" extrusionOk="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5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lt1"/>
        </a:solidFill>
        <a:effectLst/>
      </p:bgPr>
    </p:bg>
    <p:spTree>
      <p:nvGrpSpPr>
        <p:cNvPr id="1" name="Shape 253"/>
        <p:cNvGrpSpPr/>
        <p:nvPr/>
      </p:nvGrpSpPr>
      <p:grpSpPr>
        <a:xfrm>
          <a:off x="0" y="0"/>
          <a:ext cx="0" cy="0"/>
          <a:chOff x="0" y="0"/>
          <a:chExt cx="0" cy="0"/>
        </a:xfrm>
      </p:grpSpPr>
      <p:sp>
        <p:nvSpPr>
          <p:cNvPr id="254" name="Google Shape;254;p14"/>
          <p:cNvSpPr/>
          <p:nvPr/>
        </p:nvSpPr>
        <p:spPr>
          <a:xfrm>
            <a:off x="-118654" y="782451"/>
            <a:ext cx="9605558"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215987" y="3309200"/>
            <a:ext cx="2715067" cy="2283336"/>
          </a:xfrm>
          <a:custGeom>
            <a:avLst/>
            <a:gdLst/>
            <a:ahLst/>
            <a:cxnLst/>
            <a:rect l="l" t="t" r="r" b="b"/>
            <a:pathLst>
              <a:path w="72751" h="66555" extrusionOk="0">
                <a:moveTo>
                  <a:pt x="23953" y="0"/>
                </a:moveTo>
                <a:lnTo>
                  <a:pt x="11090" y="4001"/>
                </a:lnTo>
                <a:lnTo>
                  <a:pt x="3098" y="15972"/>
                </a:lnTo>
                <a:lnTo>
                  <a:pt x="1324" y="25297"/>
                </a:lnTo>
                <a:lnTo>
                  <a:pt x="1" y="55907"/>
                </a:lnTo>
                <a:lnTo>
                  <a:pt x="34160" y="66554"/>
                </a:lnTo>
                <a:lnTo>
                  <a:pt x="72751" y="62113"/>
                </a:lnTo>
                <a:cubicBezTo>
                  <a:pt x="72751" y="62113"/>
                  <a:pt x="69642" y="58563"/>
                  <a:pt x="68309" y="56789"/>
                </a:cubicBezTo>
                <a:cubicBezTo>
                  <a:pt x="67962" y="54846"/>
                  <a:pt x="67521" y="52924"/>
                  <a:pt x="66975" y="51024"/>
                </a:cubicBezTo>
                <a:cubicBezTo>
                  <a:pt x="66975" y="51024"/>
                  <a:pt x="65201" y="48808"/>
                  <a:pt x="61210" y="47033"/>
                </a:cubicBezTo>
                <a:lnTo>
                  <a:pt x="54563" y="50583"/>
                </a:lnTo>
                <a:cubicBezTo>
                  <a:pt x="54563" y="50583"/>
                  <a:pt x="51455" y="46582"/>
                  <a:pt x="50132" y="39042"/>
                </a:cubicBezTo>
                <a:cubicBezTo>
                  <a:pt x="50132" y="39042"/>
                  <a:pt x="49239" y="37268"/>
                  <a:pt x="46131" y="36827"/>
                </a:cubicBezTo>
                <a:cubicBezTo>
                  <a:pt x="46131" y="36827"/>
                  <a:pt x="42141" y="36827"/>
                  <a:pt x="38150" y="35944"/>
                </a:cubicBezTo>
                <a:lnTo>
                  <a:pt x="36376" y="25738"/>
                </a:lnTo>
                <a:lnTo>
                  <a:pt x="33267" y="7991"/>
                </a:lnTo>
                <a:lnTo>
                  <a:pt x="239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rot="335208">
            <a:off x="6390147" y="3145084"/>
            <a:ext cx="2866637" cy="2611557"/>
          </a:xfrm>
          <a:custGeom>
            <a:avLst/>
            <a:gdLst/>
            <a:ahLst/>
            <a:cxnLst/>
            <a:rect l="l" t="t" r="r" b="b"/>
            <a:pathLst>
              <a:path w="83556" h="76121" extrusionOk="0">
                <a:moveTo>
                  <a:pt x="66912" y="0"/>
                </a:moveTo>
                <a:lnTo>
                  <a:pt x="58774" y="1418"/>
                </a:lnTo>
                <a:lnTo>
                  <a:pt x="51686" y="14166"/>
                </a:lnTo>
                <a:lnTo>
                  <a:pt x="51329" y="25843"/>
                </a:lnTo>
                <a:lnTo>
                  <a:pt x="47443" y="29392"/>
                </a:lnTo>
                <a:lnTo>
                  <a:pt x="37877" y="34348"/>
                </a:lnTo>
                <a:lnTo>
                  <a:pt x="35756" y="43200"/>
                </a:lnTo>
                <a:lnTo>
                  <a:pt x="26546" y="47443"/>
                </a:lnTo>
                <a:lnTo>
                  <a:pt x="19826" y="40355"/>
                </a:lnTo>
                <a:lnTo>
                  <a:pt x="9556" y="45668"/>
                </a:lnTo>
                <a:lnTo>
                  <a:pt x="8852" y="52756"/>
                </a:lnTo>
                <a:lnTo>
                  <a:pt x="0" y="58773"/>
                </a:lnTo>
                <a:lnTo>
                  <a:pt x="5671" y="76121"/>
                </a:lnTo>
                <a:lnTo>
                  <a:pt x="83556" y="66911"/>
                </a:lnTo>
                <a:lnTo>
                  <a:pt x="78242" y="1775"/>
                </a:lnTo>
                <a:lnTo>
                  <a:pt x="72572" y="714"/>
                </a:lnTo>
                <a:lnTo>
                  <a:pt x="669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3675" y="4178376"/>
            <a:ext cx="9144036" cy="1819892"/>
          </a:xfrm>
          <a:custGeom>
            <a:avLst/>
            <a:gdLst/>
            <a:ahLst/>
            <a:cxnLst/>
            <a:rect l="l" t="t" r="r" b="b"/>
            <a:pathLst>
              <a:path w="63855" h="27890" extrusionOk="0">
                <a:moveTo>
                  <a:pt x="0" y="26622"/>
                </a:moveTo>
                <a:cubicBezTo>
                  <a:pt x="489" y="26694"/>
                  <a:pt x="978" y="26749"/>
                  <a:pt x="1467" y="26821"/>
                </a:cubicBezTo>
                <a:cubicBezTo>
                  <a:pt x="2553" y="26984"/>
                  <a:pt x="3640" y="27075"/>
                  <a:pt x="4708" y="27256"/>
                </a:cubicBezTo>
                <a:cubicBezTo>
                  <a:pt x="5741" y="27419"/>
                  <a:pt x="6755" y="27618"/>
                  <a:pt x="7787" y="27817"/>
                </a:cubicBezTo>
                <a:lnTo>
                  <a:pt x="8186" y="27890"/>
                </a:lnTo>
                <a:lnTo>
                  <a:pt x="63619" y="22855"/>
                </a:lnTo>
                <a:lnTo>
                  <a:pt x="63854" y="14941"/>
                </a:lnTo>
                <a:lnTo>
                  <a:pt x="63854" y="3460"/>
                </a:lnTo>
                <a:lnTo>
                  <a:pt x="63782" y="3496"/>
                </a:lnTo>
                <a:cubicBezTo>
                  <a:pt x="63727" y="3532"/>
                  <a:pt x="63673" y="3550"/>
                  <a:pt x="63637" y="3569"/>
                </a:cubicBezTo>
                <a:cubicBezTo>
                  <a:pt x="63564" y="3605"/>
                  <a:pt x="63528" y="3641"/>
                  <a:pt x="63456" y="3677"/>
                </a:cubicBezTo>
                <a:cubicBezTo>
                  <a:pt x="63365" y="3732"/>
                  <a:pt x="63293" y="3822"/>
                  <a:pt x="63202" y="3858"/>
                </a:cubicBezTo>
                <a:cubicBezTo>
                  <a:pt x="63094" y="3895"/>
                  <a:pt x="62985" y="3949"/>
                  <a:pt x="62876" y="4003"/>
                </a:cubicBezTo>
                <a:cubicBezTo>
                  <a:pt x="62786" y="4058"/>
                  <a:pt x="62659" y="4094"/>
                  <a:pt x="62550" y="4094"/>
                </a:cubicBezTo>
                <a:cubicBezTo>
                  <a:pt x="62442" y="4112"/>
                  <a:pt x="62315" y="4094"/>
                  <a:pt x="62206" y="4076"/>
                </a:cubicBezTo>
                <a:cubicBezTo>
                  <a:pt x="62098" y="4039"/>
                  <a:pt x="62007" y="4003"/>
                  <a:pt x="61916" y="3931"/>
                </a:cubicBezTo>
                <a:cubicBezTo>
                  <a:pt x="61808" y="3876"/>
                  <a:pt x="61699" y="3822"/>
                  <a:pt x="61590" y="3786"/>
                </a:cubicBezTo>
                <a:cubicBezTo>
                  <a:pt x="61482" y="3750"/>
                  <a:pt x="61409" y="3677"/>
                  <a:pt x="61301" y="3641"/>
                </a:cubicBezTo>
                <a:cubicBezTo>
                  <a:pt x="61210" y="3605"/>
                  <a:pt x="61101" y="3587"/>
                  <a:pt x="60993" y="3587"/>
                </a:cubicBezTo>
                <a:cubicBezTo>
                  <a:pt x="60920" y="3605"/>
                  <a:pt x="60866" y="3605"/>
                  <a:pt x="60794" y="3587"/>
                </a:cubicBezTo>
                <a:cubicBezTo>
                  <a:pt x="60739" y="3569"/>
                  <a:pt x="60685" y="3550"/>
                  <a:pt x="60631" y="3532"/>
                </a:cubicBezTo>
                <a:cubicBezTo>
                  <a:pt x="60522" y="3478"/>
                  <a:pt x="60413" y="3442"/>
                  <a:pt x="60287" y="3406"/>
                </a:cubicBezTo>
                <a:cubicBezTo>
                  <a:pt x="60160" y="3387"/>
                  <a:pt x="60033" y="3333"/>
                  <a:pt x="59906" y="3315"/>
                </a:cubicBezTo>
                <a:lnTo>
                  <a:pt x="59761" y="3279"/>
                </a:lnTo>
                <a:cubicBezTo>
                  <a:pt x="59707" y="3279"/>
                  <a:pt x="59653" y="3243"/>
                  <a:pt x="59580" y="3224"/>
                </a:cubicBezTo>
                <a:lnTo>
                  <a:pt x="59417" y="3170"/>
                </a:lnTo>
                <a:cubicBezTo>
                  <a:pt x="59363" y="3152"/>
                  <a:pt x="59291" y="3152"/>
                  <a:pt x="59236" y="3152"/>
                </a:cubicBezTo>
                <a:lnTo>
                  <a:pt x="59218" y="3152"/>
                </a:lnTo>
                <a:cubicBezTo>
                  <a:pt x="59218" y="3134"/>
                  <a:pt x="59200" y="3134"/>
                  <a:pt x="59200" y="3134"/>
                </a:cubicBezTo>
                <a:lnTo>
                  <a:pt x="59037" y="3134"/>
                </a:lnTo>
                <a:cubicBezTo>
                  <a:pt x="58983" y="3134"/>
                  <a:pt x="58946" y="3152"/>
                  <a:pt x="58892" y="3170"/>
                </a:cubicBezTo>
                <a:cubicBezTo>
                  <a:pt x="58856" y="3170"/>
                  <a:pt x="58802" y="3188"/>
                  <a:pt x="58747" y="3188"/>
                </a:cubicBezTo>
                <a:lnTo>
                  <a:pt x="58584" y="3188"/>
                </a:lnTo>
                <a:cubicBezTo>
                  <a:pt x="58566" y="3188"/>
                  <a:pt x="58548" y="3188"/>
                  <a:pt x="58530" y="3188"/>
                </a:cubicBezTo>
                <a:cubicBezTo>
                  <a:pt x="58494" y="3188"/>
                  <a:pt x="58476" y="3188"/>
                  <a:pt x="58458" y="3206"/>
                </a:cubicBezTo>
                <a:cubicBezTo>
                  <a:pt x="58403" y="3224"/>
                  <a:pt x="58367" y="3224"/>
                  <a:pt x="58313" y="3206"/>
                </a:cubicBezTo>
                <a:lnTo>
                  <a:pt x="58186" y="3206"/>
                </a:lnTo>
                <a:cubicBezTo>
                  <a:pt x="58132" y="3206"/>
                  <a:pt x="58077" y="3206"/>
                  <a:pt x="58023" y="3243"/>
                </a:cubicBezTo>
                <a:cubicBezTo>
                  <a:pt x="57987" y="3261"/>
                  <a:pt x="57950" y="3279"/>
                  <a:pt x="57896" y="3297"/>
                </a:cubicBezTo>
                <a:cubicBezTo>
                  <a:pt x="57860" y="3315"/>
                  <a:pt x="57806" y="3351"/>
                  <a:pt x="57769" y="3351"/>
                </a:cubicBezTo>
                <a:cubicBezTo>
                  <a:pt x="57715" y="3369"/>
                  <a:pt x="57679" y="3406"/>
                  <a:pt x="57643" y="3424"/>
                </a:cubicBezTo>
                <a:cubicBezTo>
                  <a:pt x="57624" y="3442"/>
                  <a:pt x="57606" y="3442"/>
                  <a:pt x="57588" y="3460"/>
                </a:cubicBezTo>
                <a:cubicBezTo>
                  <a:pt x="57570" y="3460"/>
                  <a:pt x="57534" y="3460"/>
                  <a:pt x="57516" y="3460"/>
                </a:cubicBezTo>
                <a:lnTo>
                  <a:pt x="57371" y="3478"/>
                </a:lnTo>
                <a:cubicBezTo>
                  <a:pt x="57317" y="3478"/>
                  <a:pt x="57280" y="3478"/>
                  <a:pt x="57226" y="3460"/>
                </a:cubicBezTo>
                <a:cubicBezTo>
                  <a:pt x="57154" y="3424"/>
                  <a:pt x="57045" y="3387"/>
                  <a:pt x="56954" y="3387"/>
                </a:cubicBezTo>
                <a:cubicBezTo>
                  <a:pt x="56918" y="3387"/>
                  <a:pt x="56864" y="3387"/>
                  <a:pt x="56828" y="3406"/>
                </a:cubicBezTo>
                <a:cubicBezTo>
                  <a:pt x="56773" y="3424"/>
                  <a:pt x="56737" y="3424"/>
                  <a:pt x="56683" y="3406"/>
                </a:cubicBezTo>
                <a:cubicBezTo>
                  <a:pt x="56610" y="3387"/>
                  <a:pt x="56538" y="3333"/>
                  <a:pt x="56465" y="3297"/>
                </a:cubicBezTo>
                <a:lnTo>
                  <a:pt x="56411" y="3279"/>
                </a:lnTo>
                <a:lnTo>
                  <a:pt x="56357" y="3261"/>
                </a:lnTo>
                <a:cubicBezTo>
                  <a:pt x="56321" y="3224"/>
                  <a:pt x="56284" y="3224"/>
                  <a:pt x="56248" y="3206"/>
                </a:cubicBezTo>
                <a:cubicBezTo>
                  <a:pt x="56158" y="3188"/>
                  <a:pt x="56067" y="3206"/>
                  <a:pt x="55995" y="3261"/>
                </a:cubicBezTo>
                <a:cubicBezTo>
                  <a:pt x="55904" y="3315"/>
                  <a:pt x="55832" y="3369"/>
                  <a:pt x="55759" y="3424"/>
                </a:cubicBezTo>
                <a:cubicBezTo>
                  <a:pt x="55723" y="3442"/>
                  <a:pt x="55687" y="3478"/>
                  <a:pt x="55669" y="3514"/>
                </a:cubicBezTo>
                <a:cubicBezTo>
                  <a:pt x="55632" y="3532"/>
                  <a:pt x="55596" y="3569"/>
                  <a:pt x="55578" y="3587"/>
                </a:cubicBezTo>
                <a:lnTo>
                  <a:pt x="55433" y="3659"/>
                </a:lnTo>
                <a:cubicBezTo>
                  <a:pt x="55397" y="3677"/>
                  <a:pt x="55343" y="3695"/>
                  <a:pt x="55306" y="3713"/>
                </a:cubicBezTo>
                <a:cubicBezTo>
                  <a:pt x="55252" y="3732"/>
                  <a:pt x="55198" y="3713"/>
                  <a:pt x="55162" y="3732"/>
                </a:cubicBezTo>
                <a:cubicBezTo>
                  <a:pt x="55107" y="3750"/>
                  <a:pt x="55071" y="3768"/>
                  <a:pt x="55035" y="3804"/>
                </a:cubicBezTo>
                <a:cubicBezTo>
                  <a:pt x="54962" y="3840"/>
                  <a:pt x="54908" y="3913"/>
                  <a:pt x="54836" y="3967"/>
                </a:cubicBezTo>
                <a:cubicBezTo>
                  <a:pt x="54745" y="4003"/>
                  <a:pt x="54673" y="4058"/>
                  <a:pt x="54582" y="4112"/>
                </a:cubicBezTo>
                <a:cubicBezTo>
                  <a:pt x="54510" y="4166"/>
                  <a:pt x="54455" y="4239"/>
                  <a:pt x="54383" y="4293"/>
                </a:cubicBezTo>
                <a:cubicBezTo>
                  <a:pt x="54347" y="4329"/>
                  <a:pt x="54310" y="4347"/>
                  <a:pt x="54274" y="4365"/>
                </a:cubicBezTo>
                <a:cubicBezTo>
                  <a:pt x="54238" y="4383"/>
                  <a:pt x="54184" y="4402"/>
                  <a:pt x="54147" y="4420"/>
                </a:cubicBezTo>
                <a:cubicBezTo>
                  <a:pt x="54093" y="4420"/>
                  <a:pt x="54057" y="4438"/>
                  <a:pt x="54003" y="4438"/>
                </a:cubicBezTo>
                <a:cubicBezTo>
                  <a:pt x="54003" y="4438"/>
                  <a:pt x="53984" y="4438"/>
                  <a:pt x="53984" y="4438"/>
                </a:cubicBezTo>
                <a:lnTo>
                  <a:pt x="53894" y="4438"/>
                </a:lnTo>
                <a:cubicBezTo>
                  <a:pt x="53840" y="4420"/>
                  <a:pt x="53785" y="4420"/>
                  <a:pt x="53731" y="4438"/>
                </a:cubicBezTo>
                <a:lnTo>
                  <a:pt x="53568" y="4438"/>
                </a:lnTo>
                <a:cubicBezTo>
                  <a:pt x="53514" y="4420"/>
                  <a:pt x="53459" y="4420"/>
                  <a:pt x="53405" y="4438"/>
                </a:cubicBezTo>
                <a:lnTo>
                  <a:pt x="53333" y="4438"/>
                </a:lnTo>
                <a:lnTo>
                  <a:pt x="53242" y="4438"/>
                </a:lnTo>
                <a:lnTo>
                  <a:pt x="53170" y="4438"/>
                </a:lnTo>
                <a:lnTo>
                  <a:pt x="53079" y="4438"/>
                </a:lnTo>
                <a:lnTo>
                  <a:pt x="52916" y="4438"/>
                </a:lnTo>
                <a:cubicBezTo>
                  <a:pt x="52862" y="4420"/>
                  <a:pt x="52789" y="4420"/>
                  <a:pt x="52735" y="4438"/>
                </a:cubicBezTo>
                <a:lnTo>
                  <a:pt x="52662" y="4438"/>
                </a:lnTo>
                <a:cubicBezTo>
                  <a:pt x="52644" y="4438"/>
                  <a:pt x="52626" y="4438"/>
                  <a:pt x="52608" y="4420"/>
                </a:cubicBezTo>
                <a:cubicBezTo>
                  <a:pt x="52572" y="4402"/>
                  <a:pt x="52554" y="4402"/>
                  <a:pt x="52536" y="4402"/>
                </a:cubicBezTo>
                <a:lnTo>
                  <a:pt x="52463" y="4347"/>
                </a:lnTo>
                <a:cubicBezTo>
                  <a:pt x="52409" y="4329"/>
                  <a:pt x="52355" y="4311"/>
                  <a:pt x="52300" y="4275"/>
                </a:cubicBezTo>
                <a:cubicBezTo>
                  <a:pt x="52264" y="4257"/>
                  <a:pt x="52210" y="4239"/>
                  <a:pt x="52155" y="4220"/>
                </a:cubicBezTo>
                <a:cubicBezTo>
                  <a:pt x="52047" y="4184"/>
                  <a:pt x="51938" y="4148"/>
                  <a:pt x="51829" y="4130"/>
                </a:cubicBezTo>
                <a:cubicBezTo>
                  <a:pt x="51775" y="4112"/>
                  <a:pt x="51721" y="4112"/>
                  <a:pt x="51666" y="4130"/>
                </a:cubicBezTo>
                <a:cubicBezTo>
                  <a:pt x="51612" y="4130"/>
                  <a:pt x="51558" y="4130"/>
                  <a:pt x="51522" y="4148"/>
                </a:cubicBezTo>
                <a:lnTo>
                  <a:pt x="51377" y="4202"/>
                </a:lnTo>
                <a:cubicBezTo>
                  <a:pt x="51322" y="4220"/>
                  <a:pt x="51268" y="4202"/>
                  <a:pt x="51214" y="4239"/>
                </a:cubicBezTo>
                <a:cubicBezTo>
                  <a:pt x="51196" y="4239"/>
                  <a:pt x="51177" y="4239"/>
                  <a:pt x="51177" y="4239"/>
                </a:cubicBezTo>
                <a:lnTo>
                  <a:pt x="51141" y="4239"/>
                </a:lnTo>
                <a:cubicBezTo>
                  <a:pt x="51105" y="4257"/>
                  <a:pt x="51087" y="4257"/>
                  <a:pt x="51069" y="4275"/>
                </a:cubicBezTo>
                <a:cubicBezTo>
                  <a:pt x="51033" y="4311"/>
                  <a:pt x="50978" y="4329"/>
                  <a:pt x="50924" y="4365"/>
                </a:cubicBezTo>
                <a:cubicBezTo>
                  <a:pt x="50888" y="4383"/>
                  <a:pt x="50833" y="4420"/>
                  <a:pt x="50779" y="4438"/>
                </a:cubicBezTo>
                <a:cubicBezTo>
                  <a:pt x="50743" y="4456"/>
                  <a:pt x="50689" y="4474"/>
                  <a:pt x="50634" y="4492"/>
                </a:cubicBezTo>
                <a:cubicBezTo>
                  <a:pt x="50598" y="4492"/>
                  <a:pt x="50544" y="4474"/>
                  <a:pt x="50489" y="4474"/>
                </a:cubicBezTo>
                <a:cubicBezTo>
                  <a:pt x="50435" y="4474"/>
                  <a:pt x="50399" y="4438"/>
                  <a:pt x="50344" y="4438"/>
                </a:cubicBezTo>
                <a:cubicBezTo>
                  <a:pt x="50308" y="4420"/>
                  <a:pt x="50290" y="4420"/>
                  <a:pt x="50272" y="4420"/>
                </a:cubicBezTo>
                <a:lnTo>
                  <a:pt x="50200" y="4383"/>
                </a:lnTo>
                <a:lnTo>
                  <a:pt x="50037" y="4347"/>
                </a:lnTo>
                <a:cubicBezTo>
                  <a:pt x="49928" y="4311"/>
                  <a:pt x="49819" y="4275"/>
                  <a:pt x="49711" y="4220"/>
                </a:cubicBezTo>
                <a:cubicBezTo>
                  <a:pt x="49674" y="4184"/>
                  <a:pt x="49638" y="4148"/>
                  <a:pt x="49602" y="4112"/>
                </a:cubicBezTo>
                <a:cubicBezTo>
                  <a:pt x="49566" y="4076"/>
                  <a:pt x="49530" y="4039"/>
                  <a:pt x="49493" y="4021"/>
                </a:cubicBezTo>
                <a:cubicBezTo>
                  <a:pt x="49403" y="4003"/>
                  <a:pt x="49312" y="4021"/>
                  <a:pt x="49222" y="4039"/>
                </a:cubicBezTo>
                <a:cubicBezTo>
                  <a:pt x="49185" y="4058"/>
                  <a:pt x="49131" y="4076"/>
                  <a:pt x="49077" y="4094"/>
                </a:cubicBezTo>
                <a:cubicBezTo>
                  <a:pt x="49022" y="4112"/>
                  <a:pt x="48986" y="4148"/>
                  <a:pt x="48932" y="4166"/>
                </a:cubicBezTo>
                <a:cubicBezTo>
                  <a:pt x="48896" y="4166"/>
                  <a:pt x="48878" y="4184"/>
                  <a:pt x="48859" y="4184"/>
                </a:cubicBezTo>
                <a:cubicBezTo>
                  <a:pt x="48823" y="4202"/>
                  <a:pt x="48805" y="4220"/>
                  <a:pt x="48805" y="4239"/>
                </a:cubicBezTo>
                <a:cubicBezTo>
                  <a:pt x="48751" y="4275"/>
                  <a:pt x="48715" y="4311"/>
                  <a:pt x="48660" y="4347"/>
                </a:cubicBezTo>
                <a:cubicBezTo>
                  <a:pt x="48624" y="4383"/>
                  <a:pt x="48606" y="4420"/>
                  <a:pt x="48552" y="4456"/>
                </a:cubicBezTo>
                <a:cubicBezTo>
                  <a:pt x="48515" y="4474"/>
                  <a:pt x="48461" y="4474"/>
                  <a:pt x="48407" y="4492"/>
                </a:cubicBezTo>
                <a:cubicBezTo>
                  <a:pt x="48371" y="4510"/>
                  <a:pt x="48389" y="4510"/>
                  <a:pt x="48371" y="4510"/>
                </a:cubicBezTo>
                <a:cubicBezTo>
                  <a:pt x="48352" y="4510"/>
                  <a:pt x="48316" y="4510"/>
                  <a:pt x="48298" y="4528"/>
                </a:cubicBezTo>
                <a:cubicBezTo>
                  <a:pt x="48262" y="4528"/>
                  <a:pt x="48244" y="4528"/>
                  <a:pt x="48226" y="4546"/>
                </a:cubicBezTo>
                <a:cubicBezTo>
                  <a:pt x="48208" y="4546"/>
                  <a:pt x="48171" y="4546"/>
                  <a:pt x="48153" y="4565"/>
                </a:cubicBezTo>
                <a:lnTo>
                  <a:pt x="48008" y="4492"/>
                </a:lnTo>
                <a:cubicBezTo>
                  <a:pt x="47918" y="4456"/>
                  <a:pt x="47827" y="4438"/>
                  <a:pt x="47719" y="4402"/>
                </a:cubicBezTo>
                <a:cubicBezTo>
                  <a:pt x="47682" y="4383"/>
                  <a:pt x="47646" y="4383"/>
                  <a:pt x="47610" y="4365"/>
                </a:cubicBezTo>
                <a:cubicBezTo>
                  <a:pt x="47556" y="4347"/>
                  <a:pt x="47519" y="4329"/>
                  <a:pt x="47483" y="4293"/>
                </a:cubicBezTo>
                <a:cubicBezTo>
                  <a:pt x="47411" y="4239"/>
                  <a:pt x="47320" y="4184"/>
                  <a:pt x="47230" y="4148"/>
                </a:cubicBezTo>
                <a:cubicBezTo>
                  <a:pt x="47049" y="4039"/>
                  <a:pt x="46867" y="3931"/>
                  <a:pt x="46668" y="3840"/>
                </a:cubicBezTo>
                <a:cubicBezTo>
                  <a:pt x="46632" y="3822"/>
                  <a:pt x="46578" y="3804"/>
                  <a:pt x="46541" y="3768"/>
                </a:cubicBezTo>
                <a:cubicBezTo>
                  <a:pt x="46487" y="3768"/>
                  <a:pt x="46451" y="3750"/>
                  <a:pt x="46397" y="3732"/>
                </a:cubicBezTo>
                <a:cubicBezTo>
                  <a:pt x="46360" y="3732"/>
                  <a:pt x="46324" y="3695"/>
                  <a:pt x="46288" y="3677"/>
                </a:cubicBezTo>
                <a:cubicBezTo>
                  <a:pt x="46234" y="3659"/>
                  <a:pt x="46197" y="3641"/>
                  <a:pt x="46143" y="3623"/>
                </a:cubicBezTo>
                <a:cubicBezTo>
                  <a:pt x="46052" y="3569"/>
                  <a:pt x="45962" y="3514"/>
                  <a:pt x="45871" y="3478"/>
                </a:cubicBezTo>
                <a:cubicBezTo>
                  <a:pt x="45781" y="3442"/>
                  <a:pt x="45672" y="3406"/>
                  <a:pt x="45582" y="3369"/>
                </a:cubicBezTo>
                <a:cubicBezTo>
                  <a:pt x="45545" y="3351"/>
                  <a:pt x="45491" y="3333"/>
                  <a:pt x="45455" y="3315"/>
                </a:cubicBezTo>
                <a:cubicBezTo>
                  <a:pt x="45401" y="3297"/>
                  <a:pt x="45346" y="3279"/>
                  <a:pt x="45310" y="3261"/>
                </a:cubicBezTo>
                <a:cubicBezTo>
                  <a:pt x="45219" y="3206"/>
                  <a:pt x="45111" y="3188"/>
                  <a:pt x="45020" y="3152"/>
                </a:cubicBezTo>
                <a:cubicBezTo>
                  <a:pt x="44912" y="3098"/>
                  <a:pt x="44821" y="3061"/>
                  <a:pt x="44730" y="3025"/>
                </a:cubicBezTo>
                <a:cubicBezTo>
                  <a:pt x="44640" y="3007"/>
                  <a:pt x="44549" y="2971"/>
                  <a:pt x="44459" y="2935"/>
                </a:cubicBezTo>
                <a:cubicBezTo>
                  <a:pt x="44368" y="2880"/>
                  <a:pt x="44296" y="2826"/>
                  <a:pt x="44223" y="2772"/>
                </a:cubicBezTo>
                <a:cubicBezTo>
                  <a:pt x="44187" y="2736"/>
                  <a:pt x="44169" y="2699"/>
                  <a:pt x="44133" y="2663"/>
                </a:cubicBezTo>
                <a:cubicBezTo>
                  <a:pt x="44115" y="2645"/>
                  <a:pt x="44079" y="2609"/>
                  <a:pt x="44042" y="2573"/>
                </a:cubicBezTo>
                <a:cubicBezTo>
                  <a:pt x="44006" y="2536"/>
                  <a:pt x="43970" y="2518"/>
                  <a:pt x="43934" y="2482"/>
                </a:cubicBezTo>
                <a:cubicBezTo>
                  <a:pt x="43897" y="2464"/>
                  <a:pt x="43861" y="2446"/>
                  <a:pt x="43825" y="2410"/>
                </a:cubicBezTo>
                <a:cubicBezTo>
                  <a:pt x="43734" y="2355"/>
                  <a:pt x="43662" y="2283"/>
                  <a:pt x="43571" y="2210"/>
                </a:cubicBezTo>
                <a:cubicBezTo>
                  <a:pt x="43499" y="2138"/>
                  <a:pt x="43427" y="2065"/>
                  <a:pt x="43372" y="1975"/>
                </a:cubicBezTo>
                <a:cubicBezTo>
                  <a:pt x="43336" y="1902"/>
                  <a:pt x="43264" y="1848"/>
                  <a:pt x="43191" y="1794"/>
                </a:cubicBezTo>
                <a:cubicBezTo>
                  <a:pt x="43155" y="1776"/>
                  <a:pt x="43119" y="1758"/>
                  <a:pt x="43083" y="1739"/>
                </a:cubicBezTo>
                <a:cubicBezTo>
                  <a:pt x="43046" y="1739"/>
                  <a:pt x="42992" y="1721"/>
                  <a:pt x="42956" y="1721"/>
                </a:cubicBezTo>
                <a:cubicBezTo>
                  <a:pt x="42865" y="1721"/>
                  <a:pt x="42757" y="1739"/>
                  <a:pt x="42666" y="1776"/>
                </a:cubicBezTo>
                <a:cubicBezTo>
                  <a:pt x="42612" y="1794"/>
                  <a:pt x="42575" y="1812"/>
                  <a:pt x="42521" y="1812"/>
                </a:cubicBezTo>
                <a:cubicBezTo>
                  <a:pt x="42467" y="1830"/>
                  <a:pt x="42431" y="1848"/>
                  <a:pt x="42376" y="1866"/>
                </a:cubicBezTo>
                <a:cubicBezTo>
                  <a:pt x="42286" y="1884"/>
                  <a:pt x="42195" y="1902"/>
                  <a:pt x="42087" y="1921"/>
                </a:cubicBezTo>
                <a:cubicBezTo>
                  <a:pt x="41996" y="1957"/>
                  <a:pt x="41905" y="1993"/>
                  <a:pt x="41833" y="2047"/>
                </a:cubicBezTo>
                <a:cubicBezTo>
                  <a:pt x="41742" y="2102"/>
                  <a:pt x="41670" y="2156"/>
                  <a:pt x="41616" y="2228"/>
                </a:cubicBezTo>
                <a:cubicBezTo>
                  <a:pt x="41598" y="2228"/>
                  <a:pt x="41579" y="2247"/>
                  <a:pt x="41561" y="2265"/>
                </a:cubicBezTo>
                <a:cubicBezTo>
                  <a:pt x="41561" y="2283"/>
                  <a:pt x="41525" y="2301"/>
                  <a:pt x="41507" y="2301"/>
                </a:cubicBezTo>
                <a:cubicBezTo>
                  <a:pt x="41471" y="2337"/>
                  <a:pt x="41416" y="2373"/>
                  <a:pt x="41380" y="2410"/>
                </a:cubicBezTo>
                <a:cubicBezTo>
                  <a:pt x="41308" y="2464"/>
                  <a:pt x="41217" y="2536"/>
                  <a:pt x="41127" y="2591"/>
                </a:cubicBezTo>
                <a:cubicBezTo>
                  <a:pt x="41054" y="2645"/>
                  <a:pt x="40982" y="2717"/>
                  <a:pt x="40909" y="2772"/>
                </a:cubicBezTo>
                <a:cubicBezTo>
                  <a:pt x="40873" y="2790"/>
                  <a:pt x="40819" y="2808"/>
                  <a:pt x="40783" y="2844"/>
                </a:cubicBezTo>
                <a:cubicBezTo>
                  <a:pt x="40746" y="2880"/>
                  <a:pt x="40710" y="2898"/>
                  <a:pt x="40656" y="2917"/>
                </a:cubicBezTo>
                <a:cubicBezTo>
                  <a:pt x="40620" y="2935"/>
                  <a:pt x="40583" y="2953"/>
                  <a:pt x="40547" y="2971"/>
                </a:cubicBezTo>
                <a:cubicBezTo>
                  <a:pt x="40493" y="2989"/>
                  <a:pt x="40457" y="3007"/>
                  <a:pt x="40402" y="3025"/>
                </a:cubicBezTo>
                <a:cubicBezTo>
                  <a:pt x="40312" y="3061"/>
                  <a:pt x="40239" y="3098"/>
                  <a:pt x="40149" y="3116"/>
                </a:cubicBezTo>
                <a:cubicBezTo>
                  <a:pt x="40040" y="3134"/>
                  <a:pt x="39931" y="3134"/>
                  <a:pt x="39841" y="3152"/>
                </a:cubicBezTo>
                <a:cubicBezTo>
                  <a:pt x="39732" y="3170"/>
                  <a:pt x="39642" y="3188"/>
                  <a:pt x="39533" y="3170"/>
                </a:cubicBezTo>
                <a:cubicBezTo>
                  <a:pt x="39424" y="3170"/>
                  <a:pt x="39316" y="3170"/>
                  <a:pt x="39207" y="3152"/>
                </a:cubicBezTo>
                <a:cubicBezTo>
                  <a:pt x="39098" y="3134"/>
                  <a:pt x="39008" y="3134"/>
                  <a:pt x="38899" y="3116"/>
                </a:cubicBezTo>
                <a:cubicBezTo>
                  <a:pt x="38791" y="3116"/>
                  <a:pt x="38682" y="3134"/>
                  <a:pt x="38573" y="3116"/>
                </a:cubicBezTo>
                <a:cubicBezTo>
                  <a:pt x="38465" y="3098"/>
                  <a:pt x="38356" y="3098"/>
                  <a:pt x="38247" y="3080"/>
                </a:cubicBezTo>
                <a:cubicBezTo>
                  <a:pt x="38157" y="3098"/>
                  <a:pt x="38066" y="3080"/>
                  <a:pt x="37994" y="3025"/>
                </a:cubicBezTo>
                <a:cubicBezTo>
                  <a:pt x="37994" y="3025"/>
                  <a:pt x="37976" y="3025"/>
                  <a:pt x="37976" y="3025"/>
                </a:cubicBezTo>
                <a:cubicBezTo>
                  <a:pt x="37885" y="2971"/>
                  <a:pt x="37795" y="2917"/>
                  <a:pt x="37686" y="2880"/>
                </a:cubicBezTo>
                <a:cubicBezTo>
                  <a:pt x="37613" y="2844"/>
                  <a:pt x="37541" y="2826"/>
                  <a:pt x="37487" y="2808"/>
                </a:cubicBezTo>
                <a:cubicBezTo>
                  <a:pt x="37414" y="2808"/>
                  <a:pt x="37342" y="2790"/>
                  <a:pt x="37269" y="2790"/>
                </a:cubicBezTo>
                <a:cubicBezTo>
                  <a:pt x="37215" y="2790"/>
                  <a:pt x="37143" y="2808"/>
                  <a:pt x="37088" y="2844"/>
                </a:cubicBezTo>
                <a:cubicBezTo>
                  <a:pt x="37034" y="2880"/>
                  <a:pt x="36962" y="2917"/>
                  <a:pt x="36889" y="2935"/>
                </a:cubicBezTo>
                <a:cubicBezTo>
                  <a:pt x="36853" y="2953"/>
                  <a:pt x="36762" y="2989"/>
                  <a:pt x="36726" y="2971"/>
                </a:cubicBezTo>
                <a:cubicBezTo>
                  <a:pt x="36672" y="2935"/>
                  <a:pt x="36654" y="2898"/>
                  <a:pt x="36636" y="2862"/>
                </a:cubicBezTo>
                <a:cubicBezTo>
                  <a:pt x="36599" y="2826"/>
                  <a:pt x="36581" y="2808"/>
                  <a:pt x="36563" y="2772"/>
                </a:cubicBezTo>
                <a:cubicBezTo>
                  <a:pt x="36545" y="2754"/>
                  <a:pt x="36527" y="2717"/>
                  <a:pt x="36509" y="2699"/>
                </a:cubicBezTo>
                <a:cubicBezTo>
                  <a:pt x="36491" y="2663"/>
                  <a:pt x="36454" y="2573"/>
                  <a:pt x="36418" y="2500"/>
                </a:cubicBezTo>
                <a:cubicBezTo>
                  <a:pt x="36364" y="2373"/>
                  <a:pt x="36291" y="2247"/>
                  <a:pt x="36183" y="2138"/>
                </a:cubicBezTo>
                <a:cubicBezTo>
                  <a:pt x="36147" y="2102"/>
                  <a:pt x="36092" y="2065"/>
                  <a:pt x="36038" y="2029"/>
                </a:cubicBezTo>
                <a:cubicBezTo>
                  <a:pt x="36020" y="2029"/>
                  <a:pt x="35984" y="1993"/>
                  <a:pt x="35965" y="1993"/>
                </a:cubicBezTo>
                <a:cubicBezTo>
                  <a:pt x="35929" y="1975"/>
                  <a:pt x="35893" y="1957"/>
                  <a:pt x="35875" y="1957"/>
                </a:cubicBezTo>
                <a:cubicBezTo>
                  <a:pt x="35803" y="1939"/>
                  <a:pt x="35730" y="1921"/>
                  <a:pt x="35676" y="1921"/>
                </a:cubicBezTo>
                <a:cubicBezTo>
                  <a:pt x="35603" y="1902"/>
                  <a:pt x="35531" y="1884"/>
                  <a:pt x="35458" y="1866"/>
                </a:cubicBezTo>
                <a:cubicBezTo>
                  <a:pt x="35422" y="1848"/>
                  <a:pt x="35404" y="1848"/>
                  <a:pt x="35368" y="1830"/>
                </a:cubicBezTo>
                <a:cubicBezTo>
                  <a:pt x="35350" y="1812"/>
                  <a:pt x="35332" y="1794"/>
                  <a:pt x="35295" y="1758"/>
                </a:cubicBezTo>
                <a:cubicBezTo>
                  <a:pt x="35241" y="1721"/>
                  <a:pt x="35205" y="1667"/>
                  <a:pt x="35151" y="1613"/>
                </a:cubicBezTo>
                <a:cubicBezTo>
                  <a:pt x="35114" y="1577"/>
                  <a:pt x="35060" y="1522"/>
                  <a:pt x="35006" y="1468"/>
                </a:cubicBezTo>
                <a:cubicBezTo>
                  <a:pt x="34951" y="1432"/>
                  <a:pt x="34897" y="1377"/>
                  <a:pt x="34843" y="1359"/>
                </a:cubicBezTo>
                <a:cubicBezTo>
                  <a:pt x="34788" y="1323"/>
                  <a:pt x="34716" y="1287"/>
                  <a:pt x="34662" y="1269"/>
                </a:cubicBezTo>
                <a:cubicBezTo>
                  <a:pt x="34607" y="1251"/>
                  <a:pt x="34535" y="1251"/>
                  <a:pt x="34481" y="1251"/>
                </a:cubicBezTo>
                <a:cubicBezTo>
                  <a:pt x="34408" y="1251"/>
                  <a:pt x="34354" y="1269"/>
                  <a:pt x="34299" y="1287"/>
                </a:cubicBezTo>
                <a:cubicBezTo>
                  <a:pt x="34227" y="1305"/>
                  <a:pt x="34173" y="1341"/>
                  <a:pt x="34118" y="1359"/>
                </a:cubicBezTo>
                <a:cubicBezTo>
                  <a:pt x="34082" y="1377"/>
                  <a:pt x="34046" y="1377"/>
                  <a:pt x="34010" y="1395"/>
                </a:cubicBezTo>
                <a:cubicBezTo>
                  <a:pt x="33973" y="1414"/>
                  <a:pt x="33955" y="1414"/>
                  <a:pt x="33919" y="1432"/>
                </a:cubicBezTo>
                <a:cubicBezTo>
                  <a:pt x="33847" y="1450"/>
                  <a:pt x="33792" y="1468"/>
                  <a:pt x="33720" y="1486"/>
                </a:cubicBezTo>
                <a:cubicBezTo>
                  <a:pt x="33647" y="1486"/>
                  <a:pt x="33575" y="1504"/>
                  <a:pt x="33521" y="1522"/>
                </a:cubicBezTo>
                <a:cubicBezTo>
                  <a:pt x="33466" y="1558"/>
                  <a:pt x="33412" y="1595"/>
                  <a:pt x="33376" y="1631"/>
                </a:cubicBezTo>
                <a:cubicBezTo>
                  <a:pt x="33322" y="1739"/>
                  <a:pt x="33285" y="1866"/>
                  <a:pt x="33267" y="1993"/>
                </a:cubicBezTo>
                <a:cubicBezTo>
                  <a:pt x="33249" y="2065"/>
                  <a:pt x="33231" y="2138"/>
                  <a:pt x="33213" y="2210"/>
                </a:cubicBezTo>
                <a:cubicBezTo>
                  <a:pt x="33213" y="2228"/>
                  <a:pt x="33195" y="2247"/>
                  <a:pt x="33195" y="2265"/>
                </a:cubicBezTo>
                <a:lnTo>
                  <a:pt x="33177" y="2265"/>
                </a:lnTo>
                <a:cubicBezTo>
                  <a:pt x="33159" y="2265"/>
                  <a:pt x="33140" y="2247"/>
                  <a:pt x="33140" y="2228"/>
                </a:cubicBezTo>
                <a:cubicBezTo>
                  <a:pt x="33122" y="2228"/>
                  <a:pt x="33086" y="2210"/>
                  <a:pt x="33068" y="2192"/>
                </a:cubicBezTo>
                <a:cubicBezTo>
                  <a:pt x="33032" y="2192"/>
                  <a:pt x="33014" y="2174"/>
                  <a:pt x="32996" y="2138"/>
                </a:cubicBezTo>
                <a:cubicBezTo>
                  <a:pt x="32941" y="2084"/>
                  <a:pt x="32905" y="2047"/>
                  <a:pt x="32869" y="1975"/>
                </a:cubicBezTo>
                <a:cubicBezTo>
                  <a:pt x="32814" y="1866"/>
                  <a:pt x="32706" y="1794"/>
                  <a:pt x="32579" y="1794"/>
                </a:cubicBezTo>
                <a:cubicBezTo>
                  <a:pt x="32507" y="1812"/>
                  <a:pt x="32488" y="1866"/>
                  <a:pt x="32434" y="1884"/>
                </a:cubicBezTo>
                <a:cubicBezTo>
                  <a:pt x="32398" y="1921"/>
                  <a:pt x="32325" y="1957"/>
                  <a:pt x="32271" y="1993"/>
                </a:cubicBezTo>
                <a:cubicBezTo>
                  <a:pt x="32162" y="2084"/>
                  <a:pt x="32072" y="2192"/>
                  <a:pt x="32000" y="2301"/>
                </a:cubicBezTo>
                <a:cubicBezTo>
                  <a:pt x="31963" y="2355"/>
                  <a:pt x="31945" y="2391"/>
                  <a:pt x="31909" y="2446"/>
                </a:cubicBezTo>
                <a:cubicBezTo>
                  <a:pt x="31891" y="2428"/>
                  <a:pt x="31855" y="2428"/>
                  <a:pt x="31837" y="2428"/>
                </a:cubicBezTo>
                <a:cubicBezTo>
                  <a:pt x="31800" y="2428"/>
                  <a:pt x="31764" y="2428"/>
                  <a:pt x="31728" y="2428"/>
                </a:cubicBezTo>
                <a:cubicBezTo>
                  <a:pt x="31692" y="2410"/>
                  <a:pt x="31674" y="2391"/>
                  <a:pt x="31637" y="2373"/>
                </a:cubicBezTo>
                <a:cubicBezTo>
                  <a:pt x="31601" y="2355"/>
                  <a:pt x="31565" y="2337"/>
                  <a:pt x="31547" y="2337"/>
                </a:cubicBezTo>
                <a:cubicBezTo>
                  <a:pt x="31474" y="2301"/>
                  <a:pt x="31402" y="2265"/>
                  <a:pt x="31329" y="2247"/>
                </a:cubicBezTo>
                <a:cubicBezTo>
                  <a:pt x="31257" y="2210"/>
                  <a:pt x="31185" y="2174"/>
                  <a:pt x="31112" y="2156"/>
                </a:cubicBezTo>
                <a:cubicBezTo>
                  <a:pt x="31040" y="2138"/>
                  <a:pt x="30985" y="2102"/>
                  <a:pt x="30913" y="2065"/>
                </a:cubicBezTo>
                <a:cubicBezTo>
                  <a:pt x="30895" y="2047"/>
                  <a:pt x="30859" y="2029"/>
                  <a:pt x="30822" y="2011"/>
                </a:cubicBezTo>
                <a:lnTo>
                  <a:pt x="30732" y="1957"/>
                </a:lnTo>
                <a:cubicBezTo>
                  <a:pt x="30659" y="1921"/>
                  <a:pt x="30605" y="1884"/>
                  <a:pt x="30551" y="1848"/>
                </a:cubicBezTo>
                <a:cubicBezTo>
                  <a:pt x="30496" y="1830"/>
                  <a:pt x="30406" y="1812"/>
                  <a:pt x="30352" y="1776"/>
                </a:cubicBezTo>
                <a:cubicBezTo>
                  <a:pt x="30297" y="1739"/>
                  <a:pt x="30243" y="1703"/>
                  <a:pt x="30189" y="1667"/>
                </a:cubicBezTo>
                <a:cubicBezTo>
                  <a:pt x="30170" y="1649"/>
                  <a:pt x="30152" y="1631"/>
                  <a:pt x="30116" y="1613"/>
                </a:cubicBezTo>
                <a:lnTo>
                  <a:pt x="30116" y="1613"/>
                </a:lnTo>
                <a:cubicBezTo>
                  <a:pt x="30098" y="1558"/>
                  <a:pt x="30044" y="1540"/>
                  <a:pt x="29989" y="1540"/>
                </a:cubicBezTo>
                <a:cubicBezTo>
                  <a:pt x="29899" y="1540"/>
                  <a:pt x="29826" y="1540"/>
                  <a:pt x="29754" y="1540"/>
                </a:cubicBezTo>
                <a:cubicBezTo>
                  <a:pt x="29681" y="1522"/>
                  <a:pt x="29609" y="1504"/>
                  <a:pt x="29537" y="1504"/>
                </a:cubicBezTo>
                <a:cubicBezTo>
                  <a:pt x="29519" y="1504"/>
                  <a:pt x="29482" y="1504"/>
                  <a:pt x="29446" y="1486"/>
                </a:cubicBezTo>
                <a:lnTo>
                  <a:pt x="29356" y="1450"/>
                </a:lnTo>
                <a:cubicBezTo>
                  <a:pt x="29301" y="1432"/>
                  <a:pt x="29229" y="1395"/>
                  <a:pt x="29193" y="1341"/>
                </a:cubicBezTo>
                <a:cubicBezTo>
                  <a:pt x="29120" y="1305"/>
                  <a:pt x="29066" y="1269"/>
                  <a:pt x="29011" y="1232"/>
                </a:cubicBezTo>
                <a:cubicBezTo>
                  <a:pt x="28957" y="1196"/>
                  <a:pt x="28885" y="1178"/>
                  <a:pt x="28812" y="1160"/>
                </a:cubicBezTo>
                <a:lnTo>
                  <a:pt x="28631" y="1160"/>
                </a:lnTo>
                <a:cubicBezTo>
                  <a:pt x="28595" y="1160"/>
                  <a:pt x="28559" y="1160"/>
                  <a:pt x="28541" y="1142"/>
                </a:cubicBezTo>
                <a:cubicBezTo>
                  <a:pt x="28504" y="1142"/>
                  <a:pt x="28486" y="1124"/>
                  <a:pt x="28468" y="1106"/>
                </a:cubicBezTo>
                <a:cubicBezTo>
                  <a:pt x="28396" y="1069"/>
                  <a:pt x="28323" y="1069"/>
                  <a:pt x="28269" y="1088"/>
                </a:cubicBezTo>
                <a:cubicBezTo>
                  <a:pt x="28197" y="1088"/>
                  <a:pt x="28124" y="1088"/>
                  <a:pt x="28052" y="1106"/>
                </a:cubicBezTo>
                <a:cubicBezTo>
                  <a:pt x="27979" y="1124"/>
                  <a:pt x="27907" y="1160"/>
                  <a:pt x="27852" y="1178"/>
                </a:cubicBezTo>
                <a:cubicBezTo>
                  <a:pt x="27780" y="1196"/>
                  <a:pt x="27689" y="1196"/>
                  <a:pt x="27617" y="1178"/>
                </a:cubicBezTo>
                <a:cubicBezTo>
                  <a:pt x="27545" y="1160"/>
                  <a:pt x="27472" y="1160"/>
                  <a:pt x="27418" y="1160"/>
                </a:cubicBezTo>
                <a:cubicBezTo>
                  <a:pt x="27345" y="1160"/>
                  <a:pt x="27273" y="1124"/>
                  <a:pt x="27200" y="1124"/>
                </a:cubicBezTo>
                <a:cubicBezTo>
                  <a:pt x="27128" y="1124"/>
                  <a:pt x="27056" y="1124"/>
                  <a:pt x="26965" y="1142"/>
                </a:cubicBezTo>
                <a:cubicBezTo>
                  <a:pt x="26947" y="1142"/>
                  <a:pt x="26911" y="1160"/>
                  <a:pt x="26875" y="1160"/>
                </a:cubicBezTo>
                <a:cubicBezTo>
                  <a:pt x="26838" y="1160"/>
                  <a:pt x="26802" y="1178"/>
                  <a:pt x="26766" y="1178"/>
                </a:cubicBezTo>
                <a:cubicBezTo>
                  <a:pt x="26730" y="1214"/>
                  <a:pt x="26675" y="1232"/>
                  <a:pt x="26639" y="1287"/>
                </a:cubicBezTo>
                <a:cubicBezTo>
                  <a:pt x="26585" y="1323"/>
                  <a:pt x="26530" y="1359"/>
                  <a:pt x="26476" y="1414"/>
                </a:cubicBezTo>
                <a:cubicBezTo>
                  <a:pt x="26458" y="1432"/>
                  <a:pt x="26422" y="1450"/>
                  <a:pt x="26404" y="1468"/>
                </a:cubicBezTo>
                <a:cubicBezTo>
                  <a:pt x="26367" y="1486"/>
                  <a:pt x="26349" y="1504"/>
                  <a:pt x="26331" y="1522"/>
                </a:cubicBezTo>
                <a:cubicBezTo>
                  <a:pt x="26295" y="1540"/>
                  <a:pt x="26259" y="1558"/>
                  <a:pt x="26241" y="1558"/>
                </a:cubicBezTo>
                <a:cubicBezTo>
                  <a:pt x="26204" y="1577"/>
                  <a:pt x="26186" y="1613"/>
                  <a:pt x="26150" y="1631"/>
                </a:cubicBezTo>
                <a:cubicBezTo>
                  <a:pt x="26096" y="1667"/>
                  <a:pt x="26041" y="1703"/>
                  <a:pt x="25987" y="1739"/>
                </a:cubicBezTo>
                <a:cubicBezTo>
                  <a:pt x="25933" y="1794"/>
                  <a:pt x="25860" y="1830"/>
                  <a:pt x="25806" y="1866"/>
                </a:cubicBezTo>
                <a:cubicBezTo>
                  <a:pt x="25752" y="1902"/>
                  <a:pt x="25679" y="1921"/>
                  <a:pt x="25607" y="1957"/>
                </a:cubicBezTo>
                <a:cubicBezTo>
                  <a:pt x="25553" y="1993"/>
                  <a:pt x="25516" y="2047"/>
                  <a:pt x="25444" y="2084"/>
                </a:cubicBezTo>
                <a:cubicBezTo>
                  <a:pt x="25390" y="2120"/>
                  <a:pt x="25335" y="2156"/>
                  <a:pt x="25281" y="2192"/>
                </a:cubicBezTo>
                <a:cubicBezTo>
                  <a:pt x="25154" y="2265"/>
                  <a:pt x="25027" y="2319"/>
                  <a:pt x="24901" y="2391"/>
                </a:cubicBezTo>
                <a:cubicBezTo>
                  <a:pt x="24828" y="2410"/>
                  <a:pt x="24774" y="2464"/>
                  <a:pt x="24719" y="2500"/>
                </a:cubicBezTo>
                <a:cubicBezTo>
                  <a:pt x="24665" y="2554"/>
                  <a:pt x="24629" y="2609"/>
                  <a:pt x="24557" y="2645"/>
                </a:cubicBezTo>
                <a:cubicBezTo>
                  <a:pt x="24448" y="2736"/>
                  <a:pt x="24321" y="2808"/>
                  <a:pt x="24194" y="2898"/>
                </a:cubicBezTo>
                <a:cubicBezTo>
                  <a:pt x="24140" y="2953"/>
                  <a:pt x="24068" y="2989"/>
                  <a:pt x="24013" y="3043"/>
                </a:cubicBezTo>
                <a:cubicBezTo>
                  <a:pt x="23977" y="3080"/>
                  <a:pt x="23923" y="3116"/>
                  <a:pt x="23850" y="3134"/>
                </a:cubicBezTo>
                <a:cubicBezTo>
                  <a:pt x="23778" y="3134"/>
                  <a:pt x="23705" y="3134"/>
                  <a:pt x="23651" y="3116"/>
                </a:cubicBezTo>
                <a:cubicBezTo>
                  <a:pt x="23579" y="3098"/>
                  <a:pt x="23506" y="3098"/>
                  <a:pt x="23416" y="3080"/>
                </a:cubicBezTo>
                <a:cubicBezTo>
                  <a:pt x="23343" y="3061"/>
                  <a:pt x="23271" y="3061"/>
                  <a:pt x="23198" y="3080"/>
                </a:cubicBezTo>
                <a:cubicBezTo>
                  <a:pt x="23126" y="3080"/>
                  <a:pt x="23053" y="3098"/>
                  <a:pt x="22963" y="3098"/>
                </a:cubicBezTo>
                <a:cubicBezTo>
                  <a:pt x="22890" y="3116"/>
                  <a:pt x="22818" y="3134"/>
                  <a:pt x="22764" y="3152"/>
                </a:cubicBezTo>
                <a:cubicBezTo>
                  <a:pt x="22727" y="3170"/>
                  <a:pt x="22709" y="3188"/>
                  <a:pt x="22673" y="3206"/>
                </a:cubicBezTo>
                <a:cubicBezTo>
                  <a:pt x="22655" y="3206"/>
                  <a:pt x="22619" y="3224"/>
                  <a:pt x="22601" y="3224"/>
                </a:cubicBezTo>
                <a:cubicBezTo>
                  <a:pt x="22546" y="3261"/>
                  <a:pt x="22474" y="3279"/>
                  <a:pt x="22420" y="3279"/>
                </a:cubicBezTo>
                <a:lnTo>
                  <a:pt x="22420" y="3279"/>
                </a:lnTo>
                <a:cubicBezTo>
                  <a:pt x="22420" y="3261"/>
                  <a:pt x="22383" y="3261"/>
                  <a:pt x="22383" y="3279"/>
                </a:cubicBezTo>
                <a:lnTo>
                  <a:pt x="22347" y="3279"/>
                </a:lnTo>
                <a:cubicBezTo>
                  <a:pt x="22311" y="3261"/>
                  <a:pt x="22275" y="3243"/>
                  <a:pt x="22238" y="3224"/>
                </a:cubicBezTo>
                <a:cubicBezTo>
                  <a:pt x="22166" y="3188"/>
                  <a:pt x="22094" y="3170"/>
                  <a:pt x="22021" y="3134"/>
                </a:cubicBezTo>
                <a:cubicBezTo>
                  <a:pt x="21967" y="3116"/>
                  <a:pt x="21931" y="3116"/>
                  <a:pt x="21894" y="3098"/>
                </a:cubicBezTo>
                <a:cubicBezTo>
                  <a:pt x="21858" y="3080"/>
                  <a:pt x="21822" y="3061"/>
                  <a:pt x="21786" y="3043"/>
                </a:cubicBezTo>
                <a:cubicBezTo>
                  <a:pt x="21750" y="3043"/>
                  <a:pt x="21713" y="3025"/>
                  <a:pt x="21695" y="3007"/>
                </a:cubicBezTo>
                <a:cubicBezTo>
                  <a:pt x="21659" y="2989"/>
                  <a:pt x="21623" y="2953"/>
                  <a:pt x="21587" y="2935"/>
                </a:cubicBezTo>
                <a:cubicBezTo>
                  <a:pt x="21550" y="2898"/>
                  <a:pt x="21514" y="2880"/>
                  <a:pt x="21496" y="2862"/>
                </a:cubicBezTo>
                <a:cubicBezTo>
                  <a:pt x="21460" y="2826"/>
                  <a:pt x="21424" y="2808"/>
                  <a:pt x="21387" y="2790"/>
                </a:cubicBezTo>
                <a:cubicBezTo>
                  <a:pt x="21351" y="2772"/>
                  <a:pt x="21333" y="2736"/>
                  <a:pt x="21297" y="2699"/>
                </a:cubicBezTo>
                <a:cubicBezTo>
                  <a:pt x="21261" y="2681"/>
                  <a:pt x="21224" y="2663"/>
                  <a:pt x="21188" y="2627"/>
                </a:cubicBezTo>
                <a:cubicBezTo>
                  <a:pt x="21116" y="2591"/>
                  <a:pt x="21043" y="2536"/>
                  <a:pt x="20971" y="2500"/>
                </a:cubicBezTo>
                <a:lnTo>
                  <a:pt x="20735" y="2373"/>
                </a:lnTo>
                <a:cubicBezTo>
                  <a:pt x="20663" y="2337"/>
                  <a:pt x="20591" y="2319"/>
                  <a:pt x="20518" y="2283"/>
                </a:cubicBezTo>
                <a:cubicBezTo>
                  <a:pt x="20446" y="2265"/>
                  <a:pt x="20373" y="2228"/>
                  <a:pt x="20319" y="2192"/>
                </a:cubicBezTo>
                <a:lnTo>
                  <a:pt x="20210" y="2120"/>
                </a:lnTo>
                <a:cubicBezTo>
                  <a:pt x="20174" y="2102"/>
                  <a:pt x="20156" y="2084"/>
                  <a:pt x="20120" y="2065"/>
                </a:cubicBezTo>
                <a:cubicBezTo>
                  <a:pt x="20047" y="2029"/>
                  <a:pt x="19975" y="1993"/>
                  <a:pt x="19920" y="1957"/>
                </a:cubicBezTo>
                <a:cubicBezTo>
                  <a:pt x="19884" y="1939"/>
                  <a:pt x="19848" y="1921"/>
                  <a:pt x="19812" y="1902"/>
                </a:cubicBezTo>
                <a:cubicBezTo>
                  <a:pt x="19776" y="1884"/>
                  <a:pt x="19739" y="1884"/>
                  <a:pt x="19685" y="1866"/>
                </a:cubicBezTo>
                <a:cubicBezTo>
                  <a:pt x="19649" y="1866"/>
                  <a:pt x="19613" y="1866"/>
                  <a:pt x="19576" y="1848"/>
                </a:cubicBezTo>
                <a:lnTo>
                  <a:pt x="19468" y="1848"/>
                </a:lnTo>
                <a:cubicBezTo>
                  <a:pt x="19413" y="1866"/>
                  <a:pt x="19377" y="1866"/>
                  <a:pt x="19341" y="1884"/>
                </a:cubicBezTo>
                <a:cubicBezTo>
                  <a:pt x="19287" y="1884"/>
                  <a:pt x="19250" y="1902"/>
                  <a:pt x="19214" y="1902"/>
                </a:cubicBezTo>
                <a:lnTo>
                  <a:pt x="19087" y="1921"/>
                </a:lnTo>
                <a:lnTo>
                  <a:pt x="19015" y="1848"/>
                </a:lnTo>
                <a:cubicBezTo>
                  <a:pt x="18979" y="1812"/>
                  <a:pt x="18924" y="1794"/>
                  <a:pt x="18888" y="1758"/>
                </a:cubicBezTo>
                <a:cubicBezTo>
                  <a:pt x="18852" y="1721"/>
                  <a:pt x="18816" y="1685"/>
                  <a:pt x="18780" y="1649"/>
                </a:cubicBezTo>
                <a:cubicBezTo>
                  <a:pt x="18707" y="1577"/>
                  <a:pt x="18635" y="1504"/>
                  <a:pt x="18562" y="1414"/>
                </a:cubicBezTo>
                <a:cubicBezTo>
                  <a:pt x="18526" y="1377"/>
                  <a:pt x="18490" y="1341"/>
                  <a:pt x="18454" y="1323"/>
                </a:cubicBezTo>
                <a:cubicBezTo>
                  <a:pt x="18417" y="1323"/>
                  <a:pt x="18399" y="1305"/>
                  <a:pt x="18381" y="1305"/>
                </a:cubicBezTo>
                <a:cubicBezTo>
                  <a:pt x="18363" y="1287"/>
                  <a:pt x="18345" y="1269"/>
                  <a:pt x="18327" y="1269"/>
                </a:cubicBezTo>
                <a:cubicBezTo>
                  <a:pt x="18309" y="1269"/>
                  <a:pt x="18272" y="1269"/>
                  <a:pt x="18254" y="1287"/>
                </a:cubicBezTo>
                <a:cubicBezTo>
                  <a:pt x="18236" y="1305"/>
                  <a:pt x="18200" y="1305"/>
                  <a:pt x="18182" y="1305"/>
                </a:cubicBezTo>
                <a:cubicBezTo>
                  <a:pt x="18128" y="1305"/>
                  <a:pt x="18073" y="1323"/>
                  <a:pt x="18037" y="1341"/>
                </a:cubicBezTo>
                <a:cubicBezTo>
                  <a:pt x="17983" y="1359"/>
                  <a:pt x="17947" y="1395"/>
                  <a:pt x="17910" y="1414"/>
                </a:cubicBezTo>
                <a:cubicBezTo>
                  <a:pt x="17874" y="1450"/>
                  <a:pt x="17820" y="1468"/>
                  <a:pt x="17784" y="1486"/>
                </a:cubicBezTo>
                <a:cubicBezTo>
                  <a:pt x="17729" y="1522"/>
                  <a:pt x="17693" y="1558"/>
                  <a:pt x="17657" y="1595"/>
                </a:cubicBezTo>
                <a:cubicBezTo>
                  <a:pt x="17621" y="1631"/>
                  <a:pt x="17584" y="1649"/>
                  <a:pt x="17530" y="1685"/>
                </a:cubicBezTo>
                <a:cubicBezTo>
                  <a:pt x="17439" y="1739"/>
                  <a:pt x="17367" y="1812"/>
                  <a:pt x="17295" y="1902"/>
                </a:cubicBezTo>
                <a:cubicBezTo>
                  <a:pt x="17258" y="1957"/>
                  <a:pt x="17222" y="1993"/>
                  <a:pt x="17204" y="2029"/>
                </a:cubicBezTo>
                <a:cubicBezTo>
                  <a:pt x="17168" y="2084"/>
                  <a:pt x="17132" y="2120"/>
                  <a:pt x="17095" y="2138"/>
                </a:cubicBezTo>
                <a:cubicBezTo>
                  <a:pt x="17077" y="2156"/>
                  <a:pt x="17059" y="2174"/>
                  <a:pt x="17041" y="2174"/>
                </a:cubicBezTo>
                <a:cubicBezTo>
                  <a:pt x="17023" y="2192"/>
                  <a:pt x="17005" y="2210"/>
                  <a:pt x="16987" y="2228"/>
                </a:cubicBezTo>
                <a:cubicBezTo>
                  <a:pt x="16932" y="2265"/>
                  <a:pt x="16896" y="2283"/>
                  <a:pt x="16842" y="2319"/>
                </a:cubicBezTo>
                <a:cubicBezTo>
                  <a:pt x="16824" y="2319"/>
                  <a:pt x="16806" y="2337"/>
                  <a:pt x="16788" y="2337"/>
                </a:cubicBezTo>
                <a:cubicBezTo>
                  <a:pt x="16769" y="2337"/>
                  <a:pt x="16733" y="2355"/>
                  <a:pt x="16715" y="2373"/>
                </a:cubicBezTo>
                <a:cubicBezTo>
                  <a:pt x="16661" y="2391"/>
                  <a:pt x="16606" y="2410"/>
                  <a:pt x="16570" y="2446"/>
                </a:cubicBezTo>
                <a:lnTo>
                  <a:pt x="16425" y="2500"/>
                </a:lnTo>
                <a:cubicBezTo>
                  <a:pt x="16371" y="2536"/>
                  <a:pt x="16335" y="2573"/>
                  <a:pt x="16299" y="2609"/>
                </a:cubicBezTo>
                <a:cubicBezTo>
                  <a:pt x="16262" y="2645"/>
                  <a:pt x="16208" y="2681"/>
                  <a:pt x="16172" y="2699"/>
                </a:cubicBezTo>
                <a:cubicBezTo>
                  <a:pt x="16136" y="2717"/>
                  <a:pt x="16081" y="2754"/>
                  <a:pt x="16045" y="2790"/>
                </a:cubicBezTo>
                <a:cubicBezTo>
                  <a:pt x="16009" y="2826"/>
                  <a:pt x="15973" y="2862"/>
                  <a:pt x="15918" y="2898"/>
                </a:cubicBezTo>
                <a:cubicBezTo>
                  <a:pt x="15882" y="2917"/>
                  <a:pt x="15828" y="2935"/>
                  <a:pt x="15773" y="2971"/>
                </a:cubicBezTo>
                <a:cubicBezTo>
                  <a:pt x="15737" y="2989"/>
                  <a:pt x="15683" y="3025"/>
                  <a:pt x="15647" y="3043"/>
                </a:cubicBezTo>
                <a:cubicBezTo>
                  <a:pt x="15592" y="3061"/>
                  <a:pt x="15538" y="3080"/>
                  <a:pt x="15484" y="3080"/>
                </a:cubicBezTo>
                <a:cubicBezTo>
                  <a:pt x="15411" y="3080"/>
                  <a:pt x="15357" y="3116"/>
                  <a:pt x="15303" y="3116"/>
                </a:cubicBezTo>
                <a:lnTo>
                  <a:pt x="15230" y="3152"/>
                </a:lnTo>
                <a:lnTo>
                  <a:pt x="15158" y="3170"/>
                </a:lnTo>
                <a:cubicBezTo>
                  <a:pt x="15103" y="3188"/>
                  <a:pt x="15067" y="3206"/>
                  <a:pt x="15013" y="3224"/>
                </a:cubicBezTo>
                <a:lnTo>
                  <a:pt x="14940" y="3224"/>
                </a:lnTo>
                <a:cubicBezTo>
                  <a:pt x="14904" y="3224"/>
                  <a:pt x="14886" y="3224"/>
                  <a:pt x="14850" y="3224"/>
                </a:cubicBezTo>
                <a:cubicBezTo>
                  <a:pt x="14814" y="3206"/>
                  <a:pt x="14777" y="3206"/>
                  <a:pt x="14741" y="3224"/>
                </a:cubicBezTo>
                <a:lnTo>
                  <a:pt x="14741" y="3224"/>
                </a:lnTo>
                <a:lnTo>
                  <a:pt x="14723" y="3206"/>
                </a:lnTo>
                <a:cubicBezTo>
                  <a:pt x="14614" y="3188"/>
                  <a:pt x="14524" y="3170"/>
                  <a:pt x="14451" y="3134"/>
                </a:cubicBezTo>
                <a:cubicBezTo>
                  <a:pt x="14361" y="3116"/>
                  <a:pt x="14288" y="3080"/>
                  <a:pt x="14198" y="3061"/>
                </a:cubicBezTo>
                <a:cubicBezTo>
                  <a:pt x="14107" y="3043"/>
                  <a:pt x="14017" y="3025"/>
                  <a:pt x="13926" y="3007"/>
                </a:cubicBezTo>
                <a:cubicBezTo>
                  <a:pt x="13854" y="2989"/>
                  <a:pt x="13763" y="2935"/>
                  <a:pt x="13691" y="2917"/>
                </a:cubicBezTo>
                <a:cubicBezTo>
                  <a:pt x="13600" y="2898"/>
                  <a:pt x="13510" y="2862"/>
                  <a:pt x="13437" y="2826"/>
                </a:cubicBezTo>
                <a:cubicBezTo>
                  <a:pt x="13347" y="2790"/>
                  <a:pt x="13256" y="2754"/>
                  <a:pt x="13184" y="2717"/>
                </a:cubicBezTo>
                <a:cubicBezTo>
                  <a:pt x="13093" y="2681"/>
                  <a:pt x="12985" y="2681"/>
                  <a:pt x="12912" y="2627"/>
                </a:cubicBezTo>
                <a:cubicBezTo>
                  <a:pt x="12876" y="2627"/>
                  <a:pt x="12840" y="2591"/>
                  <a:pt x="12822" y="2591"/>
                </a:cubicBezTo>
                <a:cubicBezTo>
                  <a:pt x="12785" y="2573"/>
                  <a:pt x="12731" y="2554"/>
                  <a:pt x="12695" y="2536"/>
                </a:cubicBezTo>
                <a:cubicBezTo>
                  <a:pt x="12622" y="2482"/>
                  <a:pt x="12550" y="2446"/>
                  <a:pt x="12477" y="2410"/>
                </a:cubicBezTo>
                <a:cubicBezTo>
                  <a:pt x="12405" y="2373"/>
                  <a:pt x="12314" y="2355"/>
                  <a:pt x="12224" y="2337"/>
                </a:cubicBezTo>
                <a:cubicBezTo>
                  <a:pt x="12133" y="2337"/>
                  <a:pt x="12043" y="2355"/>
                  <a:pt x="11952" y="2373"/>
                </a:cubicBezTo>
                <a:cubicBezTo>
                  <a:pt x="11880" y="2373"/>
                  <a:pt x="11807" y="2355"/>
                  <a:pt x="11735" y="2319"/>
                </a:cubicBezTo>
                <a:cubicBezTo>
                  <a:pt x="11699" y="2301"/>
                  <a:pt x="11663" y="2283"/>
                  <a:pt x="11626" y="2283"/>
                </a:cubicBezTo>
                <a:cubicBezTo>
                  <a:pt x="11590" y="2283"/>
                  <a:pt x="11554" y="2283"/>
                  <a:pt x="11518" y="2283"/>
                </a:cubicBezTo>
                <a:cubicBezTo>
                  <a:pt x="11463" y="2283"/>
                  <a:pt x="11427" y="2283"/>
                  <a:pt x="11391" y="2301"/>
                </a:cubicBezTo>
                <a:cubicBezTo>
                  <a:pt x="11355" y="2301"/>
                  <a:pt x="11300" y="2319"/>
                  <a:pt x="11264" y="2337"/>
                </a:cubicBezTo>
                <a:cubicBezTo>
                  <a:pt x="11228" y="2355"/>
                  <a:pt x="11192" y="2373"/>
                  <a:pt x="11174" y="2391"/>
                </a:cubicBezTo>
                <a:cubicBezTo>
                  <a:pt x="11137" y="2428"/>
                  <a:pt x="11119" y="2482"/>
                  <a:pt x="11083" y="2518"/>
                </a:cubicBezTo>
                <a:cubicBezTo>
                  <a:pt x="11065" y="2536"/>
                  <a:pt x="11029" y="2554"/>
                  <a:pt x="11011" y="2573"/>
                </a:cubicBezTo>
                <a:cubicBezTo>
                  <a:pt x="10992" y="2591"/>
                  <a:pt x="10974" y="2609"/>
                  <a:pt x="10956" y="2609"/>
                </a:cubicBezTo>
                <a:cubicBezTo>
                  <a:pt x="10938" y="2627"/>
                  <a:pt x="10920" y="2627"/>
                  <a:pt x="10902" y="2645"/>
                </a:cubicBezTo>
                <a:cubicBezTo>
                  <a:pt x="10884" y="2645"/>
                  <a:pt x="10848" y="2699"/>
                  <a:pt x="10811" y="2717"/>
                </a:cubicBezTo>
                <a:cubicBezTo>
                  <a:pt x="10775" y="2736"/>
                  <a:pt x="10721" y="2754"/>
                  <a:pt x="10703" y="2772"/>
                </a:cubicBezTo>
                <a:cubicBezTo>
                  <a:pt x="10667" y="2808"/>
                  <a:pt x="10630" y="2826"/>
                  <a:pt x="10594" y="2862"/>
                </a:cubicBezTo>
                <a:cubicBezTo>
                  <a:pt x="10558" y="2880"/>
                  <a:pt x="10522" y="2898"/>
                  <a:pt x="10485" y="2917"/>
                </a:cubicBezTo>
                <a:cubicBezTo>
                  <a:pt x="10467" y="2953"/>
                  <a:pt x="10431" y="2989"/>
                  <a:pt x="10395" y="2989"/>
                </a:cubicBezTo>
                <a:cubicBezTo>
                  <a:pt x="10377" y="2989"/>
                  <a:pt x="10359" y="2989"/>
                  <a:pt x="10341" y="2989"/>
                </a:cubicBezTo>
                <a:lnTo>
                  <a:pt x="10250" y="2971"/>
                </a:lnTo>
                <a:cubicBezTo>
                  <a:pt x="10214" y="2971"/>
                  <a:pt x="10159" y="2971"/>
                  <a:pt x="10123" y="2953"/>
                </a:cubicBezTo>
                <a:cubicBezTo>
                  <a:pt x="10069" y="2953"/>
                  <a:pt x="10033" y="2935"/>
                  <a:pt x="9996" y="2917"/>
                </a:cubicBezTo>
                <a:cubicBezTo>
                  <a:pt x="9960" y="2898"/>
                  <a:pt x="9924" y="2880"/>
                  <a:pt x="9888" y="2862"/>
                </a:cubicBezTo>
                <a:cubicBezTo>
                  <a:pt x="9852" y="2826"/>
                  <a:pt x="9815" y="2808"/>
                  <a:pt x="9779" y="2790"/>
                </a:cubicBezTo>
                <a:cubicBezTo>
                  <a:pt x="9761" y="2772"/>
                  <a:pt x="9725" y="2772"/>
                  <a:pt x="9689" y="2754"/>
                </a:cubicBezTo>
                <a:cubicBezTo>
                  <a:pt x="9652" y="2736"/>
                  <a:pt x="9616" y="2717"/>
                  <a:pt x="9562" y="2717"/>
                </a:cubicBezTo>
                <a:cubicBezTo>
                  <a:pt x="9489" y="2699"/>
                  <a:pt x="9417" y="2663"/>
                  <a:pt x="9345" y="2663"/>
                </a:cubicBezTo>
                <a:cubicBezTo>
                  <a:pt x="9254" y="2645"/>
                  <a:pt x="9163" y="2645"/>
                  <a:pt x="9091" y="2609"/>
                </a:cubicBezTo>
                <a:cubicBezTo>
                  <a:pt x="9000" y="2591"/>
                  <a:pt x="8928" y="2536"/>
                  <a:pt x="8892" y="2464"/>
                </a:cubicBezTo>
                <a:cubicBezTo>
                  <a:pt x="8856" y="2446"/>
                  <a:pt x="8837" y="2410"/>
                  <a:pt x="8819" y="2373"/>
                </a:cubicBezTo>
                <a:cubicBezTo>
                  <a:pt x="8783" y="2355"/>
                  <a:pt x="8765" y="2301"/>
                  <a:pt x="8729" y="2265"/>
                </a:cubicBezTo>
                <a:cubicBezTo>
                  <a:pt x="8693" y="2228"/>
                  <a:pt x="8656" y="2138"/>
                  <a:pt x="8584" y="2120"/>
                </a:cubicBezTo>
                <a:cubicBezTo>
                  <a:pt x="8530" y="2102"/>
                  <a:pt x="8475" y="2120"/>
                  <a:pt x="8457" y="2156"/>
                </a:cubicBezTo>
                <a:cubicBezTo>
                  <a:pt x="8421" y="2192"/>
                  <a:pt x="8385" y="2247"/>
                  <a:pt x="8330" y="2228"/>
                </a:cubicBezTo>
                <a:cubicBezTo>
                  <a:pt x="8294" y="2210"/>
                  <a:pt x="8276" y="2192"/>
                  <a:pt x="8240" y="2174"/>
                </a:cubicBezTo>
                <a:lnTo>
                  <a:pt x="8131" y="2102"/>
                </a:lnTo>
                <a:cubicBezTo>
                  <a:pt x="8077" y="2065"/>
                  <a:pt x="8004" y="2011"/>
                  <a:pt x="7932" y="1957"/>
                </a:cubicBezTo>
                <a:cubicBezTo>
                  <a:pt x="7878" y="1921"/>
                  <a:pt x="7841" y="1848"/>
                  <a:pt x="7787" y="1812"/>
                </a:cubicBezTo>
                <a:cubicBezTo>
                  <a:pt x="7715" y="1776"/>
                  <a:pt x="7715" y="1776"/>
                  <a:pt x="7697" y="1758"/>
                </a:cubicBezTo>
                <a:cubicBezTo>
                  <a:pt x="7660" y="1721"/>
                  <a:pt x="7642" y="1703"/>
                  <a:pt x="7606" y="1667"/>
                </a:cubicBezTo>
                <a:cubicBezTo>
                  <a:pt x="7588" y="1649"/>
                  <a:pt x="7570" y="1613"/>
                  <a:pt x="7552" y="1595"/>
                </a:cubicBezTo>
                <a:lnTo>
                  <a:pt x="7479" y="1486"/>
                </a:lnTo>
                <a:cubicBezTo>
                  <a:pt x="7461" y="1450"/>
                  <a:pt x="7443" y="1414"/>
                  <a:pt x="7425" y="1377"/>
                </a:cubicBezTo>
                <a:cubicBezTo>
                  <a:pt x="7407" y="1341"/>
                  <a:pt x="7371" y="1323"/>
                  <a:pt x="7334" y="1305"/>
                </a:cubicBezTo>
                <a:cubicBezTo>
                  <a:pt x="7280" y="1251"/>
                  <a:pt x="7226" y="1214"/>
                  <a:pt x="7153" y="1196"/>
                </a:cubicBezTo>
                <a:cubicBezTo>
                  <a:pt x="7117" y="1196"/>
                  <a:pt x="7081" y="1196"/>
                  <a:pt x="7063" y="1196"/>
                </a:cubicBezTo>
                <a:cubicBezTo>
                  <a:pt x="7008" y="1196"/>
                  <a:pt x="6972" y="1178"/>
                  <a:pt x="6918" y="1160"/>
                </a:cubicBezTo>
                <a:cubicBezTo>
                  <a:pt x="6882" y="1160"/>
                  <a:pt x="6845" y="1160"/>
                  <a:pt x="6809" y="1160"/>
                </a:cubicBezTo>
                <a:lnTo>
                  <a:pt x="6646" y="1178"/>
                </a:lnTo>
                <a:cubicBezTo>
                  <a:pt x="6556" y="1178"/>
                  <a:pt x="6483" y="1232"/>
                  <a:pt x="6393" y="1232"/>
                </a:cubicBezTo>
                <a:cubicBezTo>
                  <a:pt x="6284" y="1251"/>
                  <a:pt x="6212" y="1269"/>
                  <a:pt x="6121" y="1269"/>
                </a:cubicBezTo>
                <a:lnTo>
                  <a:pt x="6103" y="1269"/>
                </a:lnTo>
                <a:lnTo>
                  <a:pt x="6012" y="1196"/>
                </a:lnTo>
                <a:cubicBezTo>
                  <a:pt x="5976" y="1160"/>
                  <a:pt x="5922" y="1124"/>
                  <a:pt x="5867" y="1088"/>
                </a:cubicBezTo>
                <a:cubicBezTo>
                  <a:pt x="5813" y="1069"/>
                  <a:pt x="5759" y="1033"/>
                  <a:pt x="5723" y="997"/>
                </a:cubicBezTo>
                <a:cubicBezTo>
                  <a:pt x="5668" y="961"/>
                  <a:pt x="5614" y="943"/>
                  <a:pt x="5560" y="906"/>
                </a:cubicBezTo>
                <a:cubicBezTo>
                  <a:pt x="5505" y="870"/>
                  <a:pt x="5487" y="834"/>
                  <a:pt x="5433" y="798"/>
                </a:cubicBezTo>
                <a:cubicBezTo>
                  <a:pt x="5379" y="780"/>
                  <a:pt x="5342" y="762"/>
                  <a:pt x="5306" y="725"/>
                </a:cubicBezTo>
                <a:cubicBezTo>
                  <a:pt x="5270" y="689"/>
                  <a:pt x="5234" y="635"/>
                  <a:pt x="5197" y="599"/>
                </a:cubicBezTo>
                <a:cubicBezTo>
                  <a:pt x="5161" y="562"/>
                  <a:pt x="5107" y="526"/>
                  <a:pt x="5071" y="490"/>
                </a:cubicBezTo>
                <a:cubicBezTo>
                  <a:pt x="5016" y="454"/>
                  <a:pt x="4980" y="399"/>
                  <a:pt x="4944" y="345"/>
                </a:cubicBezTo>
                <a:cubicBezTo>
                  <a:pt x="4926" y="309"/>
                  <a:pt x="4871" y="255"/>
                  <a:pt x="4835" y="218"/>
                </a:cubicBezTo>
                <a:cubicBezTo>
                  <a:pt x="4781" y="182"/>
                  <a:pt x="4745" y="146"/>
                  <a:pt x="4690" y="128"/>
                </a:cubicBezTo>
                <a:cubicBezTo>
                  <a:pt x="4636" y="110"/>
                  <a:pt x="4564" y="110"/>
                  <a:pt x="4509" y="128"/>
                </a:cubicBezTo>
                <a:cubicBezTo>
                  <a:pt x="4455" y="128"/>
                  <a:pt x="4383" y="146"/>
                  <a:pt x="4328" y="146"/>
                </a:cubicBezTo>
                <a:cubicBezTo>
                  <a:pt x="4292" y="164"/>
                  <a:pt x="4274" y="182"/>
                  <a:pt x="4256" y="200"/>
                </a:cubicBezTo>
                <a:cubicBezTo>
                  <a:pt x="4220" y="218"/>
                  <a:pt x="4201" y="236"/>
                  <a:pt x="4165" y="236"/>
                </a:cubicBezTo>
                <a:cubicBezTo>
                  <a:pt x="4147" y="255"/>
                  <a:pt x="4129" y="273"/>
                  <a:pt x="4093" y="291"/>
                </a:cubicBezTo>
                <a:cubicBezTo>
                  <a:pt x="4075" y="309"/>
                  <a:pt x="4038" y="327"/>
                  <a:pt x="4020" y="345"/>
                </a:cubicBezTo>
                <a:cubicBezTo>
                  <a:pt x="3966" y="381"/>
                  <a:pt x="3912" y="418"/>
                  <a:pt x="3875" y="436"/>
                </a:cubicBezTo>
                <a:lnTo>
                  <a:pt x="3857" y="472"/>
                </a:lnTo>
                <a:cubicBezTo>
                  <a:pt x="3839" y="472"/>
                  <a:pt x="3839" y="472"/>
                  <a:pt x="3821" y="472"/>
                </a:cubicBezTo>
                <a:cubicBezTo>
                  <a:pt x="3803" y="472"/>
                  <a:pt x="3785" y="508"/>
                  <a:pt x="3749" y="508"/>
                </a:cubicBezTo>
                <a:lnTo>
                  <a:pt x="3749" y="508"/>
                </a:lnTo>
                <a:cubicBezTo>
                  <a:pt x="3749" y="508"/>
                  <a:pt x="3731" y="508"/>
                  <a:pt x="3731" y="508"/>
                </a:cubicBezTo>
                <a:cubicBezTo>
                  <a:pt x="3676" y="508"/>
                  <a:pt x="3622" y="490"/>
                  <a:pt x="3568" y="472"/>
                </a:cubicBezTo>
                <a:cubicBezTo>
                  <a:pt x="3495" y="454"/>
                  <a:pt x="3441" y="399"/>
                  <a:pt x="3386" y="363"/>
                </a:cubicBezTo>
                <a:cubicBezTo>
                  <a:pt x="3296" y="291"/>
                  <a:pt x="3187" y="236"/>
                  <a:pt x="3079" y="218"/>
                </a:cubicBezTo>
                <a:cubicBezTo>
                  <a:pt x="3042" y="200"/>
                  <a:pt x="3006" y="200"/>
                  <a:pt x="2970" y="182"/>
                </a:cubicBezTo>
                <a:lnTo>
                  <a:pt x="2861" y="146"/>
                </a:lnTo>
                <a:cubicBezTo>
                  <a:pt x="2825" y="128"/>
                  <a:pt x="2771" y="110"/>
                  <a:pt x="2735" y="92"/>
                </a:cubicBezTo>
                <a:cubicBezTo>
                  <a:pt x="2662" y="73"/>
                  <a:pt x="2590" y="37"/>
                  <a:pt x="2517" y="19"/>
                </a:cubicBezTo>
                <a:cubicBezTo>
                  <a:pt x="2481" y="19"/>
                  <a:pt x="2445" y="19"/>
                  <a:pt x="2427" y="19"/>
                </a:cubicBezTo>
                <a:cubicBezTo>
                  <a:pt x="2372" y="1"/>
                  <a:pt x="2336" y="1"/>
                  <a:pt x="2300" y="1"/>
                </a:cubicBezTo>
                <a:cubicBezTo>
                  <a:pt x="2264" y="1"/>
                  <a:pt x="2246" y="19"/>
                  <a:pt x="2209" y="19"/>
                </a:cubicBezTo>
                <a:cubicBezTo>
                  <a:pt x="2173" y="19"/>
                  <a:pt x="2137" y="37"/>
                  <a:pt x="2101" y="37"/>
                </a:cubicBezTo>
                <a:cubicBezTo>
                  <a:pt x="2064" y="55"/>
                  <a:pt x="2028" y="73"/>
                  <a:pt x="1992" y="73"/>
                </a:cubicBezTo>
                <a:lnTo>
                  <a:pt x="1865" y="92"/>
                </a:lnTo>
                <a:cubicBezTo>
                  <a:pt x="1793" y="110"/>
                  <a:pt x="1720" y="128"/>
                  <a:pt x="1648" y="146"/>
                </a:cubicBezTo>
                <a:cubicBezTo>
                  <a:pt x="1576" y="164"/>
                  <a:pt x="1485" y="182"/>
                  <a:pt x="1394" y="218"/>
                </a:cubicBezTo>
                <a:cubicBezTo>
                  <a:pt x="1322" y="236"/>
                  <a:pt x="1231" y="273"/>
                  <a:pt x="1159" y="291"/>
                </a:cubicBezTo>
                <a:cubicBezTo>
                  <a:pt x="1087" y="327"/>
                  <a:pt x="1014" y="345"/>
                  <a:pt x="942" y="381"/>
                </a:cubicBezTo>
                <a:cubicBezTo>
                  <a:pt x="905" y="399"/>
                  <a:pt x="869" y="418"/>
                  <a:pt x="833" y="436"/>
                </a:cubicBezTo>
                <a:cubicBezTo>
                  <a:pt x="815" y="436"/>
                  <a:pt x="761" y="454"/>
                  <a:pt x="724" y="472"/>
                </a:cubicBezTo>
                <a:lnTo>
                  <a:pt x="634" y="508"/>
                </a:lnTo>
                <a:cubicBezTo>
                  <a:pt x="598" y="526"/>
                  <a:pt x="580" y="544"/>
                  <a:pt x="543" y="562"/>
                </a:cubicBezTo>
                <a:cubicBezTo>
                  <a:pt x="507" y="599"/>
                  <a:pt x="453" y="617"/>
                  <a:pt x="417" y="635"/>
                </a:cubicBezTo>
                <a:lnTo>
                  <a:pt x="290" y="689"/>
                </a:lnTo>
                <a:cubicBezTo>
                  <a:pt x="217" y="725"/>
                  <a:pt x="145" y="762"/>
                  <a:pt x="72" y="798"/>
                </a:cubicBezTo>
                <a:lnTo>
                  <a:pt x="18" y="83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flipH="1">
            <a:off x="7413061" y="3749884"/>
            <a:ext cx="1828288" cy="1530003"/>
          </a:xfrm>
          <a:custGeom>
            <a:avLst/>
            <a:gdLst/>
            <a:ahLst/>
            <a:cxnLst/>
            <a:rect l="l" t="t" r="r" b="b"/>
            <a:pathLst>
              <a:path w="25970" h="21733" extrusionOk="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3675" y="4730302"/>
            <a:ext cx="9144042" cy="1230724"/>
          </a:xfrm>
          <a:custGeom>
            <a:avLst/>
            <a:gdLst/>
            <a:ahLst/>
            <a:cxnLst/>
            <a:rect l="l" t="t" r="r" b="b"/>
            <a:pathLst>
              <a:path w="63874" h="17260" extrusionOk="0">
                <a:moveTo>
                  <a:pt x="55235" y="2826"/>
                </a:moveTo>
                <a:cubicBezTo>
                  <a:pt x="55235" y="2790"/>
                  <a:pt x="55199" y="2771"/>
                  <a:pt x="55162" y="2790"/>
                </a:cubicBezTo>
                <a:lnTo>
                  <a:pt x="55108" y="2753"/>
                </a:lnTo>
                <a:cubicBezTo>
                  <a:pt x="55054" y="2717"/>
                  <a:pt x="54999" y="2717"/>
                  <a:pt x="54963" y="2771"/>
                </a:cubicBezTo>
                <a:cubicBezTo>
                  <a:pt x="54873" y="2844"/>
                  <a:pt x="54836" y="2971"/>
                  <a:pt x="54710" y="2989"/>
                </a:cubicBezTo>
                <a:lnTo>
                  <a:pt x="54420" y="2989"/>
                </a:lnTo>
                <a:cubicBezTo>
                  <a:pt x="54366" y="2989"/>
                  <a:pt x="54311" y="2971"/>
                  <a:pt x="54275" y="2971"/>
                </a:cubicBezTo>
                <a:cubicBezTo>
                  <a:pt x="54203" y="2934"/>
                  <a:pt x="54185" y="2898"/>
                  <a:pt x="54130" y="2862"/>
                </a:cubicBezTo>
                <a:cubicBezTo>
                  <a:pt x="54076" y="2826"/>
                  <a:pt x="54003" y="2808"/>
                  <a:pt x="53949" y="2826"/>
                </a:cubicBezTo>
                <a:cubicBezTo>
                  <a:pt x="53895" y="2844"/>
                  <a:pt x="53840" y="2844"/>
                  <a:pt x="53786" y="2862"/>
                </a:cubicBezTo>
                <a:cubicBezTo>
                  <a:pt x="53732" y="2862"/>
                  <a:pt x="53659" y="2826"/>
                  <a:pt x="53605" y="2844"/>
                </a:cubicBezTo>
                <a:cubicBezTo>
                  <a:pt x="53551" y="2844"/>
                  <a:pt x="53533" y="2862"/>
                  <a:pt x="53496" y="2862"/>
                </a:cubicBezTo>
                <a:cubicBezTo>
                  <a:pt x="53460" y="2844"/>
                  <a:pt x="53406" y="2844"/>
                  <a:pt x="53352" y="2826"/>
                </a:cubicBezTo>
                <a:cubicBezTo>
                  <a:pt x="53315" y="2826"/>
                  <a:pt x="53279" y="2826"/>
                  <a:pt x="53225" y="2826"/>
                </a:cubicBezTo>
                <a:cubicBezTo>
                  <a:pt x="53170" y="2808"/>
                  <a:pt x="53134" y="2790"/>
                  <a:pt x="53080" y="2771"/>
                </a:cubicBezTo>
                <a:cubicBezTo>
                  <a:pt x="53007" y="2753"/>
                  <a:pt x="52935" y="2735"/>
                  <a:pt x="52881" y="2753"/>
                </a:cubicBezTo>
                <a:cubicBezTo>
                  <a:pt x="52754" y="2790"/>
                  <a:pt x="52627" y="2808"/>
                  <a:pt x="52500" y="2826"/>
                </a:cubicBezTo>
                <a:lnTo>
                  <a:pt x="52174" y="2826"/>
                </a:lnTo>
                <a:cubicBezTo>
                  <a:pt x="52066" y="2826"/>
                  <a:pt x="51957" y="2808"/>
                  <a:pt x="51848" y="2790"/>
                </a:cubicBezTo>
                <a:cubicBezTo>
                  <a:pt x="51794" y="2790"/>
                  <a:pt x="51722" y="2808"/>
                  <a:pt x="51667" y="2844"/>
                </a:cubicBezTo>
                <a:cubicBezTo>
                  <a:pt x="51559" y="2880"/>
                  <a:pt x="51450" y="2880"/>
                  <a:pt x="51341" y="2880"/>
                </a:cubicBezTo>
                <a:cubicBezTo>
                  <a:pt x="51323" y="2880"/>
                  <a:pt x="51287" y="2880"/>
                  <a:pt x="51269" y="2898"/>
                </a:cubicBezTo>
                <a:cubicBezTo>
                  <a:pt x="51233" y="2916"/>
                  <a:pt x="51178" y="2971"/>
                  <a:pt x="51142" y="2971"/>
                </a:cubicBezTo>
                <a:cubicBezTo>
                  <a:pt x="51106" y="2971"/>
                  <a:pt x="51070" y="2934"/>
                  <a:pt x="51052" y="2916"/>
                </a:cubicBezTo>
                <a:cubicBezTo>
                  <a:pt x="51015" y="2898"/>
                  <a:pt x="50979" y="2898"/>
                  <a:pt x="50943" y="2898"/>
                </a:cubicBezTo>
                <a:cubicBezTo>
                  <a:pt x="50834" y="2934"/>
                  <a:pt x="50708" y="2953"/>
                  <a:pt x="50581" y="2934"/>
                </a:cubicBezTo>
                <a:cubicBezTo>
                  <a:pt x="50508" y="2916"/>
                  <a:pt x="50436" y="2916"/>
                  <a:pt x="50363" y="2934"/>
                </a:cubicBezTo>
                <a:cubicBezTo>
                  <a:pt x="50327" y="2953"/>
                  <a:pt x="50291" y="2971"/>
                  <a:pt x="50255" y="2989"/>
                </a:cubicBezTo>
                <a:lnTo>
                  <a:pt x="50200" y="2989"/>
                </a:lnTo>
                <a:cubicBezTo>
                  <a:pt x="50110" y="2971"/>
                  <a:pt x="50019" y="2934"/>
                  <a:pt x="49929" y="2898"/>
                </a:cubicBezTo>
                <a:cubicBezTo>
                  <a:pt x="49893" y="2898"/>
                  <a:pt x="49856" y="2898"/>
                  <a:pt x="49802" y="2880"/>
                </a:cubicBezTo>
                <a:cubicBezTo>
                  <a:pt x="49766" y="2862"/>
                  <a:pt x="49730" y="2844"/>
                  <a:pt x="49712" y="2826"/>
                </a:cubicBezTo>
                <a:cubicBezTo>
                  <a:pt x="49639" y="2790"/>
                  <a:pt x="49567" y="2771"/>
                  <a:pt x="49494" y="2753"/>
                </a:cubicBezTo>
                <a:cubicBezTo>
                  <a:pt x="49114" y="2681"/>
                  <a:pt x="48715" y="2771"/>
                  <a:pt x="48353" y="2681"/>
                </a:cubicBezTo>
                <a:cubicBezTo>
                  <a:pt x="48245" y="2663"/>
                  <a:pt x="48154" y="2627"/>
                  <a:pt x="48064" y="2590"/>
                </a:cubicBezTo>
                <a:cubicBezTo>
                  <a:pt x="47973" y="2572"/>
                  <a:pt x="47901" y="2572"/>
                  <a:pt x="47810" y="2554"/>
                </a:cubicBezTo>
                <a:cubicBezTo>
                  <a:pt x="47719" y="2518"/>
                  <a:pt x="47647" y="2482"/>
                  <a:pt x="47556" y="2445"/>
                </a:cubicBezTo>
                <a:cubicBezTo>
                  <a:pt x="47484" y="2409"/>
                  <a:pt x="47393" y="2391"/>
                  <a:pt x="47303" y="2373"/>
                </a:cubicBezTo>
                <a:cubicBezTo>
                  <a:pt x="47122" y="2337"/>
                  <a:pt x="46923" y="2337"/>
                  <a:pt x="46742" y="2283"/>
                </a:cubicBezTo>
                <a:cubicBezTo>
                  <a:pt x="46579" y="2228"/>
                  <a:pt x="46416" y="2192"/>
                  <a:pt x="46253" y="2156"/>
                </a:cubicBezTo>
                <a:cubicBezTo>
                  <a:pt x="46053" y="2138"/>
                  <a:pt x="45854" y="2138"/>
                  <a:pt x="45655" y="2156"/>
                </a:cubicBezTo>
                <a:cubicBezTo>
                  <a:pt x="45474" y="2138"/>
                  <a:pt x="45293" y="2156"/>
                  <a:pt x="45112" y="2174"/>
                </a:cubicBezTo>
                <a:cubicBezTo>
                  <a:pt x="45039" y="2192"/>
                  <a:pt x="44967" y="2228"/>
                  <a:pt x="44876" y="2246"/>
                </a:cubicBezTo>
                <a:cubicBezTo>
                  <a:pt x="44768" y="2283"/>
                  <a:pt x="44677" y="2283"/>
                  <a:pt x="44568" y="2301"/>
                </a:cubicBezTo>
                <a:cubicBezTo>
                  <a:pt x="44424" y="2337"/>
                  <a:pt x="44279" y="2391"/>
                  <a:pt x="44134" y="2464"/>
                </a:cubicBezTo>
                <a:cubicBezTo>
                  <a:pt x="44043" y="2482"/>
                  <a:pt x="43971" y="2500"/>
                  <a:pt x="43880" y="2536"/>
                </a:cubicBezTo>
                <a:cubicBezTo>
                  <a:pt x="43790" y="2554"/>
                  <a:pt x="43681" y="2554"/>
                  <a:pt x="43590" y="2590"/>
                </a:cubicBezTo>
                <a:cubicBezTo>
                  <a:pt x="43428" y="2645"/>
                  <a:pt x="43246" y="2663"/>
                  <a:pt x="43065" y="2717"/>
                </a:cubicBezTo>
                <a:cubicBezTo>
                  <a:pt x="42884" y="2771"/>
                  <a:pt x="42685" y="2790"/>
                  <a:pt x="42486" y="2790"/>
                </a:cubicBezTo>
                <a:lnTo>
                  <a:pt x="42250" y="2790"/>
                </a:lnTo>
                <a:cubicBezTo>
                  <a:pt x="42142" y="2790"/>
                  <a:pt x="42051" y="2735"/>
                  <a:pt x="41961" y="2681"/>
                </a:cubicBezTo>
                <a:cubicBezTo>
                  <a:pt x="41888" y="2663"/>
                  <a:pt x="41816" y="2627"/>
                  <a:pt x="41725" y="2608"/>
                </a:cubicBezTo>
                <a:cubicBezTo>
                  <a:pt x="41689" y="2608"/>
                  <a:pt x="41653" y="2572"/>
                  <a:pt x="41617" y="2572"/>
                </a:cubicBezTo>
                <a:cubicBezTo>
                  <a:pt x="41562" y="2554"/>
                  <a:pt x="41508" y="2572"/>
                  <a:pt x="41454" y="2554"/>
                </a:cubicBezTo>
                <a:cubicBezTo>
                  <a:pt x="41291" y="2464"/>
                  <a:pt x="41109" y="2409"/>
                  <a:pt x="40928" y="2355"/>
                </a:cubicBezTo>
                <a:cubicBezTo>
                  <a:pt x="40784" y="2337"/>
                  <a:pt x="40639" y="2319"/>
                  <a:pt x="40476" y="2337"/>
                </a:cubicBezTo>
                <a:cubicBezTo>
                  <a:pt x="40403" y="2355"/>
                  <a:pt x="40331" y="2355"/>
                  <a:pt x="40240" y="2355"/>
                </a:cubicBezTo>
                <a:lnTo>
                  <a:pt x="39950" y="2355"/>
                </a:lnTo>
                <a:cubicBezTo>
                  <a:pt x="39769" y="2355"/>
                  <a:pt x="39588" y="2355"/>
                  <a:pt x="39407" y="2391"/>
                </a:cubicBezTo>
                <a:cubicBezTo>
                  <a:pt x="39208" y="2427"/>
                  <a:pt x="39009" y="2445"/>
                  <a:pt x="38791" y="2427"/>
                </a:cubicBezTo>
                <a:cubicBezTo>
                  <a:pt x="38429" y="2427"/>
                  <a:pt x="38049" y="2373"/>
                  <a:pt x="37669" y="2355"/>
                </a:cubicBezTo>
                <a:cubicBezTo>
                  <a:pt x="37469" y="2319"/>
                  <a:pt x="37270" y="2264"/>
                  <a:pt x="37071" y="2192"/>
                </a:cubicBezTo>
                <a:cubicBezTo>
                  <a:pt x="36890" y="2138"/>
                  <a:pt x="36709" y="2065"/>
                  <a:pt x="36546" y="1993"/>
                </a:cubicBezTo>
                <a:cubicBezTo>
                  <a:pt x="36401" y="1920"/>
                  <a:pt x="36256" y="1884"/>
                  <a:pt x="36093" y="1866"/>
                </a:cubicBezTo>
                <a:cubicBezTo>
                  <a:pt x="35894" y="1866"/>
                  <a:pt x="35677" y="1830"/>
                  <a:pt x="35477" y="1775"/>
                </a:cubicBezTo>
                <a:cubicBezTo>
                  <a:pt x="35333" y="1685"/>
                  <a:pt x="35170" y="1631"/>
                  <a:pt x="34988" y="1594"/>
                </a:cubicBezTo>
                <a:cubicBezTo>
                  <a:pt x="34825" y="1576"/>
                  <a:pt x="34681" y="1558"/>
                  <a:pt x="34518" y="1558"/>
                </a:cubicBezTo>
                <a:cubicBezTo>
                  <a:pt x="34445" y="1540"/>
                  <a:pt x="34355" y="1522"/>
                  <a:pt x="34282" y="1504"/>
                </a:cubicBezTo>
                <a:cubicBezTo>
                  <a:pt x="34192" y="1504"/>
                  <a:pt x="34101" y="1468"/>
                  <a:pt x="34029" y="1468"/>
                </a:cubicBezTo>
                <a:cubicBezTo>
                  <a:pt x="33829" y="1449"/>
                  <a:pt x="33648" y="1431"/>
                  <a:pt x="33467" y="1395"/>
                </a:cubicBezTo>
                <a:cubicBezTo>
                  <a:pt x="33413" y="1377"/>
                  <a:pt x="33341" y="1377"/>
                  <a:pt x="33268" y="1377"/>
                </a:cubicBezTo>
                <a:cubicBezTo>
                  <a:pt x="33214" y="1377"/>
                  <a:pt x="33141" y="1377"/>
                  <a:pt x="33087" y="1377"/>
                </a:cubicBezTo>
                <a:cubicBezTo>
                  <a:pt x="33051" y="1377"/>
                  <a:pt x="33033" y="1359"/>
                  <a:pt x="33033" y="1341"/>
                </a:cubicBezTo>
                <a:cubicBezTo>
                  <a:pt x="33033" y="1323"/>
                  <a:pt x="32978" y="1323"/>
                  <a:pt x="32996" y="1359"/>
                </a:cubicBezTo>
                <a:cubicBezTo>
                  <a:pt x="32924" y="1341"/>
                  <a:pt x="32852" y="1323"/>
                  <a:pt x="32779" y="1305"/>
                </a:cubicBezTo>
                <a:cubicBezTo>
                  <a:pt x="32616" y="1286"/>
                  <a:pt x="32471" y="1286"/>
                  <a:pt x="32308" y="1250"/>
                </a:cubicBezTo>
                <a:cubicBezTo>
                  <a:pt x="32037" y="1160"/>
                  <a:pt x="31765" y="1105"/>
                  <a:pt x="31493" y="1051"/>
                </a:cubicBezTo>
                <a:cubicBezTo>
                  <a:pt x="31185" y="1015"/>
                  <a:pt x="30878" y="979"/>
                  <a:pt x="30588" y="906"/>
                </a:cubicBezTo>
                <a:cubicBezTo>
                  <a:pt x="30443" y="870"/>
                  <a:pt x="30298" y="834"/>
                  <a:pt x="30153" y="798"/>
                </a:cubicBezTo>
                <a:cubicBezTo>
                  <a:pt x="30008" y="779"/>
                  <a:pt x="29882" y="798"/>
                  <a:pt x="29737" y="779"/>
                </a:cubicBezTo>
                <a:cubicBezTo>
                  <a:pt x="29465" y="743"/>
                  <a:pt x="29193" y="725"/>
                  <a:pt x="28904" y="743"/>
                </a:cubicBezTo>
                <a:cubicBezTo>
                  <a:pt x="28777" y="743"/>
                  <a:pt x="28632" y="725"/>
                  <a:pt x="28487" y="689"/>
                </a:cubicBezTo>
                <a:cubicBezTo>
                  <a:pt x="28360" y="689"/>
                  <a:pt x="28216" y="689"/>
                  <a:pt x="28071" y="689"/>
                </a:cubicBezTo>
                <a:cubicBezTo>
                  <a:pt x="27835" y="689"/>
                  <a:pt x="27600" y="707"/>
                  <a:pt x="27346" y="761"/>
                </a:cubicBezTo>
                <a:cubicBezTo>
                  <a:pt x="27274" y="779"/>
                  <a:pt x="27201" y="798"/>
                  <a:pt x="27129" y="834"/>
                </a:cubicBezTo>
                <a:cubicBezTo>
                  <a:pt x="27111" y="870"/>
                  <a:pt x="27075" y="906"/>
                  <a:pt x="27075" y="942"/>
                </a:cubicBezTo>
                <a:cubicBezTo>
                  <a:pt x="27020" y="1015"/>
                  <a:pt x="26966" y="1069"/>
                  <a:pt x="26894" y="1105"/>
                </a:cubicBezTo>
                <a:cubicBezTo>
                  <a:pt x="26622" y="1214"/>
                  <a:pt x="26332" y="1286"/>
                  <a:pt x="26060" y="1323"/>
                </a:cubicBezTo>
                <a:cubicBezTo>
                  <a:pt x="25897" y="1359"/>
                  <a:pt x="25753" y="1359"/>
                  <a:pt x="25608" y="1377"/>
                </a:cubicBezTo>
                <a:cubicBezTo>
                  <a:pt x="25463" y="1395"/>
                  <a:pt x="25318" y="1431"/>
                  <a:pt x="25173" y="1486"/>
                </a:cubicBezTo>
                <a:cubicBezTo>
                  <a:pt x="24920" y="1522"/>
                  <a:pt x="24684" y="1594"/>
                  <a:pt x="24449" y="1703"/>
                </a:cubicBezTo>
                <a:cubicBezTo>
                  <a:pt x="24322" y="1794"/>
                  <a:pt x="24177" y="1848"/>
                  <a:pt x="24032" y="1884"/>
                </a:cubicBezTo>
                <a:cubicBezTo>
                  <a:pt x="23924" y="1884"/>
                  <a:pt x="23815" y="1902"/>
                  <a:pt x="23706" y="1957"/>
                </a:cubicBezTo>
                <a:cubicBezTo>
                  <a:pt x="23471" y="2083"/>
                  <a:pt x="23181" y="2101"/>
                  <a:pt x="22928" y="2210"/>
                </a:cubicBezTo>
                <a:cubicBezTo>
                  <a:pt x="22819" y="2246"/>
                  <a:pt x="22710" y="2319"/>
                  <a:pt x="22602" y="2355"/>
                </a:cubicBezTo>
                <a:cubicBezTo>
                  <a:pt x="22439" y="2391"/>
                  <a:pt x="22294" y="2409"/>
                  <a:pt x="22131" y="2391"/>
                </a:cubicBezTo>
                <a:cubicBezTo>
                  <a:pt x="21823" y="2373"/>
                  <a:pt x="21515" y="2337"/>
                  <a:pt x="21225" y="2283"/>
                </a:cubicBezTo>
                <a:cubicBezTo>
                  <a:pt x="21098" y="2264"/>
                  <a:pt x="20990" y="2283"/>
                  <a:pt x="20881" y="2264"/>
                </a:cubicBezTo>
                <a:cubicBezTo>
                  <a:pt x="20718" y="2246"/>
                  <a:pt x="20573" y="2210"/>
                  <a:pt x="20428" y="2192"/>
                </a:cubicBezTo>
                <a:cubicBezTo>
                  <a:pt x="20121" y="2156"/>
                  <a:pt x="19831" y="2156"/>
                  <a:pt x="19523" y="2101"/>
                </a:cubicBezTo>
                <a:cubicBezTo>
                  <a:pt x="19251" y="2047"/>
                  <a:pt x="18980" y="1975"/>
                  <a:pt x="18708" y="1866"/>
                </a:cubicBezTo>
                <a:cubicBezTo>
                  <a:pt x="18491" y="1757"/>
                  <a:pt x="18237" y="1685"/>
                  <a:pt x="17984" y="1649"/>
                </a:cubicBezTo>
                <a:cubicBezTo>
                  <a:pt x="17875" y="1631"/>
                  <a:pt x="17766" y="1631"/>
                  <a:pt x="17640" y="1649"/>
                </a:cubicBezTo>
                <a:cubicBezTo>
                  <a:pt x="17477" y="1649"/>
                  <a:pt x="17332" y="1612"/>
                  <a:pt x="17169" y="1540"/>
                </a:cubicBezTo>
                <a:cubicBezTo>
                  <a:pt x="17060" y="1486"/>
                  <a:pt x="16951" y="1468"/>
                  <a:pt x="16825" y="1486"/>
                </a:cubicBezTo>
                <a:cubicBezTo>
                  <a:pt x="16680" y="1486"/>
                  <a:pt x="16517" y="1468"/>
                  <a:pt x="16372" y="1449"/>
                </a:cubicBezTo>
                <a:cubicBezTo>
                  <a:pt x="16245" y="1431"/>
                  <a:pt x="16100" y="1413"/>
                  <a:pt x="15973" y="1395"/>
                </a:cubicBezTo>
                <a:cubicBezTo>
                  <a:pt x="15829" y="1341"/>
                  <a:pt x="15702" y="1286"/>
                  <a:pt x="15557" y="1232"/>
                </a:cubicBezTo>
                <a:cubicBezTo>
                  <a:pt x="15340" y="1123"/>
                  <a:pt x="15104" y="1015"/>
                  <a:pt x="14869" y="942"/>
                </a:cubicBezTo>
                <a:cubicBezTo>
                  <a:pt x="14742" y="924"/>
                  <a:pt x="14615" y="906"/>
                  <a:pt x="14507" y="870"/>
                </a:cubicBezTo>
                <a:cubicBezTo>
                  <a:pt x="14380" y="834"/>
                  <a:pt x="14253" y="798"/>
                  <a:pt x="14126" y="761"/>
                </a:cubicBezTo>
                <a:cubicBezTo>
                  <a:pt x="13981" y="743"/>
                  <a:pt x="13855" y="653"/>
                  <a:pt x="13710" y="635"/>
                </a:cubicBezTo>
                <a:cubicBezTo>
                  <a:pt x="13583" y="616"/>
                  <a:pt x="13438" y="598"/>
                  <a:pt x="13293" y="562"/>
                </a:cubicBezTo>
                <a:cubicBezTo>
                  <a:pt x="13022" y="490"/>
                  <a:pt x="12768" y="399"/>
                  <a:pt x="12515" y="327"/>
                </a:cubicBezTo>
                <a:lnTo>
                  <a:pt x="12116" y="200"/>
                </a:lnTo>
                <a:cubicBezTo>
                  <a:pt x="11971" y="146"/>
                  <a:pt x="11808" y="127"/>
                  <a:pt x="11645" y="91"/>
                </a:cubicBezTo>
                <a:cubicBezTo>
                  <a:pt x="11392" y="37"/>
                  <a:pt x="11138" y="1"/>
                  <a:pt x="10867" y="1"/>
                </a:cubicBezTo>
                <a:cubicBezTo>
                  <a:pt x="10577" y="19"/>
                  <a:pt x="10287" y="55"/>
                  <a:pt x="9997" y="127"/>
                </a:cubicBezTo>
                <a:cubicBezTo>
                  <a:pt x="9889" y="146"/>
                  <a:pt x="9780" y="182"/>
                  <a:pt x="9689" y="236"/>
                </a:cubicBezTo>
                <a:cubicBezTo>
                  <a:pt x="9635" y="254"/>
                  <a:pt x="9581" y="290"/>
                  <a:pt x="9526" y="327"/>
                </a:cubicBezTo>
                <a:cubicBezTo>
                  <a:pt x="9436" y="363"/>
                  <a:pt x="9345" y="381"/>
                  <a:pt x="9255" y="381"/>
                </a:cubicBezTo>
                <a:cubicBezTo>
                  <a:pt x="8983" y="417"/>
                  <a:pt x="8730" y="544"/>
                  <a:pt x="8476" y="598"/>
                </a:cubicBezTo>
                <a:cubicBezTo>
                  <a:pt x="8331" y="635"/>
                  <a:pt x="8186" y="653"/>
                  <a:pt x="8042" y="707"/>
                </a:cubicBezTo>
                <a:cubicBezTo>
                  <a:pt x="7915" y="743"/>
                  <a:pt x="7770" y="779"/>
                  <a:pt x="7643" y="798"/>
                </a:cubicBezTo>
                <a:cubicBezTo>
                  <a:pt x="7335" y="816"/>
                  <a:pt x="7027" y="816"/>
                  <a:pt x="6738" y="798"/>
                </a:cubicBezTo>
                <a:cubicBezTo>
                  <a:pt x="6593" y="761"/>
                  <a:pt x="6448" y="743"/>
                  <a:pt x="6285" y="743"/>
                </a:cubicBezTo>
                <a:cubicBezTo>
                  <a:pt x="6140" y="743"/>
                  <a:pt x="5977" y="743"/>
                  <a:pt x="5832" y="707"/>
                </a:cubicBezTo>
                <a:cubicBezTo>
                  <a:pt x="5561" y="653"/>
                  <a:pt x="5271" y="635"/>
                  <a:pt x="4981" y="635"/>
                </a:cubicBezTo>
                <a:cubicBezTo>
                  <a:pt x="4673" y="635"/>
                  <a:pt x="4365" y="689"/>
                  <a:pt x="4057" y="707"/>
                </a:cubicBezTo>
                <a:cubicBezTo>
                  <a:pt x="3786" y="725"/>
                  <a:pt x="3514" y="761"/>
                  <a:pt x="3242" y="816"/>
                </a:cubicBezTo>
                <a:cubicBezTo>
                  <a:pt x="2953" y="870"/>
                  <a:pt x="2663" y="834"/>
                  <a:pt x="2391" y="888"/>
                </a:cubicBezTo>
                <a:cubicBezTo>
                  <a:pt x="2102" y="924"/>
                  <a:pt x="1794" y="888"/>
                  <a:pt x="1486" y="906"/>
                </a:cubicBezTo>
                <a:cubicBezTo>
                  <a:pt x="1359" y="924"/>
                  <a:pt x="1250" y="961"/>
                  <a:pt x="1124" y="961"/>
                </a:cubicBezTo>
                <a:cubicBezTo>
                  <a:pt x="997" y="979"/>
                  <a:pt x="870" y="997"/>
                  <a:pt x="761" y="1033"/>
                </a:cubicBezTo>
                <a:cubicBezTo>
                  <a:pt x="562" y="1087"/>
                  <a:pt x="363" y="1105"/>
                  <a:pt x="164" y="1087"/>
                </a:cubicBezTo>
                <a:cubicBezTo>
                  <a:pt x="164" y="1069"/>
                  <a:pt x="146" y="1069"/>
                  <a:pt x="128" y="1069"/>
                </a:cubicBezTo>
                <a:lnTo>
                  <a:pt x="1" y="1069"/>
                </a:lnTo>
                <a:lnTo>
                  <a:pt x="1" y="17259"/>
                </a:lnTo>
                <a:lnTo>
                  <a:pt x="63873" y="17259"/>
                </a:lnTo>
                <a:lnTo>
                  <a:pt x="63873" y="5144"/>
                </a:lnTo>
                <a:lnTo>
                  <a:pt x="63873" y="5144"/>
                </a:lnTo>
                <a:cubicBezTo>
                  <a:pt x="63783" y="5108"/>
                  <a:pt x="63674" y="5071"/>
                  <a:pt x="63583" y="5035"/>
                </a:cubicBezTo>
                <a:cubicBezTo>
                  <a:pt x="63602" y="5017"/>
                  <a:pt x="63602" y="4999"/>
                  <a:pt x="63583" y="4999"/>
                </a:cubicBezTo>
                <a:cubicBezTo>
                  <a:pt x="63529" y="4963"/>
                  <a:pt x="63475" y="4945"/>
                  <a:pt x="63420" y="4908"/>
                </a:cubicBezTo>
                <a:cubicBezTo>
                  <a:pt x="63348" y="4872"/>
                  <a:pt x="63294" y="4836"/>
                  <a:pt x="63221" y="4800"/>
                </a:cubicBezTo>
                <a:lnTo>
                  <a:pt x="62823" y="4582"/>
                </a:lnTo>
                <a:cubicBezTo>
                  <a:pt x="62696" y="4510"/>
                  <a:pt x="62569" y="4456"/>
                  <a:pt x="62442" y="4438"/>
                </a:cubicBezTo>
                <a:cubicBezTo>
                  <a:pt x="62298" y="4401"/>
                  <a:pt x="62153" y="4347"/>
                  <a:pt x="62026" y="4311"/>
                </a:cubicBezTo>
                <a:cubicBezTo>
                  <a:pt x="61954" y="4293"/>
                  <a:pt x="61899" y="4293"/>
                  <a:pt x="61827" y="4275"/>
                </a:cubicBezTo>
                <a:cubicBezTo>
                  <a:pt x="61772" y="4238"/>
                  <a:pt x="61700" y="4220"/>
                  <a:pt x="61646" y="4220"/>
                </a:cubicBezTo>
                <a:cubicBezTo>
                  <a:pt x="61573" y="4202"/>
                  <a:pt x="61519" y="4202"/>
                  <a:pt x="61465" y="4220"/>
                </a:cubicBezTo>
                <a:cubicBezTo>
                  <a:pt x="61374" y="4202"/>
                  <a:pt x="61283" y="4184"/>
                  <a:pt x="61193" y="4166"/>
                </a:cubicBezTo>
                <a:cubicBezTo>
                  <a:pt x="61139" y="4148"/>
                  <a:pt x="61084" y="4130"/>
                  <a:pt x="61030" y="4130"/>
                </a:cubicBezTo>
                <a:cubicBezTo>
                  <a:pt x="60958" y="4130"/>
                  <a:pt x="60867" y="4112"/>
                  <a:pt x="60813" y="4057"/>
                </a:cubicBezTo>
                <a:cubicBezTo>
                  <a:pt x="60740" y="3967"/>
                  <a:pt x="60650" y="3894"/>
                  <a:pt x="60541" y="3840"/>
                </a:cubicBezTo>
                <a:cubicBezTo>
                  <a:pt x="60414" y="3804"/>
                  <a:pt x="60287" y="3804"/>
                  <a:pt x="60143" y="3822"/>
                </a:cubicBezTo>
                <a:lnTo>
                  <a:pt x="59690" y="3822"/>
                </a:lnTo>
                <a:cubicBezTo>
                  <a:pt x="59617" y="3822"/>
                  <a:pt x="59545" y="3804"/>
                  <a:pt x="59473" y="3786"/>
                </a:cubicBezTo>
                <a:cubicBezTo>
                  <a:pt x="59418" y="3767"/>
                  <a:pt x="59364" y="3731"/>
                  <a:pt x="59310" y="3695"/>
                </a:cubicBezTo>
                <a:cubicBezTo>
                  <a:pt x="59255" y="3677"/>
                  <a:pt x="59219" y="3677"/>
                  <a:pt x="59165" y="3659"/>
                </a:cubicBezTo>
                <a:cubicBezTo>
                  <a:pt x="59110" y="3641"/>
                  <a:pt x="59020" y="3586"/>
                  <a:pt x="58929" y="3550"/>
                </a:cubicBezTo>
                <a:cubicBezTo>
                  <a:pt x="58676" y="3478"/>
                  <a:pt x="58404" y="3460"/>
                  <a:pt x="58151" y="3478"/>
                </a:cubicBezTo>
                <a:cubicBezTo>
                  <a:pt x="58060" y="3478"/>
                  <a:pt x="57988" y="3478"/>
                  <a:pt x="57897" y="3460"/>
                </a:cubicBezTo>
                <a:cubicBezTo>
                  <a:pt x="57843" y="3442"/>
                  <a:pt x="57788" y="3405"/>
                  <a:pt x="57734" y="3369"/>
                </a:cubicBezTo>
                <a:cubicBezTo>
                  <a:pt x="57625" y="3333"/>
                  <a:pt x="57517" y="3333"/>
                  <a:pt x="57426" y="3369"/>
                </a:cubicBezTo>
                <a:cubicBezTo>
                  <a:pt x="57299" y="3405"/>
                  <a:pt x="57118" y="3514"/>
                  <a:pt x="57010" y="3442"/>
                </a:cubicBezTo>
                <a:cubicBezTo>
                  <a:pt x="56955" y="3405"/>
                  <a:pt x="56937" y="3351"/>
                  <a:pt x="56883" y="3315"/>
                </a:cubicBezTo>
                <a:cubicBezTo>
                  <a:pt x="56847" y="3279"/>
                  <a:pt x="56792" y="3260"/>
                  <a:pt x="56720" y="3260"/>
                </a:cubicBezTo>
                <a:lnTo>
                  <a:pt x="56539" y="3260"/>
                </a:lnTo>
                <a:cubicBezTo>
                  <a:pt x="56521" y="3260"/>
                  <a:pt x="56484" y="3260"/>
                  <a:pt x="56466" y="3260"/>
                </a:cubicBezTo>
                <a:cubicBezTo>
                  <a:pt x="56430" y="3242"/>
                  <a:pt x="56412" y="3188"/>
                  <a:pt x="56412" y="3170"/>
                </a:cubicBezTo>
                <a:cubicBezTo>
                  <a:pt x="56358" y="3061"/>
                  <a:pt x="56376" y="2934"/>
                  <a:pt x="56285" y="2844"/>
                </a:cubicBezTo>
                <a:cubicBezTo>
                  <a:pt x="56285" y="2844"/>
                  <a:pt x="56267" y="2826"/>
                  <a:pt x="56249" y="2844"/>
                </a:cubicBezTo>
                <a:cubicBezTo>
                  <a:pt x="56195" y="2862"/>
                  <a:pt x="56158" y="2880"/>
                  <a:pt x="56122" y="2898"/>
                </a:cubicBezTo>
                <a:cubicBezTo>
                  <a:pt x="56050" y="2934"/>
                  <a:pt x="56014" y="2880"/>
                  <a:pt x="55977" y="2826"/>
                </a:cubicBezTo>
                <a:cubicBezTo>
                  <a:pt x="55923" y="2753"/>
                  <a:pt x="55851" y="2717"/>
                  <a:pt x="55778" y="2735"/>
                </a:cubicBezTo>
                <a:cubicBezTo>
                  <a:pt x="55706" y="2735"/>
                  <a:pt x="55633" y="2790"/>
                  <a:pt x="55579" y="2844"/>
                </a:cubicBezTo>
                <a:cubicBezTo>
                  <a:pt x="55525" y="2898"/>
                  <a:pt x="55470" y="2953"/>
                  <a:pt x="55398" y="3007"/>
                </a:cubicBezTo>
                <a:cubicBezTo>
                  <a:pt x="55362" y="2934"/>
                  <a:pt x="55307" y="2862"/>
                  <a:pt x="55235" y="28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txBox="1">
            <a:spLocks noGrp="1"/>
          </p:cNvSpPr>
          <p:nvPr>
            <p:ph type="title"/>
          </p:nvPr>
        </p:nvSpPr>
        <p:spPr>
          <a:xfrm>
            <a:off x="1766309" y="1646069"/>
            <a:ext cx="2727900" cy="470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1" name="Google Shape;261;p14"/>
          <p:cNvSpPr txBox="1">
            <a:spLocks noGrp="1"/>
          </p:cNvSpPr>
          <p:nvPr>
            <p:ph type="title" idx="2" hasCustomPrompt="1"/>
          </p:nvPr>
        </p:nvSpPr>
        <p:spPr>
          <a:xfrm>
            <a:off x="932859" y="1911720"/>
            <a:ext cx="625500" cy="38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2" name="Google Shape;262;p14"/>
          <p:cNvSpPr txBox="1">
            <a:spLocks noGrp="1"/>
          </p:cNvSpPr>
          <p:nvPr>
            <p:ph type="subTitle" idx="1"/>
          </p:nvPr>
        </p:nvSpPr>
        <p:spPr>
          <a:xfrm>
            <a:off x="1766309" y="2113681"/>
            <a:ext cx="2727900" cy="52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63" name="Google Shape;263;p14"/>
          <p:cNvSpPr txBox="1">
            <a:spLocks noGrp="1"/>
          </p:cNvSpPr>
          <p:nvPr>
            <p:ph type="title" idx="3"/>
          </p:nvPr>
        </p:nvSpPr>
        <p:spPr>
          <a:xfrm>
            <a:off x="5626609" y="1646069"/>
            <a:ext cx="2727900" cy="470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4" name="Google Shape;264;p14"/>
          <p:cNvSpPr txBox="1">
            <a:spLocks noGrp="1"/>
          </p:cNvSpPr>
          <p:nvPr>
            <p:ph type="title" idx="4" hasCustomPrompt="1"/>
          </p:nvPr>
        </p:nvSpPr>
        <p:spPr>
          <a:xfrm>
            <a:off x="4793224" y="1911717"/>
            <a:ext cx="625500" cy="38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5" name="Google Shape;265;p14"/>
          <p:cNvSpPr txBox="1">
            <a:spLocks noGrp="1"/>
          </p:cNvSpPr>
          <p:nvPr>
            <p:ph type="subTitle" idx="5"/>
          </p:nvPr>
        </p:nvSpPr>
        <p:spPr>
          <a:xfrm>
            <a:off x="5626609" y="2113681"/>
            <a:ext cx="2727900" cy="52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66" name="Google Shape;266;p14"/>
          <p:cNvSpPr txBox="1">
            <a:spLocks noGrp="1"/>
          </p:cNvSpPr>
          <p:nvPr>
            <p:ph type="title" idx="6"/>
          </p:nvPr>
        </p:nvSpPr>
        <p:spPr>
          <a:xfrm>
            <a:off x="1766309" y="2974669"/>
            <a:ext cx="2727900" cy="470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7" name="Google Shape;267;p14"/>
          <p:cNvSpPr txBox="1">
            <a:spLocks noGrp="1"/>
          </p:cNvSpPr>
          <p:nvPr>
            <p:ph type="title" idx="7" hasCustomPrompt="1"/>
          </p:nvPr>
        </p:nvSpPr>
        <p:spPr>
          <a:xfrm>
            <a:off x="932859" y="3270692"/>
            <a:ext cx="625500" cy="38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8" name="Google Shape;268;p14"/>
          <p:cNvSpPr txBox="1">
            <a:spLocks noGrp="1"/>
          </p:cNvSpPr>
          <p:nvPr>
            <p:ph type="subTitle" idx="8"/>
          </p:nvPr>
        </p:nvSpPr>
        <p:spPr>
          <a:xfrm>
            <a:off x="1766309" y="3440193"/>
            <a:ext cx="2727900" cy="60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69" name="Google Shape;269;p14"/>
          <p:cNvSpPr txBox="1">
            <a:spLocks noGrp="1"/>
          </p:cNvSpPr>
          <p:nvPr>
            <p:ph type="title" idx="9"/>
          </p:nvPr>
        </p:nvSpPr>
        <p:spPr>
          <a:xfrm>
            <a:off x="5626609" y="2974669"/>
            <a:ext cx="2727900" cy="470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0" name="Google Shape;270;p14"/>
          <p:cNvSpPr txBox="1">
            <a:spLocks noGrp="1"/>
          </p:cNvSpPr>
          <p:nvPr>
            <p:ph type="title" idx="13" hasCustomPrompt="1"/>
          </p:nvPr>
        </p:nvSpPr>
        <p:spPr>
          <a:xfrm>
            <a:off x="4793224" y="3270692"/>
            <a:ext cx="625500" cy="38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1" name="Google Shape;271;p14"/>
          <p:cNvSpPr txBox="1">
            <a:spLocks noGrp="1"/>
          </p:cNvSpPr>
          <p:nvPr>
            <p:ph type="subTitle" idx="14"/>
          </p:nvPr>
        </p:nvSpPr>
        <p:spPr>
          <a:xfrm>
            <a:off x="5626609" y="3440193"/>
            <a:ext cx="2727900" cy="60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72" name="Google Shape;272;p14"/>
          <p:cNvSpPr txBox="1">
            <a:spLocks noGrp="1"/>
          </p:cNvSpPr>
          <p:nvPr>
            <p:ph type="title" idx="15"/>
          </p:nvPr>
        </p:nvSpPr>
        <p:spPr>
          <a:xfrm>
            <a:off x="2642625" y="445025"/>
            <a:ext cx="3858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73" name="Google Shape;273;p14"/>
          <p:cNvGrpSpPr/>
          <p:nvPr/>
        </p:nvGrpSpPr>
        <p:grpSpPr>
          <a:xfrm>
            <a:off x="517071" y="479738"/>
            <a:ext cx="8240797" cy="1166343"/>
            <a:chOff x="517071" y="479738"/>
            <a:chExt cx="8240797" cy="1166343"/>
          </a:xfrm>
        </p:grpSpPr>
        <p:sp>
          <p:nvSpPr>
            <p:cNvPr id="274" name="Google Shape;274;p14"/>
            <p:cNvSpPr/>
            <p:nvPr/>
          </p:nvSpPr>
          <p:spPr>
            <a:xfrm flipH="1">
              <a:off x="1766292" y="1198622"/>
              <a:ext cx="158685" cy="59392"/>
            </a:xfrm>
            <a:custGeom>
              <a:avLst/>
              <a:gdLst/>
              <a:ahLst/>
              <a:cxnLst/>
              <a:rect l="l" t="t" r="r" b="b"/>
              <a:pathLst>
                <a:path w="1034" h="387" extrusionOk="0">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5" name="Google Shape;275;p14"/>
            <p:cNvSpPr/>
            <p:nvPr/>
          </p:nvSpPr>
          <p:spPr>
            <a:xfrm flipH="1">
              <a:off x="2128582" y="1338527"/>
              <a:ext cx="150245" cy="79496"/>
            </a:xfrm>
            <a:custGeom>
              <a:avLst/>
              <a:gdLst/>
              <a:ahLst/>
              <a:cxnLst/>
              <a:rect l="l" t="t" r="r" b="b"/>
              <a:pathLst>
                <a:path w="979" h="518" extrusionOk="0">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6" name="Google Shape;276;p14"/>
            <p:cNvSpPr/>
            <p:nvPr/>
          </p:nvSpPr>
          <p:spPr>
            <a:xfrm flipH="1">
              <a:off x="517071" y="479738"/>
              <a:ext cx="197513" cy="118170"/>
            </a:xfrm>
            <a:custGeom>
              <a:avLst/>
              <a:gdLst/>
              <a:ahLst/>
              <a:cxnLst/>
              <a:rect l="l" t="t" r="r" b="b"/>
              <a:pathLst>
                <a:path w="1287" h="770" extrusionOk="0">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7" name="Google Shape;277;p14"/>
            <p:cNvSpPr/>
            <p:nvPr/>
          </p:nvSpPr>
          <p:spPr>
            <a:xfrm flipH="1">
              <a:off x="7030008" y="689433"/>
              <a:ext cx="158532" cy="76887"/>
            </a:xfrm>
            <a:custGeom>
              <a:avLst/>
              <a:gdLst/>
              <a:ahLst/>
              <a:cxnLst/>
              <a:rect l="l" t="t" r="r" b="b"/>
              <a:pathLst>
                <a:path w="1033" h="501" extrusionOk="0">
                  <a:moveTo>
                    <a:pt x="948" y="1"/>
                  </a:moveTo>
                  <a:cubicBezTo>
                    <a:pt x="869" y="1"/>
                    <a:pt x="792" y="38"/>
                    <a:pt x="724" y="105"/>
                  </a:cubicBezTo>
                  <a:cubicBezTo>
                    <a:pt x="684" y="146"/>
                    <a:pt x="643" y="192"/>
                    <a:pt x="608" y="242"/>
                  </a:cubicBezTo>
                  <a:lnTo>
                    <a:pt x="608" y="242"/>
                  </a:lnTo>
                  <a:cubicBezTo>
                    <a:pt x="516" y="170"/>
                    <a:pt x="401" y="133"/>
                    <a:pt x="285" y="133"/>
                  </a:cubicBezTo>
                  <a:cubicBezTo>
                    <a:pt x="188" y="133"/>
                    <a:pt x="89" y="159"/>
                    <a:pt x="0" y="214"/>
                  </a:cubicBezTo>
                  <a:cubicBezTo>
                    <a:pt x="217" y="214"/>
                    <a:pt x="417" y="322"/>
                    <a:pt x="561" y="467"/>
                  </a:cubicBezTo>
                  <a:cubicBezTo>
                    <a:pt x="580" y="485"/>
                    <a:pt x="580" y="485"/>
                    <a:pt x="598" y="485"/>
                  </a:cubicBezTo>
                  <a:cubicBezTo>
                    <a:pt x="614" y="496"/>
                    <a:pt x="629" y="500"/>
                    <a:pt x="644" y="500"/>
                  </a:cubicBezTo>
                  <a:cubicBezTo>
                    <a:pt x="681" y="500"/>
                    <a:pt x="712" y="475"/>
                    <a:pt x="724" y="449"/>
                  </a:cubicBezTo>
                  <a:cubicBezTo>
                    <a:pt x="761" y="359"/>
                    <a:pt x="797" y="268"/>
                    <a:pt x="833" y="196"/>
                  </a:cubicBezTo>
                  <a:cubicBezTo>
                    <a:pt x="887" y="105"/>
                    <a:pt x="960" y="51"/>
                    <a:pt x="1032" y="15"/>
                  </a:cubicBezTo>
                  <a:cubicBezTo>
                    <a:pt x="1004" y="5"/>
                    <a:pt x="976" y="1"/>
                    <a:pt x="9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8" name="Google Shape;278;p14"/>
            <p:cNvSpPr/>
            <p:nvPr/>
          </p:nvSpPr>
          <p:spPr>
            <a:xfrm flipH="1">
              <a:off x="8568797" y="1563515"/>
              <a:ext cx="189072" cy="82566"/>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9" name="Google Shape;279;p14"/>
            <p:cNvSpPr/>
            <p:nvPr/>
          </p:nvSpPr>
          <p:spPr>
            <a:xfrm flipH="1">
              <a:off x="7602360" y="1416634"/>
              <a:ext cx="97452" cy="61540"/>
            </a:xfrm>
            <a:custGeom>
              <a:avLst/>
              <a:gdLst/>
              <a:ahLst/>
              <a:cxnLst/>
              <a:rect l="l" t="t" r="r" b="b"/>
              <a:pathLst>
                <a:path w="635" h="401" extrusionOk="0">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0" name="Google Shape;280;p14"/>
            <p:cNvSpPr/>
            <p:nvPr/>
          </p:nvSpPr>
          <p:spPr>
            <a:xfrm flipH="1">
              <a:off x="7468828" y="1132485"/>
              <a:ext cx="133517" cy="66144"/>
            </a:xfrm>
            <a:custGeom>
              <a:avLst/>
              <a:gdLst/>
              <a:ahLst/>
              <a:cxnLst/>
              <a:rect l="l" t="t" r="r" b="b"/>
              <a:pathLst>
                <a:path w="870" h="431" extrusionOk="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281" name="Google Shape;281;p14"/>
          <p:cNvGrpSpPr/>
          <p:nvPr/>
        </p:nvGrpSpPr>
        <p:grpSpPr>
          <a:xfrm>
            <a:off x="-150589" y="120357"/>
            <a:ext cx="10273223" cy="2684577"/>
            <a:chOff x="-150589" y="120357"/>
            <a:chExt cx="10273223" cy="2684577"/>
          </a:xfrm>
        </p:grpSpPr>
        <p:sp>
          <p:nvSpPr>
            <p:cNvPr id="282" name="Google Shape;282;p14"/>
            <p:cNvSpPr/>
            <p:nvPr/>
          </p:nvSpPr>
          <p:spPr>
            <a:xfrm>
              <a:off x="110080" y="575776"/>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3" name="Google Shape;283;p14"/>
            <p:cNvSpPr/>
            <p:nvPr/>
          </p:nvSpPr>
          <p:spPr>
            <a:xfrm>
              <a:off x="8297544" y="2157612"/>
              <a:ext cx="1825090" cy="501884"/>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4" name="Google Shape;284;p14"/>
            <p:cNvSpPr/>
            <p:nvPr/>
          </p:nvSpPr>
          <p:spPr>
            <a:xfrm>
              <a:off x="8757879" y="803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5" name="Google Shape;285;p14"/>
            <p:cNvSpPr/>
            <p:nvPr/>
          </p:nvSpPr>
          <p:spPr>
            <a:xfrm>
              <a:off x="-150589" y="2857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6" name="Google Shape;286;p14"/>
            <p:cNvSpPr/>
            <p:nvPr/>
          </p:nvSpPr>
          <p:spPr>
            <a:xfrm>
              <a:off x="8929075" y="13553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7" name="Google Shape;287;p14"/>
            <p:cNvSpPr/>
            <p:nvPr/>
          </p:nvSpPr>
          <p:spPr>
            <a:xfrm>
              <a:off x="860710" y="120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8" name="Google Shape;288;p14"/>
            <p:cNvSpPr/>
            <p:nvPr/>
          </p:nvSpPr>
          <p:spPr>
            <a:xfrm>
              <a:off x="-150403" y="275879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309"/>
        <p:cNvGrpSpPr/>
        <p:nvPr/>
      </p:nvGrpSpPr>
      <p:grpSpPr>
        <a:xfrm>
          <a:off x="0" y="0"/>
          <a:ext cx="0" cy="0"/>
          <a:chOff x="0" y="0"/>
          <a:chExt cx="0" cy="0"/>
        </a:xfrm>
      </p:grpSpPr>
      <p:sp>
        <p:nvSpPr>
          <p:cNvPr id="310" name="Google Shape;310;p16"/>
          <p:cNvSpPr/>
          <p:nvPr/>
        </p:nvSpPr>
        <p:spPr>
          <a:xfrm flipH="1">
            <a:off x="136239" y="770213"/>
            <a:ext cx="9605558"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16"/>
          <p:cNvGrpSpPr/>
          <p:nvPr/>
        </p:nvGrpSpPr>
        <p:grpSpPr>
          <a:xfrm flipH="1">
            <a:off x="204018" y="117070"/>
            <a:ext cx="9096477" cy="2896172"/>
            <a:chOff x="468948" y="976607"/>
            <a:chExt cx="9096477" cy="2896172"/>
          </a:xfrm>
        </p:grpSpPr>
        <p:sp>
          <p:nvSpPr>
            <p:cNvPr id="312" name="Google Shape;312;p16"/>
            <p:cNvSpPr/>
            <p:nvPr/>
          </p:nvSpPr>
          <p:spPr>
            <a:xfrm>
              <a:off x="910850" y="3468361"/>
              <a:ext cx="1470659" cy="404419"/>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8772754" y="1735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a:off x="468948" y="121819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6"/>
            <p:cNvSpPr/>
            <p:nvPr/>
          </p:nvSpPr>
          <p:spPr>
            <a:xfrm>
              <a:off x="9003400" y="13999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p:nvPr/>
          </p:nvSpPr>
          <p:spPr>
            <a:xfrm>
              <a:off x="1175448" y="97660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6"/>
            <p:cNvSpPr/>
            <p:nvPr/>
          </p:nvSpPr>
          <p:spPr>
            <a:xfrm>
              <a:off x="524947" y="2824128"/>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16"/>
          <p:cNvSpPr/>
          <p:nvPr/>
        </p:nvSpPr>
        <p:spPr>
          <a:xfrm flipH="1">
            <a:off x="2033023" y="255126"/>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6"/>
          <p:cNvSpPr/>
          <p:nvPr/>
        </p:nvSpPr>
        <p:spPr>
          <a:xfrm>
            <a:off x="-16249" y="4123275"/>
            <a:ext cx="9129511" cy="1112839"/>
          </a:xfrm>
          <a:custGeom>
            <a:avLst/>
            <a:gdLst/>
            <a:ahLst/>
            <a:cxnLst/>
            <a:rect l="l" t="t" r="r" b="b"/>
            <a:pathLst>
              <a:path w="63874" h="17260" extrusionOk="0">
                <a:moveTo>
                  <a:pt x="55235" y="2826"/>
                </a:moveTo>
                <a:cubicBezTo>
                  <a:pt x="55235" y="2790"/>
                  <a:pt x="55199" y="2771"/>
                  <a:pt x="55162" y="2790"/>
                </a:cubicBezTo>
                <a:lnTo>
                  <a:pt x="55108" y="2753"/>
                </a:lnTo>
                <a:cubicBezTo>
                  <a:pt x="55054" y="2717"/>
                  <a:pt x="54999" y="2717"/>
                  <a:pt x="54963" y="2771"/>
                </a:cubicBezTo>
                <a:cubicBezTo>
                  <a:pt x="54873" y="2844"/>
                  <a:pt x="54836" y="2971"/>
                  <a:pt x="54710" y="2989"/>
                </a:cubicBezTo>
                <a:lnTo>
                  <a:pt x="54420" y="2989"/>
                </a:lnTo>
                <a:cubicBezTo>
                  <a:pt x="54366" y="2989"/>
                  <a:pt x="54311" y="2971"/>
                  <a:pt x="54275" y="2971"/>
                </a:cubicBezTo>
                <a:cubicBezTo>
                  <a:pt x="54203" y="2934"/>
                  <a:pt x="54185" y="2898"/>
                  <a:pt x="54130" y="2862"/>
                </a:cubicBezTo>
                <a:cubicBezTo>
                  <a:pt x="54076" y="2826"/>
                  <a:pt x="54003" y="2808"/>
                  <a:pt x="53949" y="2826"/>
                </a:cubicBezTo>
                <a:cubicBezTo>
                  <a:pt x="53895" y="2844"/>
                  <a:pt x="53840" y="2844"/>
                  <a:pt x="53786" y="2862"/>
                </a:cubicBezTo>
                <a:cubicBezTo>
                  <a:pt x="53732" y="2862"/>
                  <a:pt x="53659" y="2826"/>
                  <a:pt x="53605" y="2844"/>
                </a:cubicBezTo>
                <a:cubicBezTo>
                  <a:pt x="53551" y="2844"/>
                  <a:pt x="53533" y="2862"/>
                  <a:pt x="53496" y="2862"/>
                </a:cubicBezTo>
                <a:cubicBezTo>
                  <a:pt x="53460" y="2844"/>
                  <a:pt x="53406" y="2844"/>
                  <a:pt x="53352" y="2826"/>
                </a:cubicBezTo>
                <a:cubicBezTo>
                  <a:pt x="53315" y="2826"/>
                  <a:pt x="53279" y="2826"/>
                  <a:pt x="53225" y="2826"/>
                </a:cubicBezTo>
                <a:cubicBezTo>
                  <a:pt x="53170" y="2808"/>
                  <a:pt x="53134" y="2790"/>
                  <a:pt x="53080" y="2771"/>
                </a:cubicBezTo>
                <a:cubicBezTo>
                  <a:pt x="53007" y="2753"/>
                  <a:pt x="52935" y="2735"/>
                  <a:pt x="52881" y="2753"/>
                </a:cubicBezTo>
                <a:cubicBezTo>
                  <a:pt x="52754" y="2790"/>
                  <a:pt x="52627" y="2808"/>
                  <a:pt x="52500" y="2826"/>
                </a:cubicBezTo>
                <a:lnTo>
                  <a:pt x="52174" y="2826"/>
                </a:lnTo>
                <a:cubicBezTo>
                  <a:pt x="52066" y="2826"/>
                  <a:pt x="51957" y="2808"/>
                  <a:pt x="51848" y="2790"/>
                </a:cubicBezTo>
                <a:cubicBezTo>
                  <a:pt x="51794" y="2790"/>
                  <a:pt x="51722" y="2808"/>
                  <a:pt x="51667" y="2844"/>
                </a:cubicBezTo>
                <a:cubicBezTo>
                  <a:pt x="51559" y="2880"/>
                  <a:pt x="51450" y="2880"/>
                  <a:pt x="51341" y="2880"/>
                </a:cubicBezTo>
                <a:cubicBezTo>
                  <a:pt x="51323" y="2880"/>
                  <a:pt x="51287" y="2880"/>
                  <a:pt x="51269" y="2898"/>
                </a:cubicBezTo>
                <a:cubicBezTo>
                  <a:pt x="51233" y="2916"/>
                  <a:pt x="51178" y="2971"/>
                  <a:pt x="51142" y="2971"/>
                </a:cubicBezTo>
                <a:cubicBezTo>
                  <a:pt x="51106" y="2971"/>
                  <a:pt x="51070" y="2934"/>
                  <a:pt x="51052" y="2916"/>
                </a:cubicBezTo>
                <a:cubicBezTo>
                  <a:pt x="51015" y="2898"/>
                  <a:pt x="50979" y="2898"/>
                  <a:pt x="50943" y="2898"/>
                </a:cubicBezTo>
                <a:cubicBezTo>
                  <a:pt x="50834" y="2934"/>
                  <a:pt x="50708" y="2953"/>
                  <a:pt x="50581" y="2934"/>
                </a:cubicBezTo>
                <a:cubicBezTo>
                  <a:pt x="50508" y="2916"/>
                  <a:pt x="50436" y="2916"/>
                  <a:pt x="50363" y="2934"/>
                </a:cubicBezTo>
                <a:cubicBezTo>
                  <a:pt x="50327" y="2953"/>
                  <a:pt x="50291" y="2971"/>
                  <a:pt x="50255" y="2989"/>
                </a:cubicBezTo>
                <a:lnTo>
                  <a:pt x="50200" y="2989"/>
                </a:lnTo>
                <a:cubicBezTo>
                  <a:pt x="50110" y="2971"/>
                  <a:pt x="50019" y="2934"/>
                  <a:pt x="49929" y="2898"/>
                </a:cubicBezTo>
                <a:cubicBezTo>
                  <a:pt x="49893" y="2898"/>
                  <a:pt x="49856" y="2898"/>
                  <a:pt x="49802" y="2880"/>
                </a:cubicBezTo>
                <a:cubicBezTo>
                  <a:pt x="49766" y="2862"/>
                  <a:pt x="49730" y="2844"/>
                  <a:pt x="49712" y="2826"/>
                </a:cubicBezTo>
                <a:cubicBezTo>
                  <a:pt x="49639" y="2790"/>
                  <a:pt x="49567" y="2771"/>
                  <a:pt x="49494" y="2753"/>
                </a:cubicBezTo>
                <a:cubicBezTo>
                  <a:pt x="49114" y="2681"/>
                  <a:pt x="48715" y="2771"/>
                  <a:pt x="48353" y="2681"/>
                </a:cubicBezTo>
                <a:cubicBezTo>
                  <a:pt x="48245" y="2663"/>
                  <a:pt x="48154" y="2627"/>
                  <a:pt x="48064" y="2590"/>
                </a:cubicBezTo>
                <a:cubicBezTo>
                  <a:pt x="47973" y="2572"/>
                  <a:pt x="47901" y="2572"/>
                  <a:pt x="47810" y="2554"/>
                </a:cubicBezTo>
                <a:cubicBezTo>
                  <a:pt x="47719" y="2518"/>
                  <a:pt x="47647" y="2482"/>
                  <a:pt x="47556" y="2445"/>
                </a:cubicBezTo>
                <a:cubicBezTo>
                  <a:pt x="47484" y="2409"/>
                  <a:pt x="47393" y="2391"/>
                  <a:pt x="47303" y="2373"/>
                </a:cubicBezTo>
                <a:cubicBezTo>
                  <a:pt x="47122" y="2337"/>
                  <a:pt x="46923" y="2337"/>
                  <a:pt x="46742" y="2283"/>
                </a:cubicBezTo>
                <a:cubicBezTo>
                  <a:pt x="46579" y="2228"/>
                  <a:pt x="46416" y="2192"/>
                  <a:pt x="46253" y="2156"/>
                </a:cubicBezTo>
                <a:cubicBezTo>
                  <a:pt x="46053" y="2138"/>
                  <a:pt x="45854" y="2138"/>
                  <a:pt x="45655" y="2156"/>
                </a:cubicBezTo>
                <a:cubicBezTo>
                  <a:pt x="45474" y="2138"/>
                  <a:pt x="45293" y="2156"/>
                  <a:pt x="45112" y="2174"/>
                </a:cubicBezTo>
                <a:cubicBezTo>
                  <a:pt x="45039" y="2192"/>
                  <a:pt x="44967" y="2228"/>
                  <a:pt x="44876" y="2246"/>
                </a:cubicBezTo>
                <a:cubicBezTo>
                  <a:pt x="44768" y="2283"/>
                  <a:pt x="44677" y="2283"/>
                  <a:pt x="44568" y="2301"/>
                </a:cubicBezTo>
                <a:cubicBezTo>
                  <a:pt x="44424" y="2337"/>
                  <a:pt x="44279" y="2391"/>
                  <a:pt x="44134" y="2464"/>
                </a:cubicBezTo>
                <a:cubicBezTo>
                  <a:pt x="44043" y="2482"/>
                  <a:pt x="43971" y="2500"/>
                  <a:pt x="43880" y="2536"/>
                </a:cubicBezTo>
                <a:cubicBezTo>
                  <a:pt x="43790" y="2554"/>
                  <a:pt x="43681" y="2554"/>
                  <a:pt x="43590" y="2590"/>
                </a:cubicBezTo>
                <a:cubicBezTo>
                  <a:pt x="43428" y="2645"/>
                  <a:pt x="43246" y="2663"/>
                  <a:pt x="43065" y="2717"/>
                </a:cubicBezTo>
                <a:cubicBezTo>
                  <a:pt x="42884" y="2771"/>
                  <a:pt x="42685" y="2790"/>
                  <a:pt x="42486" y="2790"/>
                </a:cubicBezTo>
                <a:lnTo>
                  <a:pt x="42250" y="2790"/>
                </a:lnTo>
                <a:cubicBezTo>
                  <a:pt x="42142" y="2790"/>
                  <a:pt x="42051" y="2735"/>
                  <a:pt x="41961" y="2681"/>
                </a:cubicBezTo>
                <a:cubicBezTo>
                  <a:pt x="41888" y="2663"/>
                  <a:pt x="41816" y="2627"/>
                  <a:pt x="41725" y="2608"/>
                </a:cubicBezTo>
                <a:cubicBezTo>
                  <a:pt x="41689" y="2608"/>
                  <a:pt x="41653" y="2572"/>
                  <a:pt x="41617" y="2572"/>
                </a:cubicBezTo>
                <a:cubicBezTo>
                  <a:pt x="41562" y="2554"/>
                  <a:pt x="41508" y="2572"/>
                  <a:pt x="41454" y="2554"/>
                </a:cubicBezTo>
                <a:cubicBezTo>
                  <a:pt x="41291" y="2464"/>
                  <a:pt x="41109" y="2409"/>
                  <a:pt x="40928" y="2355"/>
                </a:cubicBezTo>
                <a:cubicBezTo>
                  <a:pt x="40784" y="2337"/>
                  <a:pt x="40639" y="2319"/>
                  <a:pt x="40476" y="2337"/>
                </a:cubicBezTo>
                <a:cubicBezTo>
                  <a:pt x="40403" y="2355"/>
                  <a:pt x="40331" y="2355"/>
                  <a:pt x="40240" y="2355"/>
                </a:cubicBezTo>
                <a:lnTo>
                  <a:pt x="39950" y="2355"/>
                </a:lnTo>
                <a:cubicBezTo>
                  <a:pt x="39769" y="2355"/>
                  <a:pt x="39588" y="2355"/>
                  <a:pt x="39407" y="2391"/>
                </a:cubicBezTo>
                <a:cubicBezTo>
                  <a:pt x="39208" y="2427"/>
                  <a:pt x="39009" y="2445"/>
                  <a:pt x="38791" y="2427"/>
                </a:cubicBezTo>
                <a:cubicBezTo>
                  <a:pt x="38429" y="2427"/>
                  <a:pt x="38049" y="2373"/>
                  <a:pt x="37669" y="2355"/>
                </a:cubicBezTo>
                <a:cubicBezTo>
                  <a:pt x="37469" y="2319"/>
                  <a:pt x="37270" y="2264"/>
                  <a:pt x="37071" y="2192"/>
                </a:cubicBezTo>
                <a:cubicBezTo>
                  <a:pt x="36890" y="2138"/>
                  <a:pt x="36709" y="2065"/>
                  <a:pt x="36546" y="1993"/>
                </a:cubicBezTo>
                <a:cubicBezTo>
                  <a:pt x="36401" y="1920"/>
                  <a:pt x="36256" y="1884"/>
                  <a:pt x="36093" y="1866"/>
                </a:cubicBezTo>
                <a:cubicBezTo>
                  <a:pt x="35894" y="1866"/>
                  <a:pt x="35677" y="1830"/>
                  <a:pt x="35477" y="1775"/>
                </a:cubicBezTo>
                <a:cubicBezTo>
                  <a:pt x="35333" y="1685"/>
                  <a:pt x="35170" y="1631"/>
                  <a:pt x="34988" y="1594"/>
                </a:cubicBezTo>
                <a:cubicBezTo>
                  <a:pt x="34825" y="1576"/>
                  <a:pt x="34681" y="1558"/>
                  <a:pt x="34518" y="1558"/>
                </a:cubicBezTo>
                <a:cubicBezTo>
                  <a:pt x="34445" y="1540"/>
                  <a:pt x="34355" y="1522"/>
                  <a:pt x="34282" y="1504"/>
                </a:cubicBezTo>
                <a:cubicBezTo>
                  <a:pt x="34192" y="1504"/>
                  <a:pt x="34101" y="1468"/>
                  <a:pt x="34029" y="1468"/>
                </a:cubicBezTo>
                <a:cubicBezTo>
                  <a:pt x="33829" y="1449"/>
                  <a:pt x="33648" y="1431"/>
                  <a:pt x="33467" y="1395"/>
                </a:cubicBezTo>
                <a:cubicBezTo>
                  <a:pt x="33413" y="1377"/>
                  <a:pt x="33341" y="1377"/>
                  <a:pt x="33268" y="1377"/>
                </a:cubicBezTo>
                <a:cubicBezTo>
                  <a:pt x="33214" y="1377"/>
                  <a:pt x="33141" y="1377"/>
                  <a:pt x="33087" y="1377"/>
                </a:cubicBezTo>
                <a:cubicBezTo>
                  <a:pt x="33051" y="1377"/>
                  <a:pt x="33033" y="1359"/>
                  <a:pt x="33033" y="1341"/>
                </a:cubicBezTo>
                <a:cubicBezTo>
                  <a:pt x="33033" y="1323"/>
                  <a:pt x="32978" y="1323"/>
                  <a:pt x="32996" y="1359"/>
                </a:cubicBezTo>
                <a:cubicBezTo>
                  <a:pt x="32924" y="1341"/>
                  <a:pt x="32852" y="1323"/>
                  <a:pt x="32779" y="1305"/>
                </a:cubicBezTo>
                <a:cubicBezTo>
                  <a:pt x="32616" y="1286"/>
                  <a:pt x="32471" y="1286"/>
                  <a:pt x="32308" y="1250"/>
                </a:cubicBezTo>
                <a:cubicBezTo>
                  <a:pt x="32037" y="1160"/>
                  <a:pt x="31765" y="1105"/>
                  <a:pt x="31493" y="1051"/>
                </a:cubicBezTo>
                <a:cubicBezTo>
                  <a:pt x="31185" y="1015"/>
                  <a:pt x="30878" y="979"/>
                  <a:pt x="30588" y="906"/>
                </a:cubicBezTo>
                <a:cubicBezTo>
                  <a:pt x="30443" y="870"/>
                  <a:pt x="30298" y="834"/>
                  <a:pt x="30153" y="798"/>
                </a:cubicBezTo>
                <a:cubicBezTo>
                  <a:pt x="30008" y="779"/>
                  <a:pt x="29882" y="798"/>
                  <a:pt x="29737" y="779"/>
                </a:cubicBezTo>
                <a:cubicBezTo>
                  <a:pt x="29465" y="743"/>
                  <a:pt x="29193" y="725"/>
                  <a:pt x="28904" y="743"/>
                </a:cubicBezTo>
                <a:cubicBezTo>
                  <a:pt x="28777" y="743"/>
                  <a:pt x="28632" y="725"/>
                  <a:pt x="28487" y="689"/>
                </a:cubicBezTo>
                <a:cubicBezTo>
                  <a:pt x="28360" y="689"/>
                  <a:pt x="28216" y="689"/>
                  <a:pt x="28071" y="689"/>
                </a:cubicBezTo>
                <a:cubicBezTo>
                  <a:pt x="27835" y="689"/>
                  <a:pt x="27600" y="707"/>
                  <a:pt x="27346" y="761"/>
                </a:cubicBezTo>
                <a:cubicBezTo>
                  <a:pt x="27274" y="779"/>
                  <a:pt x="27201" y="798"/>
                  <a:pt x="27129" y="834"/>
                </a:cubicBezTo>
                <a:cubicBezTo>
                  <a:pt x="27111" y="870"/>
                  <a:pt x="27075" y="906"/>
                  <a:pt x="27075" y="942"/>
                </a:cubicBezTo>
                <a:cubicBezTo>
                  <a:pt x="27020" y="1015"/>
                  <a:pt x="26966" y="1069"/>
                  <a:pt x="26894" y="1105"/>
                </a:cubicBezTo>
                <a:cubicBezTo>
                  <a:pt x="26622" y="1214"/>
                  <a:pt x="26332" y="1286"/>
                  <a:pt x="26060" y="1323"/>
                </a:cubicBezTo>
                <a:cubicBezTo>
                  <a:pt x="25897" y="1359"/>
                  <a:pt x="25753" y="1359"/>
                  <a:pt x="25608" y="1377"/>
                </a:cubicBezTo>
                <a:cubicBezTo>
                  <a:pt x="25463" y="1395"/>
                  <a:pt x="25318" y="1431"/>
                  <a:pt x="25173" y="1486"/>
                </a:cubicBezTo>
                <a:cubicBezTo>
                  <a:pt x="24920" y="1522"/>
                  <a:pt x="24684" y="1594"/>
                  <a:pt x="24449" y="1703"/>
                </a:cubicBezTo>
                <a:cubicBezTo>
                  <a:pt x="24322" y="1794"/>
                  <a:pt x="24177" y="1848"/>
                  <a:pt x="24032" y="1884"/>
                </a:cubicBezTo>
                <a:cubicBezTo>
                  <a:pt x="23924" y="1884"/>
                  <a:pt x="23815" y="1902"/>
                  <a:pt x="23706" y="1957"/>
                </a:cubicBezTo>
                <a:cubicBezTo>
                  <a:pt x="23471" y="2083"/>
                  <a:pt x="23181" y="2101"/>
                  <a:pt x="22928" y="2210"/>
                </a:cubicBezTo>
                <a:cubicBezTo>
                  <a:pt x="22819" y="2246"/>
                  <a:pt x="22710" y="2319"/>
                  <a:pt x="22602" y="2355"/>
                </a:cubicBezTo>
                <a:cubicBezTo>
                  <a:pt x="22439" y="2391"/>
                  <a:pt x="22294" y="2409"/>
                  <a:pt x="22131" y="2391"/>
                </a:cubicBezTo>
                <a:cubicBezTo>
                  <a:pt x="21823" y="2373"/>
                  <a:pt x="21515" y="2337"/>
                  <a:pt x="21225" y="2283"/>
                </a:cubicBezTo>
                <a:cubicBezTo>
                  <a:pt x="21098" y="2264"/>
                  <a:pt x="20990" y="2283"/>
                  <a:pt x="20881" y="2264"/>
                </a:cubicBezTo>
                <a:cubicBezTo>
                  <a:pt x="20718" y="2246"/>
                  <a:pt x="20573" y="2210"/>
                  <a:pt x="20428" y="2192"/>
                </a:cubicBezTo>
                <a:cubicBezTo>
                  <a:pt x="20121" y="2156"/>
                  <a:pt x="19831" y="2156"/>
                  <a:pt x="19523" y="2101"/>
                </a:cubicBezTo>
                <a:cubicBezTo>
                  <a:pt x="19251" y="2047"/>
                  <a:pt x="18980" y="1975"/>
                  <a:pt x="18708" y="1866"/>
                </a:cubicBezTo>
                <a:cubicBezTo>
                  <a:pt x="18491" y="1757"/>
                  <a:pt x="18237" y="1685"/>
                  <a:pt x="17984" y="1649"/>
                </a:cubicBezTo>
                <a:cubicBezTo>
                  <a:pt x="17875" y="1631"/>
                  <a:pt x="17766" y="1631"/>
                  <a:pt x="17640" y="1649"/>
                </a:cubicBezTo>
                <a:cubicBezTo>
                  <a:pt x="17477" y="1649"/>
                  <a:pt x="17332" y="1612"/>
                  <a:pt x="17169" y="1540"/>
                </a:cubicBezTo>
                <a:cubicBezTo>
                  <a:pt x="17060" y="1486"/>
                  <a:pt x="16951" y="1468"/>
                  <a:pt x="16825" y="1486"/>
                </a:cubicBezTo>
                <a:cubicBezTo>
                  <a:pt x="16680" y="1486"/>
                  <a:pt x="16517" y="1468"/>
                  <a:pt x="16372" y="1449"/>
                </a:cubicBezTo>
                <a:cubicBezTo>
                  <a:pt x="16245" y="1431"/>
                  <a:pt x="16100" y="1413"/>
                  <a:pt x="15973" y="1395"/>
                </a:cubicBezTo>
                <a:cubicBezTo>
                  <a:pt x="15829" y="1341"/>
                  <a:pt x="15702" y="1286"/>
                  <a:pt x="15557" y="1232"/>
                </a:cubicBezTo>
                <a:cubicBezTo>
                  <a:pt x="15340" y="1123"/>
                  <a:pt x="15104" y="1015"/>
                  <a:pt x="14869" y="942"/>
                </a:cubicBezTo>
                <a:cubicBezTo>
                  <a:pt x="14742" y="924"/>
                  <a:pt x="14615" y="906"/>
                  <a:pt x="14507" y="870"/>
                </a:cubicBezTo>
                <a:cubicBezTo>
                  <a:pt x="14380" y="834"/>
                  <a:pt x="14253" y="798"/>
                  <a:pt x="14126" y="761"/>
                </a:cubicBezTo>
                <a:cubicBezTo>
                  <a:pt x="13981" y="743"/>
                  <a:pt x="13855" y="653"/>
                  <a:pt x="13710" y="635"/>
                </a:cubicBezTo>
                <a:cubicBezTo>
                  <a:pt x="13583" y="616"/>
                  <a:pt x="13438" y="598"/>
                  <a:pt x="13293" y="562"/>
                </a:cubicBezTo>
                <a:cubicBezTo>
                  <a:pt x="13022" y="490"/>
                  <a:pt x="12768" y="399"/>
                  <a:pt x="12515" y="327"/>
                </a:cubicBezTo>
                <a:lnTo>
                  <a:pt x="12116" y="200"/>
                </a:lnTo>
                <a:cubicBezTo>
                  <a:pt x="11971" y="146"/>
                  <a:pt x="11808" y="127"/>
                  <a:pt x="11645" y="91"/>
                </a:cubicBezTo>
                <a:cubicBezTo>
                  <a:pt x="11392" y="37"/>
                  <a:pt x="11138" y="1"/>
                  <a:pt x="10867" y="1"/>
                </a:cubicBezTo>
                <a:cubicBezTo>
                  <a:pt x="10577" y="19"/>
                  <a:pt x="10287" y="55"/>
                  <a:pt x="9997" y="127"/>
                </a:cubicBezTo>
                <a:cubicBezTo>
                  <a:pt x="9889" y="146"/>
                  <a:pt x="9780" y="182"/>
                  <a:pt x="9689" y="236"/>
                </a:cubicBezTo>
                <a:cubicBezTo>
                  <a:pt x="9635" y="254"/>
                  <a:pt x="9581" y="290"/>
                  <a:pt x="9526" y="327"/>
                </a:cubicBezTo>
                <a:cubicBezTo>
                  <a:pt x="9436" y="363"/>
                  <a:pt x="9345" y="381"/>
                  <a:pt x="9255" y="381"/>
                </a:cubicBezTo>
                <a:cubicBezTo>
                  <a:pt x="8983" y="417"/>
                  <a:pt x="8730" y="544"/>
                  <a:pt x="8476" y="598"/>
                </a:cubicBezTo>
                <a:cubicBezTo>
                  <a:pt x="8331" y="635"/>
                  <a:pt x="8186" y="653"/>
                  <a:pt x="8042" y="707"/>
                </a:cubicBezTo>
                <a:cubicBezTo>
                  <a:pt x="7915" y="743"/>
                  <a:pt x="7770" y="779"/>
                  <a:pt x="7643" y="798"/>
                </a:cubicBezTo>
                <a:cubicBezTo>
                  <a:pt x="7335" y="816"/>
                  <a:pt x="7027" y="816"/>
                  <a:pt x="6738" y="798"/>
                </a:cubicBezTo>
                <a:cubicBezTo>
                  <a:pt x="6593" y="761"/>
                  <a:pt x="6448" y="743"/>
                  <a:pt x="6285" y="743"/>
                </a:cubicBezTo>
                <a:cubicBezTo>
                  <a:pt x="6140" y="743"/>
                  <a:pt x="5977" y="743"/>
                  <a:pt x="5832" y="707"/>
                </a:cubicBezTo>
                <a:cubicBezTo>
                  <a:pt x="5561" y="653"/>
                  <a:pt x="5271" y="635"/>
                  <a:pt x="4981" y="635"/>
                </a:cubicBezTo>
                <a:cubicBezTo>
                  <a:pt x="4673" y="635"/>
                  <a:pt x="4365" y="689"/>
                  <a:pt x="4057" y="707"/>
                </a:cubicBezTo>
                <a:cubicBezTo>
                  <a:pt x="3786" y="725"/>
                  <a:pt x="3514" y="761"/>
                  <a:pt x="3242" y="816"/>
                </a:cubicBezTo>
                <a:cubicBezTo>
                  <a:pt x="2953" y="870"/>
                  <a:pt x="2663" y="834"/>
                  <a:pt x="2391" y="888"/>
                </a:cubicBezTo>
                <a:cubicBezTo>
                  <a:pt x="2102" y="924"/>
                  <a:pt x="1794" y="888"/>
                  <a:pt x="1486" y="906"/>
                </a:cubicBezTo>
                <a:cubicBezTo>
                  <a:pt x="1359" y="924"/>
                  <a:pt x="1250" y="961"/>
                  <a:pt x="1124" y="961"/>
                </a:cubicBezTo>
                <a:cubicBezTo>
                  <a:pt x="997" y="979"/>
                  <a:pt x="870" y="997"/>
                  <a:pt x="761" y="1033"/>
                </a:cubicBezTo>
                <a:cubicBezTo>
                  <a:pt x="562" y="1087"/>
                  <a:pt x="363" y="1105"/>
                  <a:pt x="164" y="1087"/>
                </a:cubicBezTo>
                <a:cubicBezTo>
                  <a:pt x="164" y="1069"/>
                  <a:pt x="146" y="1069"/>
                  <a:pt x="128" y="1069"/>
                </a:cubicBezTo>
                <a:lnTo>
                  <a:pt x="1" y="1069"/>
                </a:lnTo>
                <a:lnTo>
                  <a:pt x="1" y="17259"/>
                </a:lnTo>
                <a:lnTo>
                  <a:pt x="63873" y="17259"/>
                </a:lnTo>
                <a:lnTo>
                  <a:pt x="63873" y="5144"/>
                </a:lnTo>
                <a:lnTo>
                  <a:pt x="63873" y="5144"/>
                </a:lnTo>
                <a:cubicBezTo>
                  <a:pt x="63783" y="5108"/>
                  <a:pt x="63674" y="5071"/>
                  <a:pt x="63583" y="5035"/>
                </a:cubicBezTo>
                <a:cubicBezTo>
                  <a:pt x="63602" y="5017"/>
                  <a:pt x="63602" y="4999"/>
                  <a:pt x="63583" y="4999"/>
                </a:cubicBezTo>
                <a:cubicBezTo>
                  <a:pt x="63529" y="4963"/>
                  <a:pt x="63475" y="4945"/>
                  <a:pt x="63420" y="4908"/>
                </a:cubicBezTo>
                <a:cubicBezTo>
                  <a:pt x="63348" y="4872"/>
                  <a:pt x="63294" y="4836"/>
                  <a:pt x="63221" y="4800"/>
                </a:cubicBezTo>
                <a:lnTo>
                  <a:pt x="62823" y="4582"/>
                </a:lnTo>
                <a:cubicBezTo>
                  <a:pt x="62696" y="4510"/>
                  <a:pt x="62569" y="4456"/>
                  <a:pt x="62442" y="4438"/>
                </a:cubicBezTo>
                <a:cubicBezTo>
                  <a:pt x="62298" y="4401"/>
                  <a:pt x="62153" y="4347"/>
                  <a:pt x="62026" y="4311"/>
                </a:cubicBezTo>
                <a:cubicBezTo>
                  <a:pt x="61954" y="4293"/>
                  <a:pt x="61899" y="4293"/>
                  <a:pt x="61827" y="4275"/>
                </a:cubicBezTo>
                <a:cubicBezTo>
                  <a:pt x="61772" y="4238"/>
                  <a:pt x="61700" y="4220"/>
                  <a:pt x="61646" y="4220"/>
                </a:cubicBezTo>
                <a:cubicBezTo>
                  <a:pt x="61573" y="4202"/>
                  <a:pt x="61519" y="4202"/>
                  <a:pt x="61465" y="4220"/>
                </a:cubicBezTo>
                <a:cubicBezTo>
                  <a:pt x="61374" y="4202"/>
                  <a:pt x="61283" y="4184"/>
                  <a:pt x="61193" y="4166"/>
                </a:cubicBezTo>
                <a:cubicBezTo>
                  <a:pt x="61139" y="4148"/>
                  <a:pt x="61084" y="4130"/>
                  <a:pt x="61030" y="4130"/>
                </a:cubicBezTo>
                <a:cubicBezTo>
                  <a:pt x="60958" y="4130"/>
                  <a:pt x="60867" y="4112"/>
                  <a:pt x="60813" y="4057"/>
                </a:cubicBezTo>
                <a:cubicBezTo>
                  <a:pt x="60740" y="3967"/>
                  <a:pt x="60650" y="3894"/>
                  <a:pt x="60541" y="3840"/>
                </a:cubicBezTo>
                <a:cubicBezTo>
                  <a:pt x="60414" y="3804"/>
                  <a:pt x="60287" y="3804"/>
                  <a:pt x="60143" y="3822"/>
                </a:cubicBezTo>
                <a:lnTo>
                  <a:pt x="59690" y="3822"/>
                </a:lnTo>
                <a:cubicBezTo>
                  <a:pt x="59617" y="3822"/>
                  <a:pt x="59545" y="3804"/>
                  <a:pt x="59473" y="3786"/>
                </a:cubicBezTo>
                <a:cubicBezTo>
                  <a:pt x="59418" y="3767"/>
                  <a:pt x="59364" y="3731"/>
                  <a:pt x="59310" y="3695"/>
                </a:cubicBezTo>
                <a:cubicBezTo>
                  <a:pt x="59255" y="3677"/>
                  <a:pt x="59219" y="3677"/>
                  <a:pt x="59165" y="3659"/>
                </a:cubicBezTo>
                <a:cubicBezTo>
                  <a:pt x="59110" y="3641"/>
                  <a:pt x="59020" y="3586"/>
                  <a:pt x="58929" y="3550"/>
                </a:cubicBezTo>
                <a:cubicBezTo>
                  <a:pt x="58676" y="3478"/>
                  <a:pt x="58404" y="3460"/>
                  <a:pt x="58151" y="3478"/>
                </a:cubicBezTo>
                <a:cubicBezTo>
                  <a:pt x="58060" y="3478"/>
                  <a:pt x="57988" y="3478"/>
                  <a:pt x="57897" y="3460"/>
                </a:cubicBezTo>
                <a:cubicBezTo>
                  <a:pt x="57843" y="3442"/>
                  <a:pt x="57788" y="3405"/>
                  <a:pt x="57734" y="3369"/>
                </a:cubicBezTo>
                <a:cubicBezTo>
                  <a:pt x="57625" y="3333"/>
                  <a:pt x="57517" y="3333"/>
                  <a:pt x="57426" y="3369"/>
                </a:cubicBezTo>
                <a:cubicBezTo>
                  <a:pt x="57299" y="3405"/>
                  <a:pt x="57118" y="3514"/>
                  <a:pt x="57010" y="3442"/>
                </a:cubicBezTo>
                <a:cubicBezTo>
                  <a:pt x="56955" y="3405"/>
                  <a:pt x="56937" y="3351"/>
                  <a:pt x="56883" y="3315"/>
                </a:cubicBezTo>
                <a:cubicBezTo>
                  <a:pt x="56847" y="3279"/>
                  <a:pt x="56792" y="3260"/>
                  <a:pt x="56720" y="3260"/>
                </a:cubicBezTo>
                <a:lnTo>
                  <a:pt x="56539" y="3260"/>
                </a:lnTo>
                <a:cubicBezTo>
                  <a:pt x="56521" y="3260"/>
                  <a:pt x="56484" y="3260"/>
                  <a:pt x="56466" y="3260"/>
                </a:cubicBezTo>
                <a:cubicBezTo>
                  <a:pt x="56430" y="3242"/>
                  <a:pt x="56412" y="3188"/>
                  <a:pt x="56412" y="3170"/>
                </a:cubicBezTo>
                <a:cubicBezTo>
                  <a:pt x="56358" y="3061"/>
                  <a:pt x="56376" y="2934"/>
                  <a:pt x="56285" y="2844"/>
                </a:cubicBezTo>
                <a:cubicBezTo>
                  <a:pt x="56285" y="2844"/>
                  <a:pt x="56267" y="2826"/>
                  <a:pt x="56249" y="2844"/>
                </a:cubicBezTo>
                <a:cubicBezTo>
                  <a:pt x="56195" y="2862"/>
                  <a:pt x="56158" y="2880"/>
                  <a:pt x="56122" y="2898"/>
                </a:cubicBezTo>
                <a:cubicBezTo>
                  <a:pt x="56050" y="2934"/>
                  <a:pt x="56014" y="2880"/>
                  <a:pt x="55977" y="2826"/>
                </a:cubicBezTo>
                <a:cubicBezTo>
                  <a:pt x="55923" y="2753"/>
                  <a:pt x="55851" y="2717"/>
                  <a:pt x="55778" y="2735"/>
                </a:cubicBezTo>
                <a:cubicBezTo>
                  <a:pt x="55706" y="2735"/>
                  <a:pt x="55633" y="2790"/>
                  <a:pt x="55579" y="2844"/>
                </a:cubicBezTo>
                <a:cubicBezTo>
                  <a:pt x="55525" y="2898"/>
                  <a:pt x="55470" y="2953"/>
                  <a:pt x="55398" y="3007"/>
                </a:cubicBezTo>
                <a:cubicBezTo>
                  <a:pt x="55362" y="2934"/>
                  <a:pt x="55307" y="2862"/>
                  <a:pt x="55235" y="28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rot="-1815088">
            <a:off x="2081340" y="3411016"/>
            <a:ext cx="1748424" cy="1465522"/>
          </a:xfrm>
          <a:custGeom>
            <a:avLst/>
            <a:gdLst/>
            <a:ahLst/>
            <a:cxnLst/>
            <a:rect l="l" t="t" r="r" b="b"/>
            <a:pathLst>
              <a:path w="21044" h="17639" extrusionOk="0">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6"/>
          <p:cNvSpPr/>
          <p:nvPr/>
        </p:nvSpPr>
        <p:spPr>
          <a:xfrm flipH="1">
            <a:off x="6980245" y="3716154"/>
            <a:ext cx="2163755" cy="1805686"/>
          </a:xfrm>
          <a:custGeom>
            <a:avLst/>
            <a:gdLst/>
            <a:ahLst/>
            <a:cxnLst/>
            <a:rect l="l" t="t" r="r" b="b"/>
            <a:pathLst>
              <a:path w="25970" h="21733" extrusionOk="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6"/>
          <p:cNvSpPr/>
          <p:nvPr/>
        </p:nvSpPr>
        <p:spPr>
          <a:xfrm rot="-2235283">
            <a:off x="5858918" y="3526712"/>
            <a:ext cx="1748396" cy="1465499"/>
          </a:xfrm>
          <a:custGeom>
            <a:avLst/>
            <a:gdLst/>
            <a:ahLst/>
            <a:cxnLst/>
            <a:rect l="l" t="t" r="r" b="b"/>
            <a:pathLst>
              <a:path w="21044" h="17639" extrusionOk="0">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3" name="Google Shape;323;p16"/>
          <p:cNvGrpSpPr/>
          <p:nvPr/>
        </p:nvGrpSpPr>
        <p:grpSpPr>
          <a:xfrm>
            <a:off x="-883231" y="2316607"/>
            <a:ext cx="3489177" cy="2618424"/>
            <a:chOff x="-1545755" y="2356907"/>
            <a:chExt cx="3858855" cy="2895846"/>
          </a:xfrm>
        </p:grpSpPr>
        <p:sp>
          <p:nvSpPr>
            <p:cNvPr id="324" name="Google Shape;324;p16"/>
            <p:cNvSpPr/>
            <p:nvPr/>
          </p:nvSpPr>
          <p:spPr>
            <a:xfrm flipH="1">
              <a:off x="-522308" y="2356907"/>
              <a:ext cx="1446545" cy="1508572"/>
            </a:xfrm>
            <a:custGeom>
              <a:avLst/>
              <a:gdLst/>
              <a:ahLst/>
              <a:cxnLst/>
              <a:rect l="l" t="t" r="r" b="b"/>
              <a:pathLst>
                <a:path w="19450" h="20284" extrusionOk="0">
                  <a:moveTo>
                    <a:pt x="17476" y="4637"/>
                  </a:moveTo>
                  <a:lnTo>
                    <a:pt x="17476" y="5361"/>
                  </a:lnTo>
                  <a:lnTo>
                    <a:pt x="17114" y="5361"/>
                  </a:lnTo>
                  <a:lnTo>
                    <a:pt x="17114" y="4637"/>
                  </a:lnTo>
                  <a:close/>
                  <a:moveTo>
                    <a:pt x="18146" y="4637"/>
                  </a:moveTo>
                  <a:lnTo>
                    <a:pt x="18146" y="5361"/>
                  </a:lnTo>
                  <a:lnTo>
                    <a:pt x="17784" y="5361"/>
                  </a:lnTo>
                  <a:lnTo>
                    <a:pt x="17784" y="4637"/>
                  </a:lnTo>
                  <a:close/>
                  <a:moveTo>
                    <a:pt x="18834" y="4637"/>
                  </a:moveTo>
                  <a:lnTo>
                    <a:pt x="18834" y="5361"/>
                  </a:lnTo>
                  <a:lnTo>
                    <a:pt x="18454" y="5361"/>
                  </a:lnTo>
                  <a:lnTo>
                    <a:pt x="18454" y="4637"/>
                  </a:lnTo>
                  <a:close/>
                  <a:moveTo>
                    <a:pt x="7751" y="7987"/>
                  </a:moveTo>
                  <a:lnTo>
                    <a:pt x="7751" y="8693"/>
                  </a:lnTo>
                  <a:lnTo>
                    <a:pt x="7389" y="8693"/>
                  </a:lnTo>
                  <a:lnTo>
                    <a:pt x="7389" y="7987"/>
                  </a:lnTo>
                  <a:close/>
                  <a:moveTo>
                    <a:pt x="8729" y="7969"/>
                  </a:moveTo>
                  <a:lnTo>
                    <a:pt x="8729" y="8693"/>
                  </a:lnTo>
                  <a:lnTo>
                    <a:pt x="8367" y="8693"/>
                  </a:lnTo>
                  <a:lnTo>
                    <a:pt x="8367" y="7969"/>
                  </a:lnTo>
                  <a:close/>
                  <a:moveTo>
                    <a:pt x="6900" y="9454"/>
                  </a:moveTo>
                  <a:lnTo>
                    <a:pt x="6900" y="10812"/>
                  </a:lnTo>
                  <a:lnTo>
                    <a:pt x="6447" y="10812"/>
                  </a:lnTo>
                  <a:lnTo>
                    <a:pt x="6447" y="9454"/>
                  </a:lnTo>
                  <a:close/>
                  <a:moveTo>
                    <a:pt x="8294" y="9454"/>
                  </a:moveTo>
                  <a:lnTo>
                    <a:pt x="8294" y="10812"/>
                  </a:lnTo>
                  <a:lnTo>
                    <a:pt x="7842" y="10812"/>
                  </a:lnTo>
                  <a:lnTo>
                    <a:pt x="7842" y="9454"/>
                  </a:lnTo>
                  <a:close/>
                  <a:moveTo>
                    <a:pt x="9689" y="9454"/>
                  </a:moveTo>
                  <a:lnTo>
                    <a:pt x="9689" y="10812"/>
                  </a:lnTo>
                  <a:lnTo>
                    <a:pt x="9236" y="10812"/>
                  </a:lnTo>
                  <a:lnTo>
                    <a:pt x="9236" y="9454"/>
                  </a:lnTo>
                  <a:close/>
                  <a:moveTo>
                    <a:pt x="1123" y="9291"/>
                  </a:moveTo>
                  <a:lnTo>
                    <a:pt x="1123" y="11409"/>
                  </a:lnTo>
                  <a:lnTo>
                    <a:pt x="888" y="11409"/>
                  </a:lnTo>
                  <a:lnTo>
                    <a:pt x="888" y="9291"/>
                  </a:lnTo>
                  <a:close/>
                  <a:moveTo>
                    <a:pt x="2536" y="9291"/>
                  </a:moveTo>
                  <a:lnTo>
                    <a:pt x="2536" y="11409"/>
                  </a:lnTo>
                  <a:lnTo>
                    <a:pt x="1992" y="11409"/>
                  </a:lnTo>
                  <a:lnTo>
                    <a:pt x="1992" y="9291"/>
                  </a:lnTo>
                  <a:close/>
                  <a:moveTo>
                    <a:pt x="3640" y="9291"/>
                  </a:moveTo>
                  <a:lnTo>
                    <a:pt x="3640" y="11409"/>
                  </a:lnTo>
                  <a:lnTo>
                    <a:pt x="3405" y="11409"/>
                  </a:lnTo>
                  <a:lnTo>
                    <a:pt x="3405" y="9291"/>
                  </a:lnTo>
                  <a:close/>
                  <a:moveTo>
                    <a:pt x="17974" y="11133"/>
                  </a:moveTo>
                  <a:cubicBezTo>
                    <a:pt x="18169" y="11133"/>
                    <a:pt x="18363" y="11256"/>
                    <a:pt x="18381" y="11500"/>
                  </a:cubicBezTo>
                  <a:lnTo>
                    <a:pt x="18381" y="12442"/>
                  </a:lnTo>
                  <a:lnTo>
                    <a:pt x="17566" y="12442"/>
                  </a:lnTo>
                  <a:lnTo>
                    <a:pt x="17566" y="11500"/>
                  </a:lnTo>
                  <a:cubicBezTo>
                    <a:pt x="17585" y="11256"/>
                    <a:pt x="17779" y="11133"/>
                    <a:pt x="17974" y="11133"/>
                  </a:cubicBezTo>
                  <a:close/>
                  <a:moveTo>
                    <a:pt x="1503" y="12356"/>
                  </a:moveTo>
                  <a:cubicBezTo>
                    <a:pt x="1702" y="12356"/>
                    <a:pt x="1902" y="12487"/>
                    <a:pt x="1920" y="12750"/>
                  </a:cubicBezTo>
                  <a:lnTo>
                    <a:pt x="1920" y="14072"/>
                  </a:lnTo>
                  <a:lnTo>
                    <a:pt x="1087" y="14072"/>
                  </a:lnTo>
                  <a:lnTo>
                    <a:pt x="1087" y="12750"/>
                  </a:lnTo>
                  <a:cubicBezTo>
                    <a:pt x="1105" y="12487"/>
                    <a:pt x="1304" y="12356"/>
                    <a:pt x="1503" y="12356"/>
                  </a:cubicBezTo>
                  <a:close/>
                  <a:moveTo>
                    <a:pt x="3079" y="12329"/>
                  </a:moveTo>
                  <a:cubicBezTo>
                    <a:pt x="3287" y="12329"/>
                    <a:pt x="3495" y="12469"/>
                    <a:pt x="3495" y="12750"/>
                  </a:cubicBezTo>
                  <a:lnTo>
                    <a:pt x="3513" y="14072"/>
                  </a:lnTo>
                  <a:lnTo>
                    <a:pt x="2662" y="14072"/>
                  </a:lnTo>
                  <a:lnTo>
                    <a:pt x="2662" y="12750"/>
                  </a:lnTo>
                  <a:cubicBezTo>
                    <a:pt x="2662" y="12469"/>
                    <a:pt x="2871" y="12329"/>
                    <a:pt x="3079" y="12329"/>
                  </a:cubicBezTo>
                  <a:close/>
                  <a:moveTo>
                    <a:pt x="18" y="12351"/>
                  </a:moveTo>
                  <a:cubicBezTo>
                    <a:pt x="199" y="12387"/>
                    <a:pt x="344" y="12550"/>
                    <a:pt x="344" y="12750"/>
                  </a:cubicBezTo>
                  <a:lnTo>
                    <a:pt x="344" y="14090"/>
                  </a:lnTo>
                  <a:lnTo>
                    <a:pt x="18" y="14090"/>
                  </a:lnTo>
                  <a:lnTo>
                    <a:pt x="18" y="12351"/>
                  </a:lnTo>
                  <a:close/>
                  <a:moveTo>
                    <a:pt x="7624" y="16208"/>
                  </a:moveTo>
                  <a:lnTo>
                    <a:pt x="7624" y="16716"/>
                  </a:lnTo>
                  <a:lnTo>
                    <a:pt x="7190" y="16716"/>
                  </a:lnTo>
                  <a:lnTo>
                    <a:pt x="7190" y="16208"/>
                  </a:lnTo>
                  <a:close/>
                  <a:moveTo>
                    <a:pt x="9091" y="16208"/>
                  </a:moveTo>
                  <a:lnTo>
                    <a:pt x="9091" y="16716"/>
                  </a:lnTo>
                  <a:lnTo>
                    <a:pt x="8675" y="16716"/>
                  </a:lnTo>
                  <a:lnTo>
                    <a:pt x="8675" y="16208"/>
                  </a:lnTo>
                  <a:close/>
                  <a:moveTo>
                    <a:pt x="10576" y="16208"/>
                  </a:moveTo>
                  <a:lnTo>
                    <a:pt x="10576" y="16716"/>
                  </a:lnTo>
                  <a:lnTo>
                    <a:pt x="10142" y="16716"/>
                  </a:lnTo>
                  <a:lnTo>
                    <a:pt x="10142" y="16208"/>
                  </a:lnTo>
                  <a:close/>
                  <a:moveTo>
                    <a:pt x="12061" y="16208"/>
                  </a:moveTo>
                  <a:lnTo>
                    <a:pt x="12061" y="16716"/>
                  </a:lnTo>
                  <a:lnTo>
                    <a:pt x="11626" y="16716"/>
                  </a:lnTo>
                  <a:lnTo>
                    <a:pt x="11626" y="16208"/>
                  </a:lnTo>
                  <a:close/>
                  <a:moveTo>
                    <a:pt x="13528" y="16208"/>
                  </a:moveTo>
                  <a:lnTo>
                    <a:pt x="13528" y="16716"/>
                  </a:lnTo>
                  <a:lnTo>
                    <a:pt x="13093" y="16716"/>
                  </a:lnTo>
                  <a:lnTo>
                    <a:pt x="13093" y="16208"/>
                  </a:lnTo>
                  <a:close/>
                  <a:moveTo>
                    <a:pt x="14995" y="16208"/>
                  </a:moveTo>
                  <a:lnTo>
                    <a:pt x="14995" y="16716"/>
                  </a:lnTo>
                  <a:lnTo>
                    <a:pt x="14578" y="16716"/>
                  </a:lnTo>
                  <a:lnTo>
                    <a:pt x="14578" y="16208"/>
                  </a:lnTo>
                  <a:close/>
                  <a:moveTo>
                    <a:pt x="16462" y="16208"/>
                  </a:moveTo>
                  <a:lnTo>
                    <a:pt x="16462" y="16716"/>
                  </a:lnTo>
                  <a:lnTo>
                    <a:pt x="16045" y="16716"/>
                  </a:lnTo>
                  <a:lnTo>
                    <a:pt x="16045" y="16208"/>
                  </a:lnTo>
                  <a:close/>
                  <a:moveTo>
                    <a:pt x="7624" y="17204"/>
                  </a:moveTo>
                  <a:lnTo>
                    <a:pt x="7624" y="18581"/>
                  </a:lnTo>
                  <a:lnTo>
                    <a:pt x="7190" y="18581"/>
                  </a:lnTo>
                  <a:lnTo>
                    <a:pt x="7190" y="17204"/>
                  </a:lnTo>
                  <a:close/>
                  <a:moveTo>
                    <a:pt x="9091" y="17204"/>
                  </a:moveTo>
                  <a:lnTo>
                    <a:pt x="9091" y="18581"/>
                  </a:lnTo>
                  <a:lnTo>
                    <a:pt x="8675" y="18581"/>
                  </a:lnTo>
                  <a:lnTo>
                    <a:pt x="8675" y="17204"/>
                  </a:lnTo>
                  <a:close/>
                  <a:moveTo>
                    <a:pt x="10576" y="17204"/>
                  </a:moveTo>
                  <a:lnTo>
                    <a:pt x="10576" y="18581"/>
                  </a:lnTo>
                  <a:lnTo>
                    <a:pt x="10142" y="18581"/>
                  </a:lnTo>
                  <a:lnTo>
                    <a:pt x="10142" y="17204"/>
                  </a:lnTo>
                  <a:close/>
                  <a:moveTo>
                    <a:pt x="12061" y="17204"/>
                  </a:moveTo>
                  <a:lnTo>
                    <a:pt x="12061" y="18581"/>
                  </a:lnTo>
                  <a:lnTo>
                    <a:pt x="11626" y="18581"/>
                  </a:lnTo>
                  <a:lnTo>
                    <a:pt x="11626" y="17204"/>
                  </a:lnTo>
                  <a:close/>
                  <a:moveTo>
                    <a:pt x="13528" y="17204"/>
                  </a:moveTo>
                  <a:lnTo>
                    <a:pt x="13528" y="18581"/>
                  </a:lnTo>
                  <a:lnTo>
                    <a:pt x="13093" y="18581"/>
                  </a:lnTo>
                  <a:lnTo>
                    <a:pt x="13093" y="17204"/>
                  </a:lnTo>
                  <a:close/>
                  <a:moveTo>
                    <a:pt x="14995" y="17204"/>
                  </a:moveTo>
                  <a:lnTo>
                    <a:pt x="14995" y="18581"/>
                  </a:lnTo>
                  <a:lnTo>
                    <a:pt x="14578" y="18581"/>
                  </a:lnTo>
                  <a:lnTo>
                    <a:pt x="14578" y="17204"/>
                  </a:lnTo>
                  <a:close/>
                  <a:moveTo>
                    <a:pt x="16462" y="17204"/>
                  </a:moveTo>
                  <a:lnTo>
                    <a:pt x="16462" y="18581"/>
                  </a:lnTo>
                  <a:lnTo>
                    <a:pt x="16045" y="18581"/>
                  </a:lnTo>
                  <a:lnTo>
                    <a:pt x="16045" y="17204"/>
                  </a:lnTo>
                  <a:close/>
                  <a:moveTo>
                    <a:pt x="8005" y="0"/>
                  </a:moveTo>
                  <a:lnTo>
                    <a:pt x="8005" y="960"/>
                  </a:lnTo>
                  <a:cubicBezTo>
                    <a:pt x="7552" y="1015"/>
                    <a:pt x="7534" y="1648"/>
                    <a:pt x="7968" y="1739"/>
                  </a:cubicBezTo>
                  <a:lnTo>
                    <a:pt x="7208" y="4908"/>
                  </a:lnTo>
                  <a:cubicBezTo>
                    <a:pt x="7135" y="4926"/>
                    <a:pt x="7081" y="4926"/>
                    <a:pt x="7009" y="4962"/>
                  </a:cubicBezTo>
                  <a:cubicBezTo>
                    <a:pt x="7009" y="4944"/>
                    <a:pt x="7009" y="4926"/>
                    <a:pt x="7009" y="4908"/>
                  </a:cubicBezTo>
                  <a:cubicBezTo>
                    <a:pt x="7009" y="4854"/>
                    <a:pt x="6981" y="4833"/>
                    <a:pt x="6944" y="4833"/>
                  </a:cubicBezTo>
                  <a:cubicBezTo>
                    <a:pt x="6845" y="4833"/>
                    <a:pt x="6682" y="4982"/>
                    <a:pt x="6827" y="5035"/>
                  </a:cubicBezTo>
                  <a:cubicBezTo>
                    <a:pt x="6483" y="5216"/>
                    <a:pt x="6266" y="5578"/>
                    <a:pt x="6284" y="5977"/>
                  </a:cubicBezTo>
                  <a:cubicBezTo>
                    <a:pt x="6284" y="6556"/>
                    <a:pt x="6737" y="7027"/>
                    <a:pt x="7316" y="7045"/>
                  </a:cubicBezTo>
                  <a:lnTo>
                    <a:pt x="7316" y="7244"/>
                  </a:lnTo>
                  <a:lnTo>
                    <a:pt x="7190" y="7244"/>
                  </a:lnTo>
                  <a:cubicBezTo>
                    <a:pt x="6773" y="7244"/>
                    <a:pt x="6429" y="7570"/>
                    <a:pt x="6411" y="7969"/>
                  </a:cubicBezTo>
                  <a:lnTo>
                    <a:pt x="6755" y="7969"/>
                  </a:lnTo>
                  <a:lnTo>
                    <a:pt x="6755" y="8693"/>
                  </a:lnTo>
                  <a:lnTo>
                    <a:pt x="6411" y="8693"/>
                  </a:lnTo>
                  <a:lnTo>
                    <a:pt x="6411" y="9037"/>
                  </a:lnTo>
                  <a:lnTo>
                    <a:pt x="6465" y="9037"/>
                  </a:lnTo>
                  <a:cubicBezTo>
                    <a:pt x="6031" y="9037"/>
                    <a:pt x="5687" y="9381"/>
                    <a:pt x="5687" y="9816"/>
                  </a:cubicBezTo>
                  <a:lnTo>
                    <a:pt x="5687" y="11138"/>
                  </a:lnTo>
                  <a:lnTo>
                    <a:pt x="4528" y="11138"/>
                  </a:lnTo>
                  <a:lnTo>
                    <a:pt x="4528" y="8947"/>
                  </a:lnTo>
                  <a:lnTo>
                    <a:pt x="4220" y="7226"/>
                  </a:lnTo>
                  <a:cubicBezTo>
                    <a:pt x="4292" y="7208"/>
                    <a:pt x="4346" y="7154"/>
                    <a:pt x="4346" y="7081"/>
                  </a:cubicBezTo>
                  <a:cubicBezTo>
                    <a:pt x="4356" y="7000"/>
                    <a:pt x="4279" y="6959"/>
                    <a:pt x="4202" y="6959"/>
                  </a:cubicBezTo>
                  <a:cubicBezTo>
                    <a:pt x="4125" y="6959"/>
                    <a:pt x="4048" y="7000"/>
                    <a:pt x="4057" y="7081"/>
                  </a:cubicBezTo>
                  <a:cubicBezTo>
                    <a:pt x="4057" y="7154"/>
                    <a:pt x="4111" y="7208"/>
                    <a:pt x="4183" y="7226"/>
                  </a:cubicBezTo>
                  <a:lnTo>
                    <a:pt x="3894" y="8947"/>
                  </a:lnTo>
                  <a:lnTo>
                    <a:pt x="3858" y="8947"/>
                  </a:lnTo>
                  <a:lnTo>
                    <a:pt x="3568" y="7226"/>
                  </a:lnTo>
                  <a:cubicBezTo>
                    <a:pt x="3622" y="7208"/>
                    <a:pt x="3676" y="7154"/>
                    <a:pt x="3676" y="7081"/>
                  </a:cubicBezTo>
                  <a:cubicBezTo>
                    <a:pt x="3685" y="7000"/>
                    <a:pt x="3609" y="6959"/>
                    <a:pt x="3532" y="6959"/>
                  </a:cubicBezTo>
                  <a:cubicBezTo>
                    <a:pt x="3455" y="6959"/>
                    <a:pt x="3378" y="7000"/>
                    <a:pt x="3387" y="7081"/>
                  </a:cubicBezTo>
                  <a:cubicBezTo>
                    <a:pt x="3387" y="7154"/>
                    <a:pt x="3441" y="7208"/>
                    <a:pt x="3513" y="7226"/>
                  </a:cubicBezTo>
                  <a:lnTo>
                    <a:pt x="3224" y="8947"/>
                  </a:lnTo>
                  <a:lnTo>
                    <a:pt x="2318" y="3822"/>
                  </a:lnTo>
                  <a:cubicBezTo>
                    <a:pt x="2789" y="3749"/>
                    <a:pt x="2771" y="3097"/>
                    <a:pt x="2318" y="3043"/>
                  </a:cubicBezTo>
                  <a:lnTo>
                    <a:pt x="2318" y="2083"/>
                  </a:lnTo>
                  <a:lnTo>
                    <a:pt x="2210" y="2083"/>
                  </a:lnTo>
                  <a:lnTo>
                    <a:pt x="2210" y="3043"/>
                  </a:lnTo>
                  <a:cubicBezTo>
                    <a:pt x="1757" y="3097"/>
                    <a:pt x="1739" y="3749"/>
                    <a:pt x="2191" y="3822"/>
                  </a:cubicBezTo>
                  <a:lnTo>
                    <a:pt x="1304" y="8947"/>
                  </a:lnTo>
                  <a:lnTo>
                    <a:pt x="1014" y="7226"/>
                  </a:lnTo>
                  <a:cubicBezTo>
                    <a:pt x="1178" y="7199"/>
                    <a:pt x="992" y="7007"/>
                    <a:pt x="891" y="7007"/>
                  </a:cubicBezTo>
                  <a:cubicBezTo>
                    <a:pt x="857" y="7007"/>
                    <a:pt x="833" y="7028"/>
                    <a:pt x="833" y="7081"/>
                  </a:cubicBezTo>
                  <a:cubicBezTo>
                    <a:pt x="833" y="7154"/>
                    <a:pt x="888" y="7208"/>
                    <a:pt x="960" y="7226"/>
                  </a:cubicBezTo>
                  <a:lnTo>
                    <a:pt x="670" y="8947"/>
                  </a:lnTo>
                  <a:lnTo>
                    <a:pt x="634" y="8947"/>
                  </a:lnTo>
                  <a:lnTo>
                    <a:pt x="344" y="7226"/>
                  </a:lnTo>
                  <a:cubicBezTo>
                    <a:pt x="417" y="7208"/>
                    <a:pt x="471" y="7154"/>
                    <a:pt x="471" y="7081"/>
                  </a:cubicBezTo>
                  <a:cubicBezTo>
                    <a:pt x="480" y="7000"/>
                    <a:pt x="403" y="6959"/>
                    <a:pt x="326" y="6959"/>
                  </a:cubicBezTo>
                  <a:cubicBezTo>
                    <a:pt x="249" y="6959"/>
                    <a:pt x="172" y="7000"/>
                    <a:pt x="181" y="7081"/>
                  </a:cubicBezTo>
                  <a:cubicBezTo>
                    <a:pt x="181" y="7154"/>
                    <a:pt x="236" y="7208"/>
                    <a:pt x="308" y="7226"/>
                  </a:cubicBezTo>
                  <a:lnTo>
                    <a:pt x="0" y="8947"/>
                  </a:lnTo>
                  <a:lnTo>
                    <a:pt x="0" y="14778"/>
                  </a:lnTo>
                  <a:lnTo>
                    <a:pt x="471" y="14778"/>
                  </a:lnTo>
                  <a:lnTo>
                    <a:pt x="471" y="20283"/>
                  </a:lnTo>
                  <a:lnTo>
                    <a:pt x="4093" y="20283"/>
                  </a:lnTo>
                  <a:lnTo>
                    <a:pt x="4093" y="14778"/>
                  </a:lnTo>
                  <a:lnTo>
                    <a:pt x="4509" y="14778"/>
                  </a:lnTo>
                  <a:lnTo>
                    <a:pt x="4509" y="14090"/>
                  </a:lnTo>
                  <a:lnTo>
                    <a:pt x="4238" y="14090"/>
                  </a:lnTo>
                  <a:lnTo>
                    <a:pt x="4238" y="12750"/>
                  </a:lnTo>
                  <a:cubicBezTo>
                    <a:pt x="4238" y="12568"/>
                    <a:pt x="4346" y="12424"/>
                    <a:pt x="4509" y="12351"/>
                  </a:cubicBezTo>
                  <a:lnTo>
                    <a:pt x="4509" y="12080"/>
                  </a:lnTo>
                  <a:lnTo>
                    <a:pt x="5433" y="12080"/>
                  </a:lnTo>
                  <a:lnTo>
                    <a:pt x="5433" y="20283"/>
                  </a:lnTo>
                  <a:lnTo>
                    <a:pt x="18599" y="20283"/>
                  </a:lnTo>
                  <a:lnTo>
                    <a:pt x="18599" y="8385"/>
                  </a:lnTo>
                  <a:lnTo>
                    <a:pt x="19142" y="8385"/>
                  </a:lnTo>
                  <a:lnTo>
                    <a:pt x="19142" y="7335"/>
                  </a:lnTo>
                  <a:lnTo>
                    <a:pt x="19450" y="6031"/>
                  </a:lnTo>
                  <a:lnTo>
                    <a:pt x="19450" y="5542"/>
                  </a:lnTo>
                  <a:lnTo>
                    <a:pt x="19088" y="5542"/>
                  </a:lnTo>
                  <a:lnTo>
                    <a:pt x="19088" y="4274"/>
                  </a:lnTo>
                  <a:cubicBezTo>
                    <a:pt x="19088" y="3985"/>
                    <a:pt x="18870" y="3749"/>
                    <a:pt x="18581" y="3749"/>
                  </a:cubicBezTo>
                  <a:lnTo>
                    <a:pt x="18599" y="3749"/>
                  </a:lnTo>
                  <a:lnTo>
                    <a:pt x="18019" y="1214"/>
                  </a:lnTo>
                  <a:cubicBezTo>
                    <a:pt x="18273" y="1159"/>
                    <a:pt x="18218" y="797"/>
                    <a:pt x="17965" y="797"/>
                  </a:cubicBezTo>
                  <a:cubicBezTo>
                    <a:pt x="17729" y="797"/>
                    <a:pt x="17675" y="1159"/>
                    <a:pt x="17929" y="1214"/>
                  </a:cubicBezTo>
                  <a:lnTo>
                    <a:pt x="17349" y="3749"/>
                  </a:lnTo>
                  <a:lnTo>
                    <a:pt x="17367" y="3749"/>
                  </a:lnTo>
                  <a:cubicBezTo>
                    <a:pt x="17077" y="3767"/>
                    <a:pt x="16860" y="3985"/>
                    <a:pt x="16860" y="4274"/>
                  </a:cubicBezTo>
                  <a:lnTo>
                    <a:pt x="16860" y="5542"/>
                  </a:lnTo>
                  <a:lnTo>
                    <a:pt x="16607" y="5542"/>
                  </a:lnTo>
                  <a:lnTo>
                    <a:pt x="16607" y="6013"/>
                  </a:lnTo>
                  <a:lnTo>
                    <a:pt x="16933" y="7335"/>
                  </a:lnTo>
                  <a:lnTo>
                    <a:pt x="16933" y="8385"/>
                  </a:lnTo>
                  <a:lnTo>
                    <a:pt x="17349" y="8385"/>
                  </a:lnTo>
                  <a:lnTo>
                    <a:pt x="17349" y="13257"/>
                  </a:lnTo>
                  <a:lnTo>
                    <a:pt x="17150" y="13257"/>
                  </a:lnTo>
                  <a:lnTo>
                    <a:pt x="16733" y="11518"/>
                  </a:lnTo>
                  <a:cubicBezTo>
                    <a:pt x="16788" y="11518"/>
                    <a:pt x="16824" y="11464"/>
                    <a:pt x="16824" y="11409"/>
                  </a:cubicBezTo>
                  <a:cubicBezTo>
                    <a:pt x="16824" y="11337"/>
                    <a:pt x="16770" y="11283"/>
                    <a:pt x="16697" y="11283"/>
                  </a:cubicBezTo>
                  <a:cubicBezTo>
                    <a:pt x="16589" y="11301"/>
                    <a:pt x="16570" y="11464"/>
                    <a:pt x="16679" y="11518"/>
                  </a:cubicBezTo>
                  <a:lnTo>
                    <a:pt x="16263" y="13239"/>
                  </a:lnTo>
                  <a:lnTo>
                    <a:pt x="13782" y="13239"/>
                  </a:lnTo>
                  <a:lnTo>
                    <a:pt x="13782" y="11265"/>
                  </a:lnTo>
                  <a:lnTo>
                    <a:pt x="14053" y="11265"/>
                  </a:lnTo>
                  <a:lnTo>
                    <a:pt x="14053" y="10269"/>
                  </a:lnTo>
                  <a:lnTo>
                    <a:pt x="13727" y="10269"/>
                  </a:lnTo>
                  <a:lnTo>
                    <a:pt x="13727" y="10776"/>
                  </a:lnTo>
                  <a:lnTo>
                    <a:pt x="13456" y="10776"/>
                  </a:lnTo>
                  <a:lnTo>
                    <a:pt x="13456" y="10269"/>
                  </a:lnTo>
                  <a:lnTo>
                    <a:pt x="12822" y="10269"/>
                  </a:lnTo>
                  <a:lnTo>
                    <a:pt x="12822" y="10776"/>
                  </a:lnTo>
                  <a:lnTo>
                    <a:pt x="12532" y="10776"/>
                  </a:lnTo>
                  <a:lnTo>
                    <a:pt x="12532" y="10269"/>
                  </a:lnTo>
                  <a:lnTo>
                    <a:pt x="12206" y="10269"/>
                  </a:lnTo>
                  <a:lnTo>
                    <a:pt x="12206" y="11265"/>
                  </a:lnTo>
                  <a:lnTo>
                    <a:pt x="12496" y="11265"/>
                  </a:lnTo>
                  <a:lnTo>
                    <a:pt x="12496" y="13257"/>
                  </a:lnTo>
                  <a:lnTo>
                    <a:pt x="10685" y="13257"/>
                  </a:lnTo>
                  <a:lnTo>
                    <a:pt x="10685" y="11156"/>
                  </a:lnTo>
                  <a:lnTo>
                    <a:pt x="10431" y="11156"/>
                  </a:lnTo>
                  <a:lnTo>
                    <a:pt x="10431" y="9816"/>
                  </a:lnTo>
                  <a:cubicBezTo>
                    <a:pt x="10431" y="9381"/>
                    <a:pt x="10087" y="9037"/>
                    <a:pt x="9653" y="9037"/>
                  </a:cubicBezTo>
                  <a:lnTo>
                    <a:pt x="9725" y="9037"/>
                  </a:lnTo>
                  <a:lnTo>
                    <a:pt x="9725" y="8711"/>
                  </a:lnTo>
                  <a:lnTo>
                    <a:pt x="9363" y="8711"/>
                  </a:lnTo>
                  <a:lnTo>
                    <a:pt x="9363" y="7987"/>
                  </a:lnTo>
                  <a:lnTo>
                    <a:pt x="9707" y="7987"/>
                  </a:lnTo>
                  <a:cubicBezTo>
                    <a:pt x="9689" y="7570"/>
                    <a:pt x="9363" y="7244"/>
                    <a:pt x="8946" y="7244"/>
                  </a:cubicBezTo>
                  <a:lnTo>
                    <a:pt x="8801" y="7244"/>
                  </a:lnTo>
                  <a:lnTo>
                    <a:pt x="8801" y="7045"/>
                  </a:lnTo>
                  <a:cubicBezTo>
                    <a:pt x="9381" y="7027"/>
                    <a:pt x="9852" y="6538"/>
                    <a:pt x="9852" y="5958"/>
                  </a:cubicBezTo>
                  <a:cubicBezTo>
                    <a:pt x="9852" y="5560"/>
                    <a:pt x="9634" y="5198"/>
                    <a:pt x="9290" y="5017"/>
                  </a:cubicBezTo>
                  <a:cubicBezTo>
                    <a:pt x="9422" y="4964"/>
                    <a:pt x="9256" y="4815"/>
                    <a:pt x="9156" y="4815"/>
                  </a:cubicBezTo>
                  <a:cubicBezTo>
                    <a:pt x="9119" y="4815"/>
                    <a:pt x="9091" y="4836"/>
                    <a:pt x="9091" y="4890"/>
                  </a:cubicBezTo>
                  <a:cubicBezTo>
                    <a:pt x="9091" y="4908"/>
                    <a:pt x="9091" y="4926"/>
                    <a:pt x="9091" y="4944"/>
                  </a:cubicBezTo>
                  <a:cubicBezTo>
                    <a:pt x="9037" y="4926"/>
                    <a:pt x="8964" y="4908"/>
                    <a:pt x="8892" y="4890"/>
                  </a:cubicBezTo>
                  <a:lnTo>
                    <a:pt x="8149" y="1721"/>
                  </a:lnTo>
                  <a:cubicBezTo>
                    <a:pt x="8312" y="1685"/>
                    <a:pt x="8439" y="1522"/>
                    <a:pt x="8457" y="1341"/>
                  </a:cubicBezTo>
                  <a:cubicBezTo>
                    <a:pt x="8457" y="1141"/>
                    <a:pt x="8294" y="978"/>
                    <a:pt x="8113" y="960"/>
                  </a:cubicBezTo>
                  <a:lnTo>
                    <a:pt x="81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flipH="1">
              <a:off x="-1545755" y="3789575"/>
              <a:ext cx="3858855" cy="1463178"/>
            </a:xfrm>
            <a:custGeom>
              <a:avLst/>
              <a:gdLst/>
              <a:ahLst/>
              <a:cxnLst/>
              <a:rect l="l" t="t" r="r" b="b"/>
              <a:pathLst>
                <a:path w="63330" h="24920" extrusionOk="0">
                  <a:moveTo>
                    <a:pt x="26259" y="1"/>
                  </a:moveTo>
                  <a:lnTo>
                    <a:pt x="25535" y="852"/>
                  </a:lnTo>
                  <a:cubicBezTo>
                    <a:pt x="25376" y="1178"/>
                    <a:pt x="25202" y="1301"/>
                    <a:pt x="25030" y="1301"/>
                  </a:cubicBezTo>
                  <a:cubicBezTo>
                    <a:pt x="24496" y="1301"/>
                    <a:pt x="23977" y="109"/>
                    <a:pt x="23977" y="109"/>
                  </a:cubicBezTo>
                  <a:cubicBezTo>
                    <a:pt x="23561" y="616"/>
                    <a:pt x="23289" y="1196"/>
                    <a:pt x="23126" y="1830"/>
                  </a:cubicBezTo>
                  <a:cubicBezTo>
                    <a:pt x="22855" y="2934"/>
                    <a:pt x="21696" y="3242"/>
                    <a:pt x="21496" y="5198"/>
                  </a:cubicBezTo>
                  <a:cubicBezTo>
                    <a:pt x="21496" y="5198"/>
                    <a:pt x="20518" y="4474"/>
                    <a:pt x="19975" y="4474"/>
                  </a:cubicBezTo>
                  <a:cubicBezTo>
                    <a:pt x="19414" y="5035"/>
                    <a:pt x="18943" y="5669"/>
                    <a:pt x="18563" y="6357"/>
                  </a:cubicBezTo>
                  <a:cubicBezTo>
                    <a:pt x="18019" y="7407"/>
                    <a:pt x="14216" y="10287"/>
                    <a:pt x="6248" y="11518"/>
                  </a:cubicBezTo>
                  <a:cubicBezTo>
                    <a:pt x="6248" y="11518"/>
                    <a:pt x="5814" y="11428"/>
                    <a:pt x="5143" y="10794"/>
                  </a:cubicBezTo>
                  <a:cubicBezTo>
                    <a:pt x="5143" y="10794"/>
                    <a:pt x="4979" y="10932"/>
                    <a:pt x="4733" y="10932"/>
                  </a:cubicBezTo>
                  <a:cubicBezTo>
                    <a:pt x="4525" y="10932"/>
                    <a:pt x="4258" y="10833"/>
                    <a:pt x="3984" y="10468"/>
                  </a:cubicBezTo>
                  <a:cubicBezTo>
                    <a:pt x="3984" y="10468"/>
                    <a:pt x="2366" y="11648"/>
                    <a:pt x="787" y="11648"/>
                  </a:cubicBezTo>
                  <a:cubicBezTo>
                    <a:pt x="521" y="11648"/>
                    <a:pt x="256" y="11615"/>
                    <a:pt x="0" y="11536"/>
                  </a:cubicBezTo>
                  <a:lnTo>
                    <a:pt x="0" y="24919"/>
                  </a:lnTo>
                  <a:lnTo>
                    <a:pt x="63329" y="24919"/>
                  </a:lnTo>
                  <a:lnTo>
                    <a:pt x="63329" y="10396"/>
                  </a:lnTo>
                  <a:cubicBezTo>
                    <a:pt x="60070" y="9182"/>
                    <a:pt x="59671" y="7570"/>
                    <a:pt x="59671" y="7570"/>
                  </a:cubicBezTo>
                  <a:lnTo>
                    <a:pt x="59055" y="8168"/>
                  </a:lnTo>
                  <a:cubicBezTo>
                    <a:pt x="58150" y="8168"/>
                    <a:pt x="56466" y="6194"/>
                    <a:pt x="56122" y="6085"/>
                  </a:cubicBezTo>
                  <a:cubicBezTo>
                    <a:pt x="56113" y="6083"/>
                    <a:pt x="56104" y="6082"/>
                    <a:pt x="56093" y="6082"/>
                  </a:cubicBezTo>
                  <a:cubicBezTo>
                    <a:pt x="55671" y="6082"/>
                    <a:pt x="53876" y="7860"/>
                    <a:pt x="53876" y="7860"/>
                  </a:cubicBezTo>
                  <a:cubicBezTo>
                    <a:pt x="53423" y="7353"/>
                    <a:pt x="49602" y="4419"/>
                    <a:pt x="49457" y="4365"/>
                  </a:cubicBezTo>
                  <a:cubicBezTo>
                    <a:pt x="49453" y="4363"/>
                    <a:pt x="49448" y="4363"/>
                    <a:pt x="49442" y="4363"/>
                  </a:cubicBezTo>
                  <a:cubicBezTo>
                    <a:pt x="49252" y="4363"/>
                    <a:pt x="48298" y="5180"/>
                    <a:pt x="48298" y="5180"/>
                  </a:cubicBezTo>
                  <a:cubicBezTo>
                    <a:pt x="48298" y="5180"/>
                    <a:pt x="46614" y="2989"/>
                    <a:pt x="46415" y="2898"/>
                  </a:cubicBezTo>
                  <a:cubicBezTo>
                    <a:pt x="46394" y="2888"/>
                    <a:pt x="46371" y="2883"/>
                    <a:pt x="46346" y="2883"/>
                  </a:cubicBezTo>
                  <a:cubicBezTo>
                    <a:pt x="46114" y="2883"/>
                    <a:pt x="45745" y="3297"/>
                    <a:pt x="45745" y="3297"/>
                  </a:cubicBezTo>
                  <a:cubicBezTo>
                    <a:pt x="45745" y="1667"/>
                    <a:pt x="44423" y="1"/>
                    <a:pt x="44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flipH="1">
              <a:off x="-618765" y="3427900"/>
              <a:ext cx="662516" cy="639836"/>
            </a:xfrm>
            <a:custGeom>
              <a:avLst/>
              <a:gdLst/>
              <a:ahLst/>
              <a:cxnLst/>
              <a:rect l="l" t="t" r="r" b="b"/>
              <a:pathLst>
                <a:path w="10487" h="10128" extrusionOk="0">
                  <a:moveTo>
                    <a:pt x="4792" y="0"/>
                  </a:moveTo>
                  <a:cubicBezTo>
                    <a:pt x="4688" y="0"/>
                    <a:pt x="4585" y="65"/>
                    <a:pt x="4565" y="185"/>
                  </a:cubicBezTo>
                  <a:cubicBezTo>
                    <a:pt x="4184" y="3029"/>
                    <a:pt x="2826" y="6361"/>
                    <a:pt x="2826" y="6361"/>
                  </a:cubicBezTo>
                  <a:cubicBezTo>
                    <a:pt x="2717" y="5727"/>
                    <a:pt x="1576" y="4188"/>
                    <a:pt x="1069" y="3536"/>
                  </a:cubicBezTo>
                  <a:cubicBezTo>
                    <a:pt x="1036" y="3495"/>
                    <a:pt x="990" y="3477"/>
                    <a:pt x="945" y="3477"/>
                  </a:cubicBezTo>
                  <a:cubicBezTo>
                    <a:pt x="869" y="3477"/>
                    <a:pt x="798" y="3528"/>
                    <a:pt x="798" y="3608"/>
                  </a:cubicBezTo>
                  <a:cubicBezTo>
                    <a:pt x="725" y="4423"/>
                    <a:pt x="599" y="5238"/>
                    <a:pt x="436" y="6035"/>
                  </a:cubicBezTo>
                  <a:cubicBezTo>
                    <a:pt x="200" y="7393"/>
                    <a:pt x="55" y="8751"/>
                    <a:pt x="1" y="10109"/>
                  </a:cubicBezTo>
                  <a:lnTo>
                    <a:pt x="10486" y="10127"/>
                  </a:lnTo>
                  <a:cubicBezTo>
                    <a:pt x="10126" y="7780"/>
                    <a:pt x="9778" y="7540"/>
                    <a:pt x="9650" y="7540"/>
                  </a:cubicBezTo>
                  <a:cubicBezTo>
                    <a:pt x="9617" y="7540"/>
                    <a:pt x="9599" y="7556"/>
                    <a:pt x="9599" y="7556"/>
                  </a:cubicBezTo>
                  <a:cubicBezTo>
                    <a:pt x="9599" y="7556"/>
                    <a:pt x="9472" y="5980"/>
                    <a:pt x="9219" y="5980"/>
                  </a:cubicBezTo>
                  <a:cubicBezTo>
                    <a:pt x="8965" y="5980"/>
                    <a:pt x="7534" y="7429"/>
                    <a:pt x="7534" y="7429"/>
                  </a:cubicBezTo>
                  <a:cubicBezTo>
                    <a:pt x="7534" y="7429"/>
                    <a:pt x="7208" y="1833"/>
                    <a:pt x="7027" y="1779"/>
                  </a:cubicBezTo>
                  <a:cubicBezTo>
                    <a:pt x="7022" y="1777"/>
                    <a:pt x="7015" y="1776"/>
                    <a:pt x="7007" y="1776"/>
                  </a:cubicBezTo>
                  <a:cubicBezTo>
                    <a:pt x="6760" y="1776"/>
                    <a:pt x="5651" y="2902"/>
                    <a:pt x="5651" y="2902"/>
                  </a:cubicBezTo>
                  <a:cubicBezTo>
                    <a:pt x="5452" y="1417"/>
                    <a:pt x="5198" y="584"/>
                    <a:pt x="4999" y="131"/>
                  </a:cubicBezTo>
                  <a:cubicBezTo>
                    <a:pt x="4959" y="42"/>
                    <a:pt x="4875" y="0"/>
                    <a:pt x="47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16"/>
          <p:cNvSpPr/>
          <p:nvPr/>
        </p:nvSpPr>
        <p:spPr>
          <a:xfrm flipH="1">
            <a:off x="7042701" y="383107"/>
            <a:ext cx="1203087" cy="1207895"/>
          </a:xfrm>
          <a:custGeom>
            <a:avLst/>
            <a:gdLst/>
            <a:ahLst/>
            <a:cxnLst/>
            <a:rect l="l" t="t" r="r" b="b"/>
            <a:pathLst>
              <a:path w="13511" h="13565" extrusionOk="0">
                <a:moveTo>
                  <a:pt x="6230" y="0"/>
                </a:moveTo>
                <a:cubicBezTo>
                  <a:pt x="6230" y="0"/>
                  <a:pt x="6359" y="2508"/>
                  <a:pt x="3209" y="2508"/>
                </a:cubicBezTo>
                <a:cubicBezTo>
                  <a:pt x="3026" y="2508"/>
                  <a:pt x="2832" y="2499"/>
                  <a:pt x="2626" y="2481"/>
                </a:cubicBezTo>
                <a:lnTo>
                  <a:pt x="2626" y="2481"/>
                </a:lnTo>
                <a:cubicBezTo>
                  <a:pt x="2626" y="2481"/>
                  <a:pt x="5125" y="3876"/>
                  <a:pt x="3260" y="6900"/>
                </a:cubicBezTo>
                <a:cubicBezTo>
                  <a:pt x="3260" y="6900"/>
                  <a:pt x="3662" y="6723"/>
                  <a:pt x="4065" y="6723"/>
                </a:cubicBezTo>
                <a:cubicBezTo>
                  <a:pt x="4266" y="6723"/>
                  <a:pt x="4467" y="6767"/>
                  <a:pt x="4618" y="6900"/>
                </a:cubicBezTo>
                <a:cubicBezTo>
                  <a:pt x="5379" y="7624"/>
                  <a:pt x="5687" y="8711"/>
                  <a:pt x="5433" y="9743"/>
                </a:cubicBezTo>
                <a:cubicBezTo>
                  <a:pt x="5433" y="9743"/>
                  <a:pt x="5383" y="9733"/>
                  <a:pt x="5287" y="9733"/>
                </a:cubicBezTo>
                <a:cubicBezTo>
                  <a:pt x="5065" y="9733"/>
                  <a:pt x="4600" y="9787"/>
                  <a:pt x="3966" y="10142"/>
                </a:cubicBezTo>
                <a:cubicBezTo>
                  <a:pt x="3079" y="10649"/>
                  <a:pt x="2192" y="11210"/>
                  <a:pt x="1359" y="11373"/>
                </a:cubicBezTo>
                <a:cubicBezTo>
                  <a:pt x="1359" y="11373"/>
                  <a:pt x="1004" y="11172"/>
                  <a:pt x="602" y="11172"/>
                </a:cubicBezTo>
                <a:cubicBezTo>
                  <a:pt x="401" y="11172"/>
                  <a:pt x="187" y="11222"/>
                  <a:pt x="0" y="11373"/>
                </a:cubicBezTo>
                <a:cubicBezTo>
                  <a:pt x="0" y="11373"/>
                  <a:pt x="399" y="11607"/>
                  <a:pt x="1138" y="11607"/>
                </a:cubicBezTo>
                <a:cubicBezTo>
                  <a:pt x="1246" y="11607"/>
                  <a:pt x="1362" y="11602"/>
                  <a:pt x="1485" y="11590"/>
                </a:cubicBezTo>
                <a:cubicBezTo>
                  <a:pt x="2463" y="11500"/>
                  <a:pt x="3296" y="11065"/>
                  <a:pt x="3767" y="10884"/>
                </a:cubicBezTo>
                <a:cubicBezTo>
                  <a:pt x="4078" y="10764"/>
                  <a:pt x="4587" y="10621"/>
                  <a:pt x="5100" y="10621"/>
                </a:cubicBezTo>
                <a:cubicBezTo>
                  <a:pt x="5363" y="10621"/>
                  <a:pt x="5628" y="10659"/>
                  <a:pt x="5868" y="10757"/>
                </a:cubicBezTo>
                <a:lnTo>
                  <a:pt x="5759" y="11138"/>
                </a:lnTo>
                <a:cubicBezTo>
                  <a:pt x="5661" y="11079"/>
                  <a:pt x="5547" y="11046"/>
                  <a:pt x="5435" y="11046"/>
                </a:cubicBezTo>
                <a:cubicBezTo>
                  <a:pt x="5339" y="11046"/>
                  <a:pt x="5245" y="11070"/>
                  <a:pt x="5162" y="11119"/>
                </a:cubicBezTo>
                <a:cubicBezTo>
                  <a:pt x="5053" y="11119"/>
                  <a:pt x="4962" y="11065"/>
                  <a:pt x="4908" y="10993"/>
                </a:cubicBezTo>
                <a:cubicBezTo>
                  <a:pt x="4691" y="11138"/>
                  <a:pt x="4455" y="11228"/>
                  <a:pt x="4202" y="11282"/>
                </a:cubicBezTo>
                <a:cubicBezTo>
                  <a:pt x="3920" y="11300"/>
                  <a:pt x="4032" y="11609"/>
                  <a:pt x="4189" y="11609"/>
                </a:cubicBezTo>
                <a:cubicBezTo>
                  <a:pt x="4193" y="11609"/>
                  <a:pt x="4197" y="11609"/>
                  <a:pt x="4202" y="11608"/>
                </a:cubicBezTo>
                <a:cubicBezTo>
                  <a:pt x="4366" y="11592"/>
                  <a:pt x="4606" y="11366"/>
                  <a:pt x="4866" y="11366"/>
                </a:cubicBezTo>
                <a:cubicBezTo>
                  <a:pt x="4892" y="11366"/>
                  <a:pt x="4918" y="11368"/>
                  <a:pt x="4944" y="11373"/>
                </a:cubicBezTo>
                <a:cubicBezTo>
                  <a:pt x="5193" y="11404"/>
                  <a:pt x="5616" y="11569"/>
                  <a:pt x="5902" y="11569"/>
                </a:cubicBezTo>
                <a:cubicBezTo>
                  <a:pt x="5949" y="11569"/>
                  <a:pt x="5992" y="11564"/>
                  <a:pt x="6031" y="11554"/>
                </a:cubicBezTo>
                <a:cubicBezTo>
                  <a:pt x="6351" y="11447"/>
                  <a:pt x="6636" y="11323"/>
                  <a:pt x="6921" y="11164"/>
                </a:cubicBezTo>
                <a:lnTo>
                  <a:pt x="6921" y="11164"/>
                </a:lnTo>
                <a:cubicBezTo>
                  <a:pt x="6867" y="11196"/>
                  <a:pt x="6701" y="11302"/>
                  <a:pt x="6939" y="11302"/>
                </a:cubicBezTo>
                <a:cubicBezTo>
                  <a:pt x="6954" y="11302"/>
                  <a:pt x="6972" y="11301"/>
                  <a:pt x="6991" y="11301"/>
                </a:cubicBezTo>
                <a:lnTo>
                  <a:pt x="6991" y="11301"/>
                </a:lnTo>
                <a:cubicBezTo>
                  <a:pt x="6991" y="11301"/>
                  <a:pt x="6991" y="11373"/>
                  <a:pt x="6846" y="11373"/>
                </a:cubicBezTo>
                <a:cubicBezTo>
                  <a:pt x="6846" y="11373"/>
                  <a:pt x="6980" y="11467"/>
                  <a:pt x="7118" y="11467"/>
                </a:cubicBezTo>
                <a:cubicBezTo>
                  <a:pt x="7206" y="11467"/>
                  <a:pt x="7296" y="11428"/>
                  <a:pt x="7353" y="11301"/>
                </a:cubicBezTo>
                <a:cubicBezTo>
                  <a:pt x="7443" y="11409"/>
                  <a:pt x="7498" y="11536"/>
                  <a:pt x="7516" y="11681"/>
                </a:cubicBezTo>
                <a:lnTo>
                  <a:pt x="7371" y="12079"/>
                </a:lnTo>
                <a:cubicBezTo>
                  <a:pt x="7276" y="12039"/>
                  <a:pt x="7171" y="12018"/>
                  <a:pt x="7063" y="12018"/>
                </a:cubicBezTo>
                <a:cubicBezTo>
                  <a:pt x="7027" y="12018"/>
                  <a:pt x="6991" y="12020"/>
                  <a:pt x="6954" y="12025"/>
                </a:cubicBezTo>
                <a:cubicBezTo>
                  <a:pt x="6954" y="12025"/>
                  <a:pt x="6864" y="12333"/>
                  <a:pt x="7027" y="12351"/>
                </a:cubicBezTo>
                <a:cubicBezTo>
                  <a:pt x="7044" y="12352"/>
                  <a:pt x="7061" y="12353"/>
                  <a:pt x="7078" y="12353"/>
                </a:cubicBezTo>
                <a:cubicBezTo>
                  <a:pt x="7294" y="12353"/>
                  <a:pt x="7491" y="12247"/>
                  <a:pt x="7643" y="12079"/>
                </a:cubicBezTo>
                <a:lnTo>
                  <a:pt x="7643" y="12079"/>
                </a:lnTo>
                <a:cubicBezTo>
                  <a:pt x="7642" y="12079"/>
                  <a:pt x="7208" y="12677"/>
                  <a:pt x="7063" y="12731"/>
                </a:cubicBezTo>
                <a:cubicBezTo>
                  <a:pt x="7063" y="12731"/>
                  <a:pt x="7654" y="12530"/>
                  <a:pt x="8344" y="12530"/>
                </a:cubicBezTo>
                <a:cubicBezTo>
                  <a:pt x="9042" y="12530"/>
                  <a:pt x="9841" y="12736"/>
                  <a:pt x="10232" y="13564"/>
                </a:cubicBezTo>
                <a:cubicBezTo>
                  <a:pt x="10232" y="13564"/>
                  <a:pt x="10863" y="12909"/>
                  <a:pt x="11780" y="12909"/>
                </a:cubicBezTo>
                <a:cubicBezTo>
                  <a:pt x="12209" y="12909"/>
                  <a:pt x="12701" y="13052"/>
                  <a:pt x="13220" y="13474"/>
                </a:cubicBezTo>
                <a:cubicBezTo>
                  <a:pt x="13220" y="13474"/>
                  <a:pt x="13510" y="12967"/>
                  <a:pt x="13438" y="12840"/>
                </a:cubicBezTo>
                <a:cubicBezTo>
                  <a:pt x="13293" y="12586"/>
                  <a:pt x="13166" y="12315"/>
                  <a:pt x="13094" y="12043"/>
                </a:cubicBezTo>
                <a:cubicBezTo>
                  <a:pt x="13094" y="12043"/>
                  <a:pt x="11862" y="10920"/>
                  <a:pt x="10830" y="10413"/>
                </a:cubicBezTo>
                <a:cubicBezTo>
                  <a:pt x="10736" y="10423"/>
                  <a:pt x="10641" y="10427"/>
                  <a:pt x="10546" y="10427"/>
                </a:cubicBezTo>
                <a:cubicBezTo>
                  <a:pt x="10274" y="10427"/>
                  <a:pt x="9998" y="10390"/>
                  <a:pt x="9743" y="10323"/>
                </a:cubicBezTo>
                <a:cubicBezTo>
                  <a:pt x="9743" y="10323"/>
                  <a:pt x="10469" y="9881"/>
                  <a:pt x="10934" y="9881"/>
                </a:cubicBezTo>
                <a:cubicBezTo>
                  <a:pt x="10967" y="9881"/>
                  <a:pt x="10999" y="9883"/>
                  <a:pt x="11029" y="9888"/>
                </a:cubicBezTo>
                <a:cubicBezTo>
                  <a:pt x="11029" y="9888"/>
                  <a:pt x="11029" y="9950"/>
                  <a:pt x="11110" y="9950"/>
                </a:cubicBezTo>
                <a:cubicBezTo>
                  <a:pt x="11144" y="9950"/>
                  <a:pt x="11194" y="9939"/>
                  <a:pt x="11264" y="9906"/>
                </a:cubicBezTo>
                <a:cubicBezTo>
                  <a:pt x="11464" y="9797"/>
                  <a:pt x="11699" y="9743"/>
                  <a:pt x="11916" y="9725"/>
                </a:cubicBezTo>
                <a:cubicBezTo>
                  <a:pt x="11916" y="9725"/>
                  <a:pt x="12188" y="9562"/>
                  <a:pt x="11916" y="9417"/>
                </a:cubicBezTo>
                <a:cubicBezTo>
                  <a:pt x="11772" y="9334"/>
                  <a:pt x="11686" y="9317"/>
                  <a:pt x="11639" y="9317"/>
                </a:cubicBezTo>
                <a:cubicBezTo>
                  <a:pt x="11604" y="9317"/>
                  <a:pt x="11590" y="9327"/>
                  <a:pt x="11590" y="9327"/>
                </a:cubicBezTo>
                <a:cubicBezTo>
                  <a:pt x="11554" y="9254"/>
                  <a:pt x="11500" y="9218"/>
                  <a:pt x="11446" y="9182"/>
                </a:cubicBezTo>
                <a:cubicBezTo>
                  <a:pt x="11391" y="9164"/>
                  <a:pt x="11337" y="9146"/>
                  <a:pt x="11301" y="9109"/>
                </a:cubicBezTo>
                <a:cubicBezTo>
                  <a:pt x="11174" y="9100"/>
                  <a:pt x="11052" y="9096"/>
                  <a:pt x="10932" y="9096"/>
                </a:cubicBezTo>
                <a:cubicBezTo>
                  <a:pt x="10812" y="9096"/>
                  <a:pt x="10694" y="9100"/>
                  <a:pt x="10576" y="9109"/>
                </a:cubicBezTo>
                <a:cubicBezTo>
                  <a:pt x="10685" y="9164"/>
                  <a:pt x="10776" y="9200"/>
                  <a:pt x="10884" y="9200"/>
                </a:cubicBezTo>
                <a:cubicBezTo>
                  <a:pt x="10576" y="9236"/>
                  <a:pt x="10287" y="9309"/>
                  <a:pt x="9979" y="9381"/>
                </a:cubicBezTo>
                <a:cubicBezTo>
                  <a:pt x="9809" y="9446"/>
                  <a:pt x="9507" y="9700"/>
                  <a:pt x="9141" y="9700"/>
                </a:cubicBezTo>
                <a:cubicBezTo>
                  <a:pt x="9000" y="9700"/>
                  <a:pt x="8849" y="9663"/>
                  <a:pt x="8693" y="9562"/>
                </a:cubicBezTo>
                <a:cubicBezTo>
                  <a:pt x="8729" y="9562"/>
                  <a:pt x="8403" y="8023"/>
                  <a:pt x="9454" y="7262"/>
                </a:cubicBezTo>
                <a:cubicBezTo>
                  <a:pt x="9454" y="7262"/>
                  <a:pt x="9254" y="1558"/>
                  <a:pt x="6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flipH="1">
            <a:off x="4487468" y="4179431"/>
            <a:ext cx="93675" cy="36508"/>
          </a:xfrm>
          <a:custGeom>
            <a:avLst/>
            <a:gdLst/>
            <a:ahLst/>
            <a:cxnLst/>
            <a:rect l="l" t="t" r="r" b="b"/>
            <a:pathLst>
              <a:path w="1052" h="410" extrusionOk="0">
                <a:moveTo>
                  <a:pt x="165" y="0"/>
                </a:moveTo>
                <a:cubicBezTo>
                  <a:pt x="110" y="0"/>
                  <a:pt x="55" y="8"/>
                  <a:pt x="1" y="25"/>
                </a:cubicBezTo>
                <a:cubicBezTo>
                  <a:pt x="14" y="24"/>
                  <a:pt x="26" y="23"/>
                  <a:pt x="39" y="23"/>
                </a:cubicBezTo>
                <a:cubicBezTo>
                  <a:pt x="225" y="23"/>
                  <a:pt x="403" y="146"/>
                  <a:pt x="454" y="333"/>
                </a:cubicBezTo>
                <a:cubicBezTo>
                  <a:pt x="454" y="369"/>
                  <a:pt x="472" y="387"/>
                  <a:pt x="508" y="405"/>
                </a:cubicBezTo>
                <a:cubicBezTo>
                  <a:pt x="515" y="408"/>
                  <a:pt x="522" y="410"/>
                  <a:pt x="529" y="410"/>
                </a:cubicBezTo>
                <a:cubicBezTo>
                  <a:pt x="563" y="410"/>
                  <a:pt x="602" y="380"/>
                  <a:pt x="617" y="351"/>
                </a:cubicBezTo>
                <a:cubicBezTo>
                  <a:pt x="653" y="260"/>
                  <a:pt x="707" y="170"/>
                  <a:pt x="780" y="115"/>
                </a:cubicBezTo>
                <a:cubicBezTo>
                  <a:pt x="815" y="94"/>
                  <a:pt x="854" y="84"/>
                  <a:pt x="892" y="84"/>
                </a:cubicBezTo>
                <a:cubicBezTo>
                  <a:pt x="950" y="84"/>
                  <a:pt x="1007" y="108"/>
                  <a:pt x="1051" y="151"/>
                </a:cubicBezTo>
                <a:cubicBezTo>
                  <a:pt x="1008" y="66"/>
                  <a:pt x="920" y="14"/>
                  <a:pt x="822" y="14"/>
                </a:cubicBezTo>
                <a:cubicBezTo>
                  <a:pt x="796" y="14"/>
                  <a:pt x="770" y="17"/>
                  <a:pt x="743" y="25"/>
                </a:cubicBezTo>
                <a:cubicBezTo>
                  <a:pt x="666" y="58"/>
                  <a:pt x="602" y="98"/>
                  <a:pt x="547" y="149"/>
                </a:cubicBezTo>
                <a:lnTo>
                  <a:pt x="547" y="149"/>
                </a:lnTo>
                <a:cubicBezTo>
                  <a:pt x="445" y="52"/>
                  <a:pt x="306"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 name="Google Shape;329;p16"/>
          <p:cNvGrpSpPr/>
          <p:nvPr/>
        </p:nvGrpSpPr>
        <p:grpSpPr>
          <a:xfrm flipH="1">
            <a:off x="6284870" y="870592"/>
            <a:ext cx="583868" cy="427505"/>
            <a:chOff x="998250" y="971075"/>
            <a:chExt cx="163925" cy="120025"/>
          </a:xfrm>
        </p:grpSpPr>
        <p:sp>
          <p:nvSpPr>
            <p:cNvPr id="330" name="Google Shape;330;p16"/>
            <p:cNvSpPr/>
            <p:nvPr/>
          </p:nvSpPr>
          <p:spPr>
            <a:xfrm>
              <a:off x="998250" y="971075"/>
              <a:ext cx="38075" cy="13125"/>
            </a:xfrm>
            <a:custGeom>
              <a:avLst/>
              <a:gdLst/>
              <a:ahLst/>
              <a:cxnLst/>
              <a:rect l="l" t="t" r="r" b="b"/>
              <a:pathLst>
                <a:path w="1523" h="525" extrusionOk="0">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1003250" y="1019650"/>
              <a:ext cx="33075" cy="18950"/>
            </a:xfrm>
            <a:custGeom>
              <a:avLst/>
              <a:gdLst/>
              <a:ahLst/>
              <a:cxnLst/>
              <a:rect l="l" t="t" r="r" b="b"/>
              <a:pathLst>
                <a:path w="1323" h="758" extrusionOk="0">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1099225" y="1074600"/>
              <a:ext cx="22650" cy="16500"/>
            </a:xfrm>
            <a:custGeom>
              <a:avLst/>
              <a:gdLst/>
              <a:ahLst/>
              <a:cxnLst/>
              <a:rect l="l" t="t" r="r" b="b"/>
              <a:pathLst>
                <a:path w="906" h="660" extrusionOk="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1140425" y="1000475"/>
              <a:ext cx="21750" cy="10425"/>
            </a:xfrm>
            <a:custGeom>
              <a:avLst/>
              <a:gdLst/>
              <a:ahLst/>
              <a:cxnLst/>
              <a:rect l="l" t="t" r="r" b="b"/>
              <a:pathLst>
                <a:path w="870" h="417" extrusionOk="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16"/>
          <p:cNvSpPr/>
          <p:nvPr/>
        </p:nvSpPr>
        <p:spPr>
          <a:xfrm flipH="1">
            <a:off x="6446074" y="2356903"/>
            <a:ext cx="89" cy="21015"/>
          </a:xfrm>
          <a:custGeom>
            <a:avLst/>
            <a:gdLst/>
            <a:ahLst/>
            <a:cxnLst/>
            <a:rect l="l" t="t" r="r" b="b"/>
            <a:pathLst>
              <a:path w="1" h="236" extrusionOk="0">
                <a:moveTo>
                  <a:pt x="1" y="236"/>
                </a:move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6"/>
          <p:cNvSpPr/>
          <p:nvPr/>
        </p:nvSpPr>
        <p:spPr>
          <a:xfrm flipH="1">
            <a:off x="6280003" y="1834381"/>
            <a:ext cx="89" cy="3295"/>
          </a:xfrm>
          <a:custGeom>
            <a:avLst/>
            <a:gdLst/>
            <a:ahLst/>
            <a:cxnLst/>
            <a:rect l="l" t="t" r="r" b="b"/>
            <a:pathLst>
              <a:path w="1" h="37" extrusionOk="0">
                <a:moveTo>
                  <a:pt x="1" y="37"/>
                </a:moveTo>
                <a:cubicBezTo>
                  <a:pt x="1" y="19"/>
                  <a:pt x="1" y="19"/>
                  <a:pt x="1" y="1"/>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flipH="1">
            <a:off x="5983301" y="1834381"/>
            <a:ext cx="89" cy="3295"/>
          </a:xfrm>
          <a:custGeom>
            <a:avLst/>
            <a:gdLst/>
            <a:ahLst/>
            <a:cxnLst/>
            <a:rect l="l" t="t" r="r" b="b"/>
            <a:pathLst>
              <a:path w="1" h="37" extrusionOk="0">
                <a:moveTo>
                  <a:pt x="1" y="1"/>
                </a:moveTo>
                <a:lnTo>
                  <a:pt x="1" y="1"/>
                </a:lnTo>
                <a:cubicBezTo>
                  <a:pt x="1" y="19"/>
                  <a:pt x="1" y="19"/>
                  <a:pt x="1" y="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txBox="1">
            <a:spLocks noGrp="1"/>
          </p:cNvSpPr>
          <p:nvPr>
            <p:ph type="title" hasCustomPrompt="1"/>
          </p:nvPr>
        </p:nvSpPr>
        <p:spPr>
          <a:xfrm>
            <a:off x="2996550" y="8806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38" name="Google Shape;338;p16"/>
          <p:cNvSpPr txBox="1">
            <a:spLocks noGrp="1"/>
          </p:cNvSpPr>
          <p:nvPr>
            <p:ph type="subTitle" idx="1"/>
          </p:nvPr>
        </p:nvSpPr>
        <p:spPr>
          <a:xfrm>
            <a:off x="2952625" y="2827375"/>
            <a:ext cx="32388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9" name="Google Shape;339;p16"/>
          <p:cNvSpPr/>
          <p:nvPr/>
        </p:nvSpPr>
        <p:spPr>
          <a:xfrm>
            <a:off x="-59450" y="4218925"/>
            <a:ext cx="9187138" cy="3611197"/>
          </a:xfrm>
          <a:custGeom>
            <a:avLst/>
            <a:gdLst/>
            <a:ahLst/>
            <a:cxnLst/>
            <a:rect l="l" t="t" r="r" b="b"/>
            <a:pathLst>
              <a:path w="63855" h="27890" extrusionOk="0">
                <a:moveTo>
                  <a:pt x="0" y="26622"/>
                </a:moveTo>
                <a:cubicBezTo>
                  <a:pt x="489" y="26694"/>
                  <a:pt x="978" y="26749"/>
                  <a:pt x="1467" y="26821"/>
                </a:cubicBezTo>
                <a:cubicBezTo>
                  <a:pt x="2553" y="26984"/>
                  <a:pt x="3640" y="27075"/>
                  <a:pt x="4708" y="27256"/>
                </a:cubicBezTo>
                <a:cubicBezTo>
                  <a:pt x="5741" y="27419"/>
                  <a:pt x="6755" y="27618"/>
                  <a:pt x="7787" y="27817"/>
                </a:cubicBezTo>
                <a:lnTo>
                  <a:pt x="8186" y="27890"/>
                </a:lnTo>
                <a:lnTo>
                  <a:pt x="63619" y="22855"/>
                </a:lnTo>
                <a:lnTo>
                  <a:pt x="63854" y="14941"/>
                </a:lnTo>
                <a:lnTo>
                  <a:pt x="63854" y="3460"/>
                </a:lnTo>
                <a:lnTo>
                  <a:pt x="63782" y="3496"/>
                </a:lnTo>
                <a:cubicBezTo>
                  <a:pt x="63727" y="3532"/>
                  <a:pt x="63673" y="3550"/>
                  <a:pt x="63637" y="3569"/>
                </a:cubicBezTo>
                <a:cubicBezTo>
                  <a:pt x="63564" y="3605"/>
                  <a:pt x="63528" y="3641"/>
                  <a:pt x="63456" y="3677"/>
                </a:cubicBezTo>
                <a:cubicBezTo>
                  <a:pt x="63365" y="3732"/>
                  <a:pt x="63293" y="3822"/>
                  <a:pt x="63202" y="3858"/>
                </a:cubicBezTo>
                <a:cubicBezTo>
                  <a:pt x="63094" y="3895"/>
                  <a:pt x="62985" y="3949"/>
                  <a:pt x="62876" y="4003"/>
                </a:cubicBezTo>
                <a:cubicBezTo>
                  <a:pt x="62786" y="4058"/>
                  <a:pt x="62659" y="4094"/>
                  <a:pt x="62550" y="4094"/>
                </a:cubicBezTo>
                <a:cubicBezTo>
                  <a:pt x="62442" y="4112"/>
                  <a:pt x="62315" y="4094"/>
                  <a:pt x="62206" y="4076"/>
                </a:cubicBezTo>
                <a:cubicBezTo>
                  <a:pt x="62098" y="4039"/>
                  <a:pt x="62007" y="4003"/>
                  <a:pt x="61916" y="3931"/>
                </a:cubicBezTo>
                <a:cubicBezTo>
                  <a:pt x="61808" y="3876"/>
                  <a:pt x="61699" y="3822"/>
                  <a:pt x="61590" y="3786"/>
                </a:cubicBezTo>
                <a:cubicBezTo>
                  <a:pt x="61482" y="3750"/>
                  <a:pt x="61409" y="3677"/>
                  <a:pt x="61301" y="3641"/>
                </a:cubicBezTo>
                <a:cubicBezTo>
                  <a:pt x="61210" y="3605"/>
                  <a:pt x="61101" y="3587"/>
                  <a:pt x="60993" y="3587"/>
                </a:cubicBezTo>
                <a:cubicBezTo>
                  <a:pt x="60920" y="3605"/>
                  <a:pt x="60866" y="3605"/>
                  <a:pt x="60794" y="3587"/>
                </a:cubicBezTo>
                <a:cubicBezTo>
                  <a:pt x="60739" y="3569"/>
                  <a:pt x="60685" y="3550"/>
                  <a:pt x="60631" y="3532"/>
                </a:cubicBezTo>
                <a:cubicBezTo>
                  <a:pt x="60522" y="3478"/>
                  <a:pt x="60413" y="3442"/>
                  <a:pt x="60287" y="3406"/>
                </a:cubicBezTo>
                <a:cubicBezTo>
                  <a:pt x="60160" y="3387"/>
                  <a:pt x="60033" y="3333"/>
                  <a:pt x="59906" y="3315"/>
                </a:cubicBezTo>
                <a:lnTo>
                  <a:pt x="59761" y="3279"/>
                </a:lnTo>
                <a:cubicBezTo>
                  <a:pt x="59707" y="3279"/>
                  <a:pt x="59653" y="3243"/>
                  <a:pt x="59580" y="3224"/>
                </a:cubicBezTo>
                <a:lnTo>
                  <a:pt x="59417" y="3170"/>
                </a:lnTo>
                <a:cubicBezTo>
                  <a:pt x="59363" y="3152"/>
                  <a:pt x="59291" y="3152"/>
                  <a:pt x="59236" y="3152"/>
                </a:cubicBezTo>
                <a:lnTo>
                  <a:pt x="59218" y="3152"/>
                </a:lnTo>
                <a:cubicBezTo>
                  <a:pt x="59218" y="3134"/>
                  <a:pt x="59200" y="3134"/>
                  <a:pt x="59200" y="3134"/>
                </a:cubicBezTo>
                <a:lnTo>
                  <a:pt x="59037" y="3134"/>
                </a:lnTo>
                <a:cubicBezTo>
                  <a:pt x="58983" y="3134"/>
                  <a:pt x="58946" y="3152"/>
                  <a:pt x="58892" y="3170"/>
                </a:cubicBezTo>
                <a:cubicBezTo>
                  <a:pt x="58856" y="3170"/>
                  <a:pt x="58802" y="3188"/>
                  <a:pt x="58747" y="3188"/>
                </a:cubicBezTo>
                <a:lnTo>
                  <a:pt x="58584" y="3188"/>
                </a:lnTo>
                <a:cubicBezTo>
                  <a:pt x="58566" y="3188"/>
                  <a:pt x="58548" y="3188"/>
                  <a:pt x="58530" y="3188"/>
                </a:cubicBezTo>
                <a:cubicBezTo>
                  <a:pt x="58494" y="3188"/>
                  <a:pt x="58476" y="3188"/>
                  <a:pt x="58458" y="3206"/>
                </a:cubicBezTo>
                <a:cubicBezTo>
                  <a:pt x="58403" y="3224"/>
                  <a:pt x="58367" y="3224"/>
                  <a:pt x="58313" y="3206"/>
                </a:cubicBezTo>
                <a:lnTo>
                  <a:pt x="58186" y="3206"/>
                </a:lnTo>
                <a:cubicBezTo>
                  <a:pt x="58132" y="3206"/>
                  <a:pt x="58077" y="3206"/>
                  <a:pt x="58023" y="3243"/>
                </a:cubicBezTo>
                <a:cubicBezTo>
                  <a:pt x="57987" y="3261"/>
                  <a:pt x="57950" y="3279"/>
                  <a:pt x="57896" y="3297"/>
                </a:cubicBezTo>
                <a:cubicBezTo>
                  <a:pt x="57860" y="3315"/>
                  <a:pt x="57806" y="3351"/>
                  <a:pt x="57769" y="3351"/>
                </a:cubicBezTo>
                <a:cubicBezTo>
                  <a:pt x="57715" y="3369"/>
                  <a:pt x="57679" y="3406"/>
                  <a:pt x="57643" y="3424"/>
                </a:cubicBezTo>
                <a:cubicBezTo>
                  <a:pt x="57624" y="3442"/>
                  <a:pt x="57606" y="3442"/>
                  <a:pt x="57588" y="3460"/>
                </a:cubicBezTo>
                <a:cubicBezTo>
                  <a:pt x="57570" y="3460"/>
                  <a:pt x="57534" y="3460"/>
                  <a:pt x="57516" y="3460"/>
                </a:cubicBezTo>
                <a:lnTo>
                  <a:pt x="57371" y="3478"/>
                </a:lnTo>
                <a:cubicBezTo>
                  <a:pt x="57317" y="3478"/>
                  <a:pt x="57280" y="3478"/>
                  <a:pt x="57226" y="3460"/>
                </a:cubicBezTo>
                <a:cubicBezTo>
                  <a:pt x="57154" y="3424"/>
                  <a:pt x="57045" y="3387"/>
                  <a:pt x="56954" y="3387"/>
                </a:cubicBezTo>
                <a:cubicBezTo>
                  <a:pt x="56918" y="3387"/>
                  <a:pt x="56864" y="3387"/>
                  <a:pt x="56828" y="3406"/>
                </a:cubicBezTo>
                <a:cubicBezTo>
                  <a:pt x="56773" y="3424"/>
                  <a:pt x="56737" y="3424"/>
                  <a:pt x="56683" y="3406"/>
                </a:cubicBezTo>
                <a:cubicBezTo>
                  <a:pt x="56610" y="3387"/>
                  <a:pt x="56538" y="3333"/>
                  <a:pt x="56465" y="3297"/>
                </a:cubicBezTo>
                <a:lnTo>
                  <a:pt x="56411" y="3279"/>
                </a:lnTo>
                <a:lnTo>
                  <a:pt x="56357" y="3261"/>
                </a:lnTo>
                <a:cubicBezTo>
                  <a:pt x="56321" y="3224"/>
                  <a:pt x="56284" y="3224"/>
                  <a:pt x="56248" y="3206"/>
                </a:cubicBezTo>
                <a:cubicBezTo>
                  <a:pt x="56158" y="3188"/>
                  <a:pt x="56067" y="3206"/>
                  <a:pt x="55995" y="3261"/>
                </a:cubicBezTo>
                <a:cubicBezTo>
                  <a:pt x="55904" y="3315"/>
                  <a:pt x="55832" y="3369"/>
                  <a:pt x="55759" y="3424"/>
                </a:cubicBezTo>
                <a:cubicBezTo>
                  <a:pt x="55723" y="3442"/>
                  <a:pt x="55687" y="3478"/>
                  <a:pt x="55669" y="3514"/>
                </a:cubicBezTo>
                <a:cubicBezTo>
                  <a:pt x="55632" y="3532"/>
                  <a:pt x="55596" y="3569"/>
                  <a:pt x="55578" y="3587"/>
                </a:cubicBezTo>
                <a:lnTo>
                  <a:pt x="55433" y="3659"/>
                </a:lnTo>
                <a:cubicBezTo>
                  <a:pt x="55397" y="3677"/>
                  <a:pt x="55343" y="3695"/>
                  <a:pt x="55306" y="3713"/>
                </a:cubicBezTo>
                <a:cubicBezTo>
                  <a:pt x="55252" y="3732"/>
                  <a:pt x="55198" y="3713"/>
                  <a:pt x="55162" y="3732"/>
                </a:cubicBezTo>
                <a:cubicBezTo>
                  <a:pt x="55107" y="3750"/>
                  <a:pt x="55071" y="3768"/>
                  <a:pt x="55035" y="3804"/>
                </a:cubicBezTo>
                <a:cubicBezTo>
                  <a:pt x="54962" y="3840"/>
                  <a:pt x="54908" y="3913"/>
                  <a:pt x="54836" y="3967"/>
                </a:cubicBezTo>
                <a:cubicBezTo>
                  <a:pt x="54745" y="4003"/>
                  <a:pt x="54673" y="4058"/>
                  <a:pt x="54582" y="4112"/>
                </a:cubicBezTo>
                <a:cubicBezTo>
                  <a:pt x="54510" y="4166"/>
                  <a:pt x="54455" y="4239"/>
                  <a:pt x="54383" y="4293"/>
                </a:cubicBezTo>
                <a:cubicBezTo>
                  <a:pt x="54347" y="4329"/>
                  <a:pt x="54310" y="4347"/>
                  <a:pt x="54274" y="4365"/>
                </a:cubicBezTo>
                <a:cubicBezTo>
                  <a:pt x="54238" y="4383"/>
                  <a:pt x="54184" y="4402"/>
                  <a:pt x="54147" y="4420"/>
                </a:cubicBezTo>
                <a:cubicBezTo>
                  <a:pt x="54093" y="4420"/>
                  <a:pt x="54057" y="4438"/>
                  <a:pt x="54003" y="4438"/>
                </a:cubicBezTo>
                <a:cubicBezTo>
                  <a:pt x="54003" y="4438"/>
                  <a:pt x="53984" y="4438"/>
                  <a:pt x="53984" y="4438"/>
                </a:cubicBezTo>
                <a:lnTo>
                  <a:pt x="53894" y="4438"/>
                </a:lnTo>
                <a:cubicBezTo>
                  <a:pt x="53840" y="4420"/>
                  <a:pt x="53785" y="4420"/>
                  <a:pt x="53731" y="4438"/>
                </a:cubicBezTo>
                <a:lnTo>
                  <a:pt x="53568" y="4438"/>
                </a:lnTo>
                <a:cubicBezTo>
                  <a:pt x="53514" y="4420"/>
                  <a:pt x="53459" y="4420"/>
                  <a:pt x="53405" y="4438"/>
                </a:cubicBezTo>
                <a:lnTo>
                  <a:pt x="53333" y="4438"/>
                </a:lnTo>
                <a:lnTo>
                  <a:pt x="53242" y="4438"/>
                </a:lnTo>
                <a:lnTo>
                  <a:pt x="53170" y="4438"/>
                </a:lnTo>
                <a:lnTo>
                  <a:pt x="53079" y="4438"/>
                </a:lnTo>
                <a:lnTo>
                  <a:pt x="52916" y="4438"/>
                </a:lnTo>
                <a:cubicBezTo>
                  <a:pt x="52862" y="4420"/>
                  <a:pt x="52789" y="4420"/>
                  <a:pt x="52735" y="4438"/>
                </a:cubicBezTo>
                <a:lnTo>
                  <a:pt x="52662" y="4438"/>
                </a:lnTo>
                <a:cubicBezTo>
                  <a:pt x="52644" y="4438"/>
                  <a:pt x="52626" y="4438"/>
                  <a:pt x="52608" y="4420"/>
                </a:cubicBezTo>
                <a:cubicBezTo>
                  <a:pt x="52572" y="4402"/>
                  <a:pt x="52554" y="4402"/>
                  <a:pt x="52536" y="4402"/>
                </a:cubicBezTo>
                <a:lnTo>
                  <a:pt x="52463" y="4347"/>
                </a:lnTo>
                <a:cubicBezTo>
                  <a:pt x="52409" y="4329"/>
                  <a:pt x="52355" y="4311"/>
                  <a:pt x="52300" y="4275"/>
                </a:cubicBezTo>
                <a:cubicBezTo>
                  <a:pt x="52264" y="4257"/>
                  <a:pt x="52210" y="4239"/>
                  <a:pt x="52155" y="4220"/>
                </a:cubicBezTo>
                <a:cubicBezTo>
                  <a:pt x="52047" y="4184"/>
                  <a:pt x="51938" y="4148"/>
                  <a:pt x="51829" y="4130"/>
                </a:cubicBezTo>
                <a:cubicBezTo>
                  <a:pt x="51775" y="4112"/>
                  <a:pt x="51721" y="4112"/>
                  <a:pt x="51666" y="4130"/>
                </a:cubicBezTo>
                <a:cubicBezTo>
                  <a:pt x="51612" y="4130"/>
                  <a:pt x="51558" y="4130"/>
                  <a:pt x="51522" y="4148"/>
                </a:cubicBezTo>
                <a:lnTo>
                  <a:pt x="51377" y="4202"/>
                </a:lnTo>
                <a:cubicBezTo>
                  <a:pt x="51322" y="4220"/>
                  <a:pt x="51268" y="4202"/>
                  <a:pt x="51214" y="4239"/>
                </a:cubicBezTo>
                <a:cubicBezTo>
                  <a:pt x="51196" y="4239"/>
                  <a:pt x="51177" y="4239"/>
                  <a:pt x="51177" y="4239"/>
                </a:cubicBezTo>
                <a:lnTo>
                  <a:pt x="51141" y="4239"/>
                </a:lnTo>
                <a:cubicBezTo>
                  <a:pt x="51105" y="4257"/>
                  <a:pt x="51087" y="4257"/>
                  <a:pt x="51069" y="4275"/>
                </a:cubicBezTo>
                <a:cubicBezTo>
                  <a:pt x="51033" y="4311"/>
                  <a:pt x="50978" y="4329"/>
                  <a:pt x="50924" y="4365"/>
                </a:cubicBezTo>
                <a:cubicBezTo>
                  <a:pt x="50888" y="4383"/>
                  <a:pt x="50833" y="4420"/>
                  <a:pt x="50779" y="4438"/>
                </a:cubicBezTo>
                <a:cubicBezTo>
                  <a:pt x="50743" y="4456"/>
                  <a:pt x="50689" y="4474"/>
                  <a:pt x="50634" y="4492"/>
                </a:cubicBezTo>
                <a:cubicBezTo>
                  <a:pt x="50598" y="4492"/>
                  <a:pt x="50544" y="4474"/>
                  <a:pt x="50489" y="4474"/>
                </a:cubicBezTo>
                <a:cubicBezTo>
                  <a:pt x="50435" y="4474"/>
                  <a:pt x="50399" y="4438"/>
                  <a:pt x="50344" y="4438"/>
                </a:cubicBezTo>
                <a:cubicBezTo>
                  <a:pt x="50308" y="4420"/>
                  <a:pt x="50290" y="4420"/>
                  <a:pt x="50272" y="4420"/>
                </a:cubicBezTo>
                <a:lnTo>
                  <a:pt x="50200" y="4383"/>
                </a:lnTo>
                <a:lnTo>
                  <a:pt x="50037" y="4347"/>
                </a:lnTo>
                <a:cubicBezTo>
                  <a:pt x="49928" y="4311"/>
                  <a:pt x="49819" y="4275"/>
                  <a:pt x="49711" y="4220"/>
                </a:cubicBezTo>
                <a:cubicBezTo>
                  <a:pt x="49674" y="4184"/>
                  <a:pt x="49638" y="4148"/>
                  <a:pt x="49602" y="4112"/>
                </a:cubicBezTo>
                <a:cubicBezTo>
                  <a:pt x="49566" y="4076"/>
                  <a:pt x="49530" y="4039"/>
                  <a:pt x="49493" y="4021"/>
                </a:cubicBezTo>
                <a:cubicBezTo>
                  <a:pt x="49403" y="4003"/>
                  <a:pt x="49312" y="4021"/>
                  <a:pt x="49222" y="4039"/>
                </a:cubicBezTo>
                <a:cubicBezTo>
                  <a:pt x="49185" y="4058"/>
                  <a:pt x="49131" y="4076"/>
                  <a:pt x="49077" y="4094"/>
                </a:cubicBezTo>
                <a:cubicBezTo>
                  <a:pt x="49022" y="4112"/>
                  <a:pt x="48986" y="4148"/>
                  <a:pt x="48932" y="4166"/>
                </a:cubicBezTo>
                <a:cubicBezTo>
                  <a:pt x="48896" y="4166"/>
                  <a:pt x="48878" y="4184"/>
                  <a:pt x="48859" y="4184"/>
                </a:cubicBezTo>
                <a:cubicBezTo>
                  <a:pt x="48823" y="4202"/>
                  <a:pt x="48805" y="4220"/>
                  <a:pt x="48805" y="4239"/>
                </a:cubicBezTo>
                <a:cubicBezTo>
                  <a:pt x="48751" y="4275"/>
                  <a:pt x="48715" y="4311"/>
                  <a:pt x="48660" y="4347"/>
                </a:cubicBezTo>
                <a:cubicBezTo>
                  <a:pt x="48624" y="4383"/>
                  <a:pt x="48606" y="4420"/>
                  <a:pt x="48552" y="4456"/>
                </a:cubicBezTo>
                <a:cubicBezTo>
                  <a:pt x="48515" y="4474"/>
                  <a:pt x="48461" y="4474"/>
                  <a:pt x="48407" y="4492"/>
                </a:cubicBezTo>
                <a:cubicBezTo>
                  <a:pt x="48371" y="4510"/>
                  <a:pt x="48389" y="4510"/>
                  <a:pt x="48371" y="4510"/>
                </a:cubicBezTo>
                <a:cubicBezTo>
                  <a:pt x="48352" y="4510"/>
                  <a:pt x="48316" y="4510"/>
                  <a:pt x="48298" y="4528"/>
                </a:cubicBezTo>
                <a:cubicBezTo>
                  <a:pt x="48262" y="4528"/>
                  <a:pt x="48244" y="4528"/>
                  <a:pt x="48226" y="4546"/>
                </a:cubicBezTo>
                <a:cubicBezTo>
                  <a:pt x="48208" y="4546"/>
                  <a:pt x="48171" y="4546"/>
                  <a:pt x="48153" y="4565"/>
                </a:cubicBezTo>
                <a:lnTo>
                  <a:pt x="48008" y="4492"/>
                </a:lnTo>
                <a:cubicBezTo>
                  <a:pt x="47918" y="4456"/>
                  <a:pt x="47827" y="4438"/>
                  <a:pt x="47719" y="4402"/>
                </a:cubicBezTo>
                <a:cubicBezTo>
                  <a:pt x="47682" y="4383"/>
                  <a:pt x="47646" y="4383"/>
                  <a:pt x="47610" y="4365"/>
                </a:cubicBezTo>
                <a:cubicBezTo>
                  <a:pt x="47556" y="4347"/>
                  <a:pt x="47519" y="4329"/>
                  <a:pt x="47483" y="4293"/>
                </a:cubicBezTo>
                <a:cubicBezTo>
                  <a:pt x="47411" y="4239"/>
                  <a:pt x="47320" y="4184"/>
                  <a:pt x="47230" y="4148"/>
                </a:cubicBezTo>
                <a:cubicBezTo>
                  <a:pt x="47049" y="4039"/>
                  <a:pt x="46867" y="3931"/>
                  <a:pt x="46668" y="3840"/>
                </a:cubicBezTo>
                <a:cubicBezTo>
                  <a:pt x="46632" y="3822"/>
                  <a:pt x="46578" y="3804"/>
                  <a:pt x="46541" y="3768"/>
                </a:cubicBezTo>
                <a:cubicBezTo>
                  <a:pt x="46487" y="3768"/>
                  <a:pt x="46451" y="3750"/>
                  <a:pt x="46397" y="3732"/>
                </a:cubicBezTo>
                <a:cubicBezTo>
                  <a:pt x="46360" y="3732"/>
                  <a:pt x="46324" y="3695"/>
                  <a:pt x="46288" y="3677"/>
                </a:cubicBezTo>
                <a:cubicBezTo>
                  <a:pt x="46234" y="3659"/>
                  <a:pt x="46197" y="3641"/>
                  <a:pt x="46143" y="3623"/>
                </a:cubicBezTo>
                <a:cubicBezTo>
                  <a:pt x="46052" y="3569"/>
                  <a:pt x="45962" y="3514"/>
                  <a:pt x="45871" y="3478"/>
                </a:cubicBezTo>
                <a:cubicBezTo>
                  <a:pt x="45781" y="3442"/>
                  <a:pt x="45672" y="3406"/>
                  <a:pt x="45582" y="3369"/>
                </a:cubicBezTo>
                <a:cubicBezTo>
                  <a:pt x="45545" y="3351"/>
                  <a:pt x="45491" y="3333"/>
                  <a:pt x="45455" y="3315"/>
                </a:cubicBezTo>
                <a:cubicBezTo>
                  <a:pt x="45401" y="3297"/>
                  <a:pt x="45346" y="3279"/>
                  <a:pt x="45310" y="3261"/>
                </a:cubicBezTo>
                <a:cubicBezTo>
                  <a:pt x="45219" y="3206"/>
                  <a:pt x="45111" y="3188"/>
                  <a:pt x="45020" y="3152"/>
                </a:cubicBezTo>
                <a:cubicBezTo>
                  <a:pt x="44912" y="3098"/>
                  <a:pt x="44821" y="3061"/>
                  <a:pt x="44730" y="3025"/>
                </a:cubicBezTo>
                <a:cubicBezTo>
                  <a:pt x="44640" y="3007"/>
                  <a:pt x="44549" y="2971"/>
                  <a:pt x="44459" y="2935"/>
                </a:cubicBezTo>
                <a:cubicBezTo>
                  <a:pt x="44368" y="2880"/>
                  <a:pt x="44296" y="2826"/>
                  <a:pt x="44223" y="2772"/>
                </a:cubicBezTo>
                <a:cubicBezTo>
                  <a:pt x="44187" y="2736"/>
                  <a:pt x="44169" y="2699"/>
                  <a:pt x="44133" y="2663"/>
                </a:cubicBezTo>
                <a:cubicBezTo>
                  <a:pt x="44115" y="2645"/>
                  <a:pt x="44079" y="2609"/>
                  <a:pt x="44042" y="2573"/>
                </a:cubicBezTo>
                <a:cubicBezTo>
                  <a:pt x="44006" y="2536"/>
                  <a:pt x="43970" y="2518"/>
                  <a:pt x="43934" y="2482"/>
                </a:cubicBezTo>
                <a:cubicBezTo>
                  <a:pt x="43897" y="2464"/>
                  <a:pt x="43861" y="2446"/>
                  <a:pt x="43825" y="2410"/>
                </a:cubicBezTo>
                <a:cubicBezTo>
                  <a:pt x="43734" y="2355"/>
                  <a:pt x="43662" y="2283"/>
                  <a:pt x="43571" y="2210"/>
                </a:cubicBezTo>
                <a:cubicBezTo>
                  <a:pt x="43499" y="2138"/>
                  <a:pt x="43427" y="2065"/>
                  <a:pt x="43372" y="1975"/>
                </a:cubicBezTo>
                <a:cubicBezTo>
                  <a:pt x="43336" y="1902"/>
                  <a:pt x="43264" y="1848"/>
                  <a:pt x="43191" y="1794"/>
                </a:cubicBezTo>
                <a:cubicBezTo>
                  <a:pt x="43155" y="1776"/>
                  <a:pt x="43119" y="1758"/>
                  <a:pt x="43083" y="1739"/>
                </a:cubicBezTo>
                <a:cubicBezTo>
                  <a:pt x="43046" y="1739"/>
                  <a:pt x="42992" y="1721"/>
                  <a:pt x="42956" y="1721"/>
                </a:cubicBezTo>
                <a:cubicBezTo>
                  <a:pt x="42865" y="1721"/>
                  <a:pt x="42757" y="1739"/>
                  <a:pt x="42666" y="1776"/>
                </a:cubicBezTo>
                <a:cubicBezTo>
                  <a:pt x="42612" y="1794"/>
                  <a:pt x="42575" y="1812"/>
                  <a:pt x="42521" y="1812"/>
                </a:cubicBezTo>
                <a:cubicBezTo>
                  <a:pt x="42467" y="1830"/>
                  <a:pt x="42431" y="1848"/>
                  <a:pt x="42376" y="1866"/>
                </a:cubicBezTo>
                <a:cubicBezTo>
                  <a:pt x="42286" y="1884"/>
                  <a:pt x="42195" y="1902"/>
                  <a:pt x="42087" y="1921"/>
                </a:cubicBezTo>
                <a:cubicBezTo>
                  <a:pt x="41996" y="1957"/>
                  <a:pt x="41905" y="1993"/>
                  <a:pt x="41833" y="2047"/>
                </a:cubicBezTo>
                <a:cubicBezTo>
                  <a:pt x="41742" y="2102"/>
                  <a:pt x="41670" y="2156"/>
                  <a:pt x="41616" y="2228"/>
                </a:cubicBezTo>
                <a:cubicBezTo>
                  <a:pt x="41598" y="2228"/>
                  <a:pt x="41579" y="2247"/>
                  <a:pt x="41561" y="2265"/>
                </a:cubicBezTo>
                <a:cubicBezTo>
                  <a:pt x="41561" y="2283"/>
                  <a:pt x="41525" y="2301"/>
                  <a:pt x="41507" y="2301"/>
                </a:cubicBezTo>
                <a:cubicBezTo>
                  <a:pt x="41471" y="2337"/>
                  <a:pt x="41416" y="2373"/>
                  <a:pt x="41380" y="2410"/>
                </a:cubicBezTo>
                <a:cubicBezTo>
                  <a:pt x="41308" y="2464"/>
                  <a:pt x="41217" y="2536"/>
                  <a:pt x="41127" y="2591"/>
                </a:cubicBezTo>
                <a:cubicBezTo>
                  <a:pt x="41054" y="2645"/>
                  <a:pt x="40982" y="2717"/>
                  <a:pt x="40909" y="2772"/>
                </a:cubicBezTo>
                <a:cubicBezTo>
                  <a:pt x="40873" y="2790"/>
                  <a:pt x="40819" y="2808"/>
                  <a:pt x="40783" y="2844"/>
                </a:cubicBezTo>
                <a:cubicBezTo>
                  <a:pt x="40746" y="2880"/>
                  <a:pt x="40710" y="2898"/>
                  <a:pt x="40656" y="2917"/>
                </a:cubicBezTo>
                <a:cubicBezTo>
                  <a:pt x="40620" y="2935"/>
                  <a:pt x="40583" y="2953"/>
                  <a:pt x="40547" y="2971"/>
                </a:cubicBezTo>
                <a:cubicBezTo>
                  <a:pt x="40493" y="2989"/>
                  <a:pt x="40457" y="3007"/>
                  <a:pt x="40402" y="3025"/>
                </a:cubicBezTo>
                <a:cubicBezTo>
                  <a:pt x="40312" y="3061"/>
                  <a:pt x="40239" y="3098"/>
                  <a:pt x="40149" y="3116"/>
                </a:cubicBezTo>
                <a:cubicBezTo>
                  <a:pt x="40040" y="3134"/>
                  <a:pt x="39931" y="3134"/>
                  <a:pt x="39841" y="3152"/>
                </a:cubicBezTo>
                <a:cubicBezTo>
                  <a:pt x="39732" y="3170"/>
                  <a:pt x="39642" y="3188"/>
                  <a:pt x="39533" y="3170"/>
                </a:cubicBezTo>
                <a:cubicBezTo>
                  <a:pt x="39424" y="3170"/>
                  <a:pt x="39316" y="3170"/>
                  <a:pt x="39207" y="3152"/>
                </a:cubicBezTo>
                <a:cubicBezTo>
                  <a:pt x="39098" y="3134"/>
                  <a:pt x="39008" y="3134"/>
                  <a:pt x="38899" y="3116"/>
                </a:cubicBezTo>
                <a:cubicBezTo>
                  <a:pt x="38791" y="3116"/>
                  <a:pt x="38682" y="3134"/>
                  <a:pt x="38573" y="3116"/>
                </a:cubicBezTo>
                <a:cubicBezTo>
                  <a:pt x="38465" y="3098"/>
                  <a:pt x="38356" y="3098"/>
                  <a:pt x="38247" y="3080"/>
                </a:cubicBezTo>
                <a:cubicBezTo>
                  <a:pt x="38157" y="3098"/>
                  <a:pt x="38066" y="3080"/>
                  <a:pt x="37994" y="3025"/>
                </a:cubicBezTo>
                <a:cubicBezTo>
                  <a:pt x="37994" y="3025"/>
                  <a:pt x="37976" y="3025"/>
                  <a:pt x="37976" y="3025"/>
                </a:cubicBezTo>
                <a:cubicBezTo>
                  <a:pt x="37885" y="2971"/>
                  <a:pt x="37795" y="2917"/>
                  <a:pt x="37686" y="2880"/>
                </a:cubicBezTo>
                <a:cubicBezTo>
                  <a:pt x="37613" y="2844"/>
                  <a:pt x="37541" y="2826"/>
                  <a:pt x="37487" y="2808"/>
                </a:cubicBezTo>
                <a:cubicBezTo>
                  <a:pt x="37414" y="2808"/>
                  <a:pt x="37342" y="2790"/>
                  <a:pt x="37269" y="2790"/>
                </a:cubicBezTo>
                <a:cubicBezTo>
                  <a:pt x="37215" y="2790"/>
                  <a:pt x="37143" y="2808"/>
                  <a:pt x="37088" y="2844"/>
                </a:cubicBezTo>
                <a:cubicBezTo>
                  <a:pt x="37034" y="2880"/>
                  <a:pt x="36962" y="2917"/>
                  <a:pt x="36889" y="2935"/>
                </a:cubicBezTo>
                <a:cubicBezTo>
                  <a:pt x="36853" y="2953"/>
                  <a:pt x="36762" y="2989"/>
                  <a:pt x="36726" y="2971"/>
                </a:cubicBezTo>
                <a:cubicBezTo>
                  <a:pt x="36672" y="2935"/>
                  <a:pt x="36654" y="2898"/>
                  <a:pt x="36636" y="2862"/>
                </a:cubicBezTo>
                <a:cubicBezTo>
                  <a:pt x="36599" y="2826"/>
                  <a:pt x="36581" y="2808"/>
                  <a:pt x="36563" y="2772"/>
                </a:cubicBezTo>
                <a:cubicBezTo>
                  <a:pt x="36545" y="2754"/>
                  <a:pt x="36527" y="2717"/>
                  <a:pt x="36509" y="2699"/>
                </a:cubicBezTo>
                <a:cubicBezTo>
                  <a:pt x="36491" y="2663"/>
                  <a:pt x="36454" y="2573"/>
                  <a:pt x="36418" y="2500"/>
                </a:cubicBezTo>
                <a:cubicBezTo>
                  <a:pt x="36364" y="2373"/>
                  <a:pt x="36291" y="2247"/>
                  <a:pt x="36183" y="2138"/>
                </a:cubicBezTo>
                <a:cubicBezTo>
                  <a:pt x="36147" y="2102"/>
                  <a:pt x="36092" y="2065"/>
                  <a:pt x="36038" y="2029"/>
                </a:cubicBezTo>
                <a:cubicBezTo>
                  <a:pt x="36020" y="2029"/>
                  <a:pt x="35984" y="1993"/>
                  <a:pt x="35965" y="1993"/>
                </a:cubicBezTo>
                <a:cubicBezTo>
                  <a:pt x="35929" y="1975"/>
                  <a:pt x="35893" y="1957"/>
                  <a:pt x="35875" y="1957"/>
                </a:cubicBezTo>
                <a:cubicBezTo>
                  <a:pt x="35803" y="1939"/>
                  <a:pt x="35730" y="1921"/>
                  <a:pt x="35676" y="1921"/>
                </a:cubicBezTo>
                <a:cubicBezTo>
                  <a:pt x="35603" y="1902"/>
                  <a:pt x="35531" y="1884"/>
                  <a:pt x="35458" y="1866"/>
                </a:cubicBezTo>
                <a:cubicBezTo>
                  <a:pt x="35422" y="1848"/>
                  <a:pt x="35404" y="1848"/>
                  <a:pt x="35368" y="1830"/>
                </a:cubicBezTo>
                <a:cubicBezTo>
                  <a:pt x="35350" y="1812"/>
                  <a:pt x="35332" y="1794"/>
                  <a:pt x="35295" y="1758"/>
                </a:cubicBezTo>
                <a:cubicBezTo>
                  <a:pt x="35241" y="1721"/>
                  <a:pt x="35205" y="1667"/>
                  <a:pt x="35151" y="1613"/>
                </a:cubicBezTo>
                <a:cubicBezTo>
                  <a:pt x="35114" y="1577"/>
                  <a:pt x="35060" y="1522"/>
                  <a:pt x="35006" y="1468"/>
                </a:cubicBezTo>
                <a:cubicBezTo>
                  <a:pt x="34951" y="1432"/>
                  <a:pt x="34897" y="1377"/>
                  <a:pt x="34843" y="1359"/>
                </a:cubicBezTo>
                <a:cubicBezTo>
                  <a:pt x="34788" y="1323"/>
                  <a:pt x="34716" y="1287"/>
                  <a:pt x="34662" y="1269"/>
                </a:cubicBezTo>
                <a:cubicBezTo>
                  <a:pt x="34607" y="1251"/>
                  <a:pt x="34535" y="1251"/>
                  <a:pt x="34481" y="1251"/>
                </a:cubicBezTo>
                <a:cubicBezTo>
                  <a:pt x="34408" y="1251"/>
                  <a:pt x="34354" y="1269"/>
                  <a:pt x="34299" y="1287"/>
                </a:cubicBezTo>
                <a:cubicBezTo>
                  <a:pt x="34227" y="1305"/>
                  <a:pt x="34173" y="1341"/>
                  <a:pt x="34118" y="1359"/>
                </a:cubicBezTo>
                <a:cubicBezTo>
                  <a:pt x="34082" y="1377"/>
                  <a:pt x="34046" y="1377"/>
                  <a:pt x="34010" y="1395"/>
                </a:cubicBezTo>
                <a:cubicBezTo>
                  <a:pt x="33973" y="1414"/>
                  <a:pt x="33955" y="1414"/>
                  <a:pt x="33919" y="1432"/>
                </a:cubicBezTo>
                <a:cubicBezTo>
                  <a:pt x="33847" y="1450"/>
                  <a:pt x="33792" y="1468"/>
                  <a:pt x="33720" y="1486"/>
                </a:cubicBezTo>
                <a:cubicBezTo>
                  <a:pt x="33647" y="1486"/>
                  <a:pt x="33575" y="1504"/>
                  <a:pt x="33521" y="1522"/>
                </a:cubicBezTo>
                <a:cubicBezTo>
                  <a:pt x="33466" y="1558"/>
                  <a:pt x="33412" y="1595"/>
                  <a:pt x="33376" y="1631"/>
                </a:cubicBezTo>
                <a:cubicBezTo>
                  <a:pt x="33322" y="1739"/>
                  <a:pt x="33285" y="1866"/>
                  <a:pt x="33267" y="1993"/>
                </a:cubicBezTo>
                <a:cubicBezTo>
                  <a:pt x="33249" y="2065"/>
                  <a:pt x="33231" y="2138"/>
                  <a:pt x="33213" y="2210"/>
                </a:cubicBezTo>
                <a:cubicBezTo>
                  <a:pt x="33213" y="2228"/>
                  <a:pt x="33195" y="2247"/>
                  <a:pt x="33195" y="2265"/>
                </a:cubicBezTo>
                <a:lnTo>
                  <a:pt x="33177" y="2265"/>
                </a:lnTo>
                <a:cubicBezTo>
                  <a:pt x="33159" y="2265"/>
                  <a:pt x="33140" y="2247"/>
                  <a:pt x="33140" y="2228"/>
                </a:cubicBezTo>
                <a:cubicBezTo>
                  <a:pt x="33122" y="2228"/>
                  <a:pt x="33086" y="2210"/>
                  <a:pt x="33068" y="2192"/>
                </a:cubicBezTo>
                <a:cubicBezTo>
                  <a:pt x="33032" y="2192"/>
                  <a:pt x="33014" y="2174"/>
                  <a:pt x="32996" y="2138"/>
                </a:cubicBezTo>
                <a:cubicBezTo>
                  <a:pt x="32941" y="2084"/>
                  <a:pt x="32905" y="2047"/>
                  <a:pt x="32869" y="1975"/>
                </a:cubicBezTo>
                <a:cubicBezTo>
                  <a:pt x="32814" y="1866"/>
                  <a:pt x="32706" y="1794"/>
                  <a:pt x="32579" y="1794"/>
                </a:cubicBezTo>
                <a:cubicBezTo>
                  <a:pt x="32507" y="1812"/>
                  <a:pt x="32488" y="1866"/>
                  <a:pt x="32434" y="1884"/>
                </a:cubicBezTo>
                <a:cubicBezTo>
                  <a:pt x="32398" y="1921"/>
                  <a:pt x="32325" y="1957"/>
                  <a:pt x="32271" y="1993"/>
                </a:cubicBezTo>
                <a:cubicBezTo>
                  <a:pt x="32162" y="2084"/>
                  <a:pt x="32072" y="2192"/>
                  <a:pt x="32000" y="2301"/>
                </a:cubicBezTo>
                <a:cubicBezTo>
                  <a:pt x="31963" y="2355"/>
                  <a:pt x="31945" y="2391"/>
                  <a:pt x="31909" y="2446"/>
                </a:cubicBezTo>
                <a:cubicBezTo>
                  <a:pt x="31891" y="2428"/>
                  <a:pt x="31855" y="2428"/>
                  <a:pt x="31837" y="2428"/>
                </a:cubicBezTo>
                <a:cubicBezTo>
                  <a:pt x="31800" y="2428"/>
                  <a:pt x="31764" y="2428"/>
                  <a:pt x="31728" y="2428"/>
                </a:cubicBezTo>
                <a:cubicBezTo>
                  <a:pt x="31692" y="2410"/>
                  <a:pt x="31674" y="2391"/>
                  <a:pt x="31637" y="2373"/>
                </a:cubicBezTo>
                <a:cubicBezTo>
                  <a:pt x="31601" y="2355"/>
                  <a:pt x="31565" y="2337"/>
                  <a:pt x="31547" y="2337"/>
                </a:cubicBezTo>
                <a:cubicBezTo>
                  <a:pt x="31474" y="2301"/>
                  <a:pt x="31402" y="2265"/>
                  <a:pt x="31329" y="2247"/>
                </a:cubicBezTo>
                <a:cubicBezTo>
                  <a:pt x="31257" y="2210"/>
                  <a:pt x="31185" y="2174"/>
                  <a:pt x="31112" y="2156"/>
                </a:cubicBezTo>
                <a:cubicBezTo>
                  <a:pt x="31040" y="2138"/>
                  <a:pt x="30985" y="2102"/>
                  <a:pt x="30913" y="2065"/>
                </a:cubicBezTo>
                <a:cubicBezTo>
                  <a:pt x="30895" y="2047"/>
                  <a:pt x="30859" y="2029"/>
                  <a:pt x="30822" y="2011"/>
                </a:cubicBezTo>
                <a:lnTo>
                  <a:pt x="30732" y="1957"/>
                </a:lnTo>
                <a:cubicBezTo>
                  <a:pt x="30659" y="1921"/>
                  <a:pt x="30605" y="1884"/>
                  <a:pt x="30551" y="1848"/>
                </a:cubicBezTo>
                <a:cubicBezTo>
                  <a:pt x="30496" y="1830"/>
                  <a:pt x="30406" y="1812"/>
                  <a:pt x="30352" y="1776"/>
                </a:cubicBezTo>
                <a:cubicBezTo>
                  <a:pt x="30297" y="1739"/>
                  <a:pt x="30243" y="1703"/>
                  <a:pt x="30189" y="1667"/>
                </a:cubicBezTo>
                <a:cubicBezTo>
                  <a:pt x="30170" y="1649"/>
                  <a:pt x="30152" y="1631"/>
                  <a:pt x="30116" y="1613"/>
                </a:cubicBezTo>
                <a:lnTo>
                  <a:pt x="30116" y="1613"/>
                </a:lnTo>
                <a:cubicBezTo>
                  <a:pt x="30098" y="1558"/>
                  <a:pt x="30044" y="1540"/>
                  <a:pt x="29989" y="1540"/>
                </a:cubicBezTo>
                <a:cubicBezTo>
                  <a:pt x="29899" y="1540"/>
                  <a:pt x="29826" y="1540"/>
                  <a:pt x="29754" y="1540"/>
                </a:cubicBezTo>
                <a:cubicBezTo>
                  <a:pt x="29681" y="1522"/>
                  <a:pt x="29609" y="1504"/>
                  <a:pt x="29537" y="1504"/>
                </a:cubicBezTo>
                <a:cubicBezTo>
                  <a:pt x="29519" y="1504"/>
                  <a:pt x="29482" y="1504"/>
                  <a:pt x="29446" y="1486"/>
                </a:cubicBezTo>
                <a:lnTo>
                  <a:pt x="29356" y="1450"/>
                </a:lnTo>
                <a:cubicBezTo>
                  <a:pt x="29301" y="1432"/>
                  <a:pt x="29229" y="1395"/>
                  <a:pt x="29193" y="1341"/>
                </a:cubicBezTo>
                <a:cubicBezTo>
                  <a:pt x="29120" y="1305"/>
                  <a:pt x="29066" y="1269"/>
                  <a:pt x="29011" y="1232"/>
                </a:cubicBezTo>
                <a:cubicBezTo>
                  <a:pt x="28957" y="1196"/>
                  <a:pt x="28885" y="1178"/>
                  <a:pt x="28812" y="1160"/>
                </a:cubicBezTo>
                <a:lnTo>
                  <a:pt x="28631" y="1160"/>
                </a:lnTo>
                <a:cubicBezTo>
                  <a:pt x="28595" y="1160"/>
                  <a:pt x="28559" y="1160"/>
                  <a:pt x="28541" y="1142"/>
                </a:cubicBezTo>
                <a:cubicBezTo>
                  <a:pt x="28504" y="1142"/>
                  <a:pt x="28486" y="1124"/>
                  <a:pt x="28468" y="1106"/>
                </a:cubicBezTo>
                <a:cubicBezTo>
                  <a:pt x="28396" y="1069"/>
                  <a:pt x="28323" y="1069"/>
                  <a:pt x="28269" y="1088"/>
                </a:cubicBezTo>
                <a:cubicBezTo>
                  <a:pt x="28197" y="1088"/>
                  <a:pt x="28124" y="1088"/>
                  <a:pt x="28052" y="1106"/>
                </a:cubicBezTo>
                <a:cubicBezTo>
                  <a:pt x="27979" y="1124"/>
                  <a:pt x="27907" y="1160"/>
                  <a:pt x="27852" y="1178"/>
                </a:cubicBezTo>
                <a:cubicBezTo>
                  <a:pt x="27780" y="1196"/>
                  <a:pt x="27689" y="1196"/>
                  <a:pt x="27617" y="1178"/>
                </a:cubicBezTo>
                <a:cubicBezTo>
                  <a:pt x="27545" y="1160"/>
                  <a:pt x="27472" y="1160"/>
                  <a:pt x="27418" y="1160"/>
                </a:cubicBezTo>
                <a:cubicBezTo>
                  <a:pt x="27345" y="1160"/>
                  <a:pt x="27273" y="1124"/>
                  <a:pt x="27200" y="1124"/>
                </a:cubicBezTo>
                <a:cubicBezTo>
                  <a:pt x="27128" y="1124"/>
                  <a:pt x="27056" y="1124"/>
                  <a:pt x="26965" y="1142"/>
                </a:cubicBezTo>
                <a:cubicBezTo>
                  <a:pt x="26947" y="1142"/>
                  <a:pt x="26911" y="1160"/>
                  <a:pt x="26875" y="1160"/>
                </a:cubicBezTo>
                <a:cubicBezTo>
                  <a:pt x="26838" y="1160"/>
                  <a:pt x="26802" y="1178"/>
                  <a:pt x="26766" y="1178"/>
                </a:cubicBezTo>
                <a:cubicBezTo>
                  <a:pt x="26730" y="1214"/>
                  <a:pt x="26675" y="1232"/>
                  <a:pt x="26639" y="1287"/>
                </a:cubicBezTo>
                <a:cubicBezTo>
                  <a:pt x="26585" y="1323"/>
                  <a:pt x="26530" y="1359"/>
                  <a:pt x="26476" y="1414"/>
                </a:cubicBezTo>
                <a:cubicBezTo>
                  <a:pt x="26458" y="1432"/>
                  <a:pt x="26422" y="1450"/>
                  <a:pt x="26404" y="1468"/>
                </a:cubicBezTo>
                <a:cubicBezTo>
                  <a:pt x="26367" y="1486"/>
                  <a:pt x="26349" y="1504"/>
                  <a:pt x="26331" y="1522"/>
                </a:cubicBezTo>
                <a:cubicBezTo>
                  <a:pt x="26295" y="1540"/>
                  <a:pt x="26259" y="1558"/>
                  <a:pt x="26241" y="1558"/>
                </a:cubicBezTo>
                <a:cubicBezTo>
                  <a:pt x="26204" y="1577"/>
                  <a:pt x="26186" y="1613"/>
                  <a:pt x="26150" y="1631"/>
                </a:cubicBezTo>
                <a:cubicBezTo>
                  <a:pt x="26096" y="1667"/>
                  <a:pt x="26041" y="1703"/>
                  <a:pt x="25987" y="1739"/>
                </a:cubicBezTo>
                <a:cubicBezTo>
                  <a:pt x="25933" y="1794"/>
                  <a:pt x="25860" y="1830"/>
                  <a:pt x="25806" y="1866"/>
                </a:cubicBezTo>
                <a:cubicBezTo>
                  <a:pt x="25752" y="1902"/>
                  <a:pt x="25679" y="1921"/>
                  <a:pt x="25607" y="1957"/>
                </a:cubicBezTo>
                <a:cubicBezTo>
                  <a:pt x="25553" y="1993"/>
                  <a:pt x="25516" y="2047"/>
                  <a:pt x="25444" y="2084"/>
                </a:cubicBezTo>
                <a:cubicBezTo>
                  <a:pt x="25390" y="2120"/>
                  <a:pt x="25335" y="2156"/>
                  <a:pt x="25281" y="2192"/>
                </a:cubicBezTo>
                <a:cubicBezTo>
                  <a:pt x="25154" y="2265"/>
                  <a:pt x="25027" y="2319"/>
                  <a:pt x="24901" y="2391"/>
                </a:cubicBezTo>
                <a:cubicBezTo>
                  <a:pt x="24828" y="2410"/>
                  <a:pt x="24774" y="2464"/>
                  <a:pt x="24719" y="2500"/>
                </a:cubicBezTo>
                <a:cubicBezTo>
                  <a:pt x="24665" y="2554"/>
                  <a:pt x="24629" y="2609"/>
                  <a:pt x="24557" y="2645"/>
                </a:cubicBezTo>
                <a:cubicBezTo>
                  <a:pt x="24448" y="2736"/>
                  <a:pt x="24321" y="2808"/>
                  <a:pt x="24194" y="2898"/>
                </a:cubicBezTo>
                <a:cubicBezTo>
                  <a:pt x="24140" y="2953"/>
                  <a:pt x="24068" y="2989"/>
                  <a:pt x="24013" y="3043"/>
                </a:cubicBezTo>
                <a:cubicBezTo>
                  <a:pt x="23977" y="3080"/>
                  <a:pt x="23923" y="3116"/>
                  <a:pt x="23850" y="3134"/>
                </a:cubicBezTo>
                <a:cubicBezTo>
                  <a:pt x="23778" y="3134"/>
                  <a:pt x="23705" y="3134"/>
                  <a:pt x="23651" y="3116"/>
                </a:cubicBezTo>
                <a:cubicBezTo>
                  <a:pt x="23579" y="3098"/>
                  <a:pt x="23506" y="3098"/>
                  <a:pt x="23416" y="3080"/>
                </a:cubicBezTo>
                <a:cubicBezTo>
                  <a:pt x="23343" y="3061"/>
                  <a:pt x="23271" y="3061"/>
                  <a:pt x="23198" y="3080"/>
                </a:cubicBezTo>
                <a:cubicBezTo>
                  <a:pt x="23126" y="3080"/>
                  <a:pt x="23053" y="3098"/>
                  <a:pt x="22963" y="3098"/>
                </a:cubicBezTo>
                <a:cubicBezTo>
                  <a:pt x="22890" y="3116"/>
                  <a:pt x="22818" y="3134"/>
                  <a:pt x="22764" y="3152"/>
                </a:cubicBezTo>
                <a:cubicBezTo>
                  <a:pt x="22727" y="3170"/>
                  <a:pt x="22709" y="3188"/>
                  <a:pt x="22673" y="3206"/>
                </a:cubicBezTo>
                <a:cubicBezTo>
                  <a:pt x="22655" y="3206"/>
                  <a:pt x="22619" y="3224"/>
                  <a:pt x="22601" y="3224"/>
                </a:cubicBezTo>
                <a:cubicBezTo>
                  <a:pt x="22546" y="3261"/>
                  <a:pt x="22474" y="3279"/>
                  <a:pt x="22420" y="3279"/>
                </a:cubicBezTo>
                <a:lnTo>
                  <a:pt x="22420" y="3279"/>
                </a:lnTo>
                <a:cubicBezTo>
                  <a:pt x="22420" y="3261"/>
                  <a:pt x="22383" y="3261"/>
                  <a:pt x="22383" y="3279"/>
                </a:cubicBezTo>
                <a:lnTo>
                  <a:pt x="22347" y="3279"/>
                </a:lnTo>
                <a:cubicBezTo>
                  <a:pt x="22311" y="3261"/>
                  <a:pt x="22275" y="3243"/>
                  <a:pt x="22238" y="3224"/>
                </a:cubicBezTo>
                <a:cubicBezTo>
                  <a:pt x="22166" y="3188"/>
                  <a:pt x="22094" y="3170"/>
                  <a:pt x="22021" y="3134"/>
                </a:cubicBezTo>
                <a:cubicBezTo>
                  <a:pt x="21967" y="3116"/>
                  <a:pt x="21931" y="3116"/>
                  <a:pt x="21894" y="3098"/>
                </a:cubicBezTo>
                <a:cubicBezTo>
                  <a:pt x="21858" y="3080"/>
                  <a:pt x="21822" y="3061"/>
                  <a:pt x="21786" y="3043"/>
                </a:cubicBezTo>
                <a:cubicBezTo>
                  <a:pt x="21750" y="3043"/>
                  <a:pt x="21713" y="3025"/>
                  <a:pt x="21695" y="3007"/>
                </a:cubicBezTo>
                <a:cubicBezTo>
                  <a:pt x="21659" y="2989"/>
                  <a:pt x="21623" y="2953"/>
                  <a:pt x="21587" y="2935"/>
                </a:cubicBezTo>
                <a:cubicBezTo>
                  <a:pt x="21550" y="2898"/>
                  <a:pt x="21514" y="2880"/>
                  <a:pt x="21496" y="2862"/>
                </a:cubicBezTo>
                <a:cubicBezTo>
                  <a:pt x="21460" y="2826"/>
                  <a:pt x="21424" y="2808"/>
                  <a:pt x="21387" y="2790"/>
                </a:cubicBezTo>
                <a:cubicBezTo>
                  <a:pt x="21351" y="2772"/>
                  <a:pt x="21333" y="2736"/>
                  <a:pt x="21297" y="2699"/>
                </a:cubicBezTo>
                <a:cubicBezTo>
                  <a:pt x="21261" y="2681"/>
                  <a:pt x="21224" y="2663"/>
                  <a:pt x="21188" y="2627"/>
                </a:cubicBezTo>
                <a:cubicBezTo>
                  <a:pt x="21116" y="2591"/>
                  <a:pt x="21043" y="2536"/>
                  <a:pt x="20971" y="2500"/>
                </a:cubicBezTo>
                <a:lnTo>
                  <a:pt x="20735" y="2373"/>
                </a:lnTo>
                <a:cubicBezTo>
                  <a:pt x="20663" y="2337"/>
                  <a:pt x="20591" y="2319"/>
                  <a:pt x="20518" y="2283"/>
                </a:cubicBezTo>
                <a:cubicBezTo>
                  <a:pt x="20446" y="2265"/>
                  <a:pt x="20373" y="2228"/>
                  <a:pt x="20319" y="2192"/>
                </a:cubicBezTo>
                <a:lnTo>
                  <a:pt x="20210" y="2120"/>
                </a:lnTo>
                <a:cubicBezTo>
                  <a:pt x="20174" y="2102"/>
                  <a:pt x="20156" y="2084"/>
                  <a:pt x="20120" y="2065"/>
                </a:cubicBezTo>
                <a:cubicBezTo>
                  <a:pt x="20047" y="2029"/>
                  <a:pt x="19975" y="1993"/>
                  <a:pt x="19920" y="1957"/>
                </a:cubicBezTo>
                <a:cubicBezTo>
                  <a:pt x="19884" y="1939"/>
                  <a:pt x="19848" y="1921"/>
                  <a:pt x="19812" y="1902"/>
                </a:cubicBezTo>
                <a:cubicBezTo>
                  <a:pt x="19776" y="1884"/>
                  <a:pt x="19739" y="1884"/>
                  <a:pt x="19685" y="1866"/>
                </a:cubicBezTo>
                <a:cubicBezTo>
                  <a:pt x="19649" y="1866"/>
                  <a:pt x="19613" y="1866"/>
                  <a:pt x="19576" y="1848"/>
                </a:cubicBezTo>
                <a:lnTo>
                  <a:pt x="19468" y="1848"/>
                </a:lnTo>
                <a:cubicBezTo>
                  <a:pt x="19413" y="1866"/>
                  <a:pt x="19377" y="1866"/>
                  <a:pt x="19341" y="1884"/>
                </a:cubicBezTo>
                <a:cubicBezTo>
                  <a:pt x="19287" y="1884"/>
                  <a:pt x="19250" y="1902"/>
                  <a:pt x="19214" y="1902"/>
                </a:cubicBezTo>
                <a:lnTo>
                  <a:pt x="19087" y="1921"/>
                </a:lnTo>
                <a:lnTo>
                  <a:pt x="19015" y="1848"/>
                </a:lnTo>
                <a:cubicBezTo>
                  <a:pt x="18979" y="1812"/>
                  <a:pt x="18924" y="1794"/>
                  <a:pt x="18888" y="1758"/>
                </a:cubicBezTo>
                <a:cubicBezTo>
                  <a:pt x="18852" y="1721"/>
                  <a:pt x="18816" y="1685"/>
                  <a:pt x="18780" y="1649"/>
                </a:cubicBezTo>
                <a:cubicBezTo>
                  <a:pt x="18707" y="1577"/>
                  <a:pt x="18635" y="1504"/>
                  <a:pt x="18562" y="1414"/>
                </a:cubicBezTo>
                <a:cubicBezTo>
                  <a:pt x="18526" y="1377"/>
                  <a:pt x="18490" y="1341"/>
                  <a:pt x="18454" y="1323"/>
                </a:cubicBezTo>
                <a:cubicBezTo>
                  <a:pt x="18417" y="1323"/>
                  <a:pt x="18399" y="1305"/>
                  <a:pt x="18381" y="1305"/>
                </a:cubicBezTo>
                <a:cubicBezTo>
                  <a:pt x="18363" y="1287"/>
                  <a:pt x="18345" y="1269"/>
                  <a:pt x="18327" y="1269"/>
                </a:cubicBezTo>
                <a:cubicBezTo>
                  <a:pt x="18309" y="1269"/>
                  <a:pt x="18272" y="1269"/>
                  <a:pt x="18254" y="1287"/>
                </a:cubicBezTo>
                <a:cubicBezTo>
                  <a:pt x="18236" y="1305"/>
                  <a:pt x="18200" y="1305"/>
                  <a:pt x="18182" y="1305"/>
                </a:cubicBezTo>
                <a:cubicBezTo>
                  <a:pt x="18128" y="1305"/>
                  <a:pt x="18073" y="1323"/>
                  <a:pt x="18037" y="1341"/>
                </a:cubicBezTo>
                <a:cubicBezTo>
                  <a:pt x="17983" y="1359"/>
                  <a:pt x="17947" y="1395"/>
                  <a:pt x="17910" y="1414"/>
                </a:cubicBezTo>
                <a:cubicBezTo>
                  <a:pt x="17874" y="1450"/>
                  <a:pt x="17820" y="1468"/>
                  <a:pt x="17784" y="1486"/>
                </a:cubicBezTo>
                <a:cubicBezTo>
                  <a:pt x="17729" y="1522"/>
                  <a:pt x="17693" y="1558"/>
                  <a:pt x="17657" y="1595"/>
                </a:cubicBezTo>
                <a:cubicBezTo>
                  <a:pt x="17621" y="1631"/>
                  <a:pt x="17584" y="1649"/>
                  <a:pt x="17530" y="1685"/>
                </a:cubicBezTo>
                <a:cubicBezTo>
                  <a:pt x="17439" y="1739"/>
                  <a:pt x="17367" y="1812"/>
                  <a:pt x="17295" y="1902"/>
                </a:cubicBezTo>
                <a:cubicBezTo>
                  <a:pt x="17258" y="1957"/>
                  <a:pt x="17222" y="1993"/>
                  <a:pt x="17204" y="2029"/>
                </a:cubicBezTo>
                <a:cubicBezTo>
                  <a:pt x="17168" y="2084"/>
                  <a:pt x="17132" y="2120"/>
                  <a:pt x="17095" y="2138"/>
                </a:cubicBezTo>
                <a:cubicBezTo>
                  <a:pt x="17077" y="2156"/>
                  <a:pt x="17059" y="2174"/>
                  <a:pt x="17041" y="2174"/>
                </a:cubicBezTo>
                <a:cubicBezTo>
                  <a:pt x="17023" y="2192"/>
                  <a:pt x="17005" y="2210"/>
                  <a:pt x="16987" y="2228"/>
                </a:cubicBezTo>
                <a:cubicBezTo>
                  <a:pt x="16932" y="2265"/>
                  <a:pt x="16896" y="2283"/>
                  <a:pt x="16842" y="2319"/>
                </a:cubicBezTo>
                <a:cubicBezTo>
                  <a:pt x="16824" y="2319"/>
                  <a:pt x="16806" y="2337"/>
                  <a:pt x="16788" y="2337"/>
                </a:cubicBezTo>
                <a:cubicBezTo>
                  <a:pt x="16769" y="2337"/>
                  <a:pt x="16733" y="2355"/>
                  <a:pt x="16715" y="2373"/>
                </a:cubicBezTo>
                <a:cubicBezTo>
                  <a:pt x="16661" y="2391"/>
                  <a:pt x="16606" y="2410"/>
                  <a:pt x="16570" y="2446"/>
                </a:cubicBezTo>
                <a:lnTo>
                  <a:pt x="16425" y="2500"/>
                </a:lnTo>
                <a:cubicBezTo>
                  <a:pt x="16371" y="2536"/>
                  <a:pt x="16335" y="2573"/>
                  <a:pt x="16299" y="2609"/>
                </a:cubicBezTo>
                <a:cubicBezTo>
                  <a:pt x="16262" y="2645"/>
                  <a:pt x="16208" y="2681"/>
                  <a:pt x="16172" y="2699"/>
                </a:cubicBezTo>
                <a:cubicBezTo>
                  <a:pt x="16136" y="2717"/>
                  <a:pt x="16081" y="2754"/>
                  <a:pt x="16045" y="2790"/>
                </a:cubicBezTo>
                <a:cubicBezTo>
                  <a:pt x="16009" y="2826"/>
                  <a:pt x="15973" y="2862"/>
                  <a:pt x="15918" y="2898"/>
                </a:cubicBezTo>
                <a:cubicBezTo>
                  <a:pt x="15882" y="2917"/>
                  <a:pt x="15828" y="2935"/>
                  <a:pt x="15773" y="2971"/>
                </a:cubicBezTo>
                <a:cubicBezTo>
                  <a:pt x="15737" y="2989"/>
                  <a:pt x="15683" y="3025"/>
                  <a:pt x="15647" y="3043"/>
                </a:cubicBezTo>
                <a:cubicBezTo>
                  <a:pt x="15592" y="3061"/>
                  <a:pt x="15538" y="3080"/>
                  <a:pt x="15484" y="3080"/>
                </a:cubicBezTo>
                <a:cubicBezTo>
                  <a:pt x="15411" y="3080"/>
                  <a:pt x="15357" y="3116"/>
                  <a:pt x="15303" y="3116"/>
                </a:cubicBezTo>
                <a:lnTo>
                  <a:pt x="15230" y="3152"/>
                </a:lnTo>
                <a:lnTo>
                  <a:pt x="15158" y="3170"/>
                </a:lnTo>
                <a:cubicBezTo>
                  <a:pt x="15103" y="3188"/>
                  <a:pt x="15067" y="3206"/>
                  <a:pt x="15013" y="3224"/>
                </a:cubicBezTo>
                <a:lnTo>
                  <a:pt x="14940" y="3224"/>
                </a:lnTo>
                <a:cubicBezTo>
                  <a:pt x="14904" y="3224"/>
                  <a:pt x="14886" y="3224"/>
                  <a:pt x="14850" y="3224"/>
                </a:cubicBezTo>
                <a:cubicBezTo>
                  <a:pt x="14814" y="3206"/>
                  <a:pt x="14777" y="3206"/>
                  <a:pt x="14741" y="3224"/>
                </a:cubicBezTo>
                <a:lnTo>
                  <a:pt x="14741" y="3224"/>
                </a:lnTo>
                <a:lnTo>
                  <a:pt x="14723" y="3206"/>
                </a:lnTo>
                <a:cubicBezTo>
                  <a:pt x="14614" y="3188"/>
                  <a:pt x="14524" y="3170"/>
                  <a:pt x="14451" y="3134"/>
                </a:cubicBezTo>
                <a:cubicBezTo>
                  <a:pt x="14361" y="3116"/>
                  <a:pt x="14288" y="3080"/>
                  <a:pt x="14198" y="3061"/>
                </a:cubicBezTo>
                <a:cubicBezTo>
                  <a:pt x="14107" y="3043"/>
                  <a:pt x="14017" y="3025"/>
                  <a:pt x="13926" y="3007"/>
                </a:cubicBezTo>
                <a:cubicBezTo>
                  <a:pt x="13854" y="2989"/>
                  <a:pt x="13763" y="2935"/>
                  <a:pt x="13691" y="2917"/>
                </a:cubicBezTo>
                <a:cubicBezTo>
                  <a:pt x="13600" y="2898"/>
                  <a:pt x="13510" y="2862"/>
                  <a:pt x="13437" y="2826"/>
                </a:cubicBezTo>
                <a:cubicBezTo>
                  <a:pt x="13347" y="2790"/>
                  <a:pt x="13256" y="2754"/>
                  <a:pt x="13184" y="2717"/>
                </a:cubicBezTo>
                <a:cubicBezTo>
                  <a:pt x="13093" y="2681"/>
                  <a:pt x="12985" y="2681"/>
                  <a:pt x="12912" y="2627"/>
                </a:cubicBezTo>
                <a:cubicBezTo>
                  <a:pt x="12876" y="2627"/>
                  <a:pt x="12840" y="2591"/>
                  <a:pt x="12822" y="2591"/>
                </a:cubicBezTo>
                <a:cubicBezTo>
                  <a:pt x="12785" y="2573"/>
                  <a:pt x="12731" y="2554"/>
                  <a:pt x="12695" y="2536"/>
                </a:cubicBezTo>
                <a:cubicBezTo>
                  <a:pt x="12622" y="2482"/>
                  <a:pt x="12550" y="2446"/>
                  <a:pt x="12477" y="2410"/>
                </a:cubicBezTo>
                <a:cubicBezTo>
                  <a:pt x="12405" y="2373"/>
                  <a:pt x="12314" y="2355"/>
                  <a:pt x="12224" y="2337"/>
                </a:cubicBezTo>
                <a:cubicBezTo>
                  <a:pt x="12133" y="2337"/>
                  <a:pt x="12043" y="2355"/>
                  <a:pt x="11952" y="2373"/>
                </a:cubicBezTo>
                <a:cubicBezTo>
                  <a:pt x="11880" y="2373"/>
                  <a:pt x="11807" y="2355"/>
                  <a:pt x="11735" y="2319"/>
                </a:cubicBezTo>
                <a:cubicBezTo>
                  <a:pt x="11699" y="2301"/>
                  <a:pt x="11663" y="2283"/>
                  <a:pt x="11626" y="2283"/>
                </a:cubicBezTo>
                <a:cubicBezTo>
                  <a:pt x="11590" y="2283"/>
                  <a:pt x="11554" y="2283"/>
                  <a:pt x="11518" y="2283"/>
                </a:cubicBezTo>
                <a:cubicBezTo>
                  <a:pt x="11463" y="2283"/>
                  <a:pt x="11427" y="2283"/>
                  <a:pt x="11391" y="2301"/>
                </a:cubicBezTo>
                <a:cubicBezTo>
                  <a:pt x="11355" y="2301"/>
                  <a:pt x="11300" y="2319"/>
                  <a:pt x="11264" y="2337"/>
                </a:cubicBezTo>
                <a:cubicBezTo>
                  <a:pt x="11228" y="2355"/>
                  <a:pt x="11192" y="2373"/>
                  <a:pt x="11174" y="2391"/>
                </a:cubicBezTo>
                <a:cubicBezTo>
                  <a:pt x="11137" y="2428"/>
                  <a:pt x="11119" y="2482"/>
                  <a:pt x="11083" y="2518"/>
                </a:cubicBezTo>
                <a:cubicBezTo>
                  <a:pt x="11065" y="2536"/>
                  <a:pt x="11029" y="2554"/>
                  <a:pt x="11011" y="2573"/>
                </a:cubicBezTo>
                <a:cubicBezTo>
                  <a:pt x="10992" y="2591"/>
                  <a:pt x="10974" y="2609"/>
                  <a:pt x="10956" y="2609"/>
                </a:cubicBezTo>
                <a:cubicBezTo>
                  <a:pt x="10938" y="2627"/>
                  <a:pt x="10920" y="2627"/>
                  <a:pt x="10902" y="2645"/>
                </a:cubicBezTo>
                <a:cubicBezTo>
                  <a:pt x="10884" y="2645"/>
                  <a:pt x="10848" y="2699"/>
                  <a:pt x="10811" y="2717"/>
                </a:cubicBezTo>
                <a:cubicBezTo>
                  <a:pt x="10775" y="2736"/>
                  <a:pt x="10721" y="2754"/>
                  <a:pt x="10703" y="2772"/>
                </a:cubicBezTo>
                <a:cubicBezTo>
                  <a:pt x="10667" y="2808"/>
                  <a:pt x="10630" y="2826"/>
                  <a:pt x="10594" y="2862"/>
                </a:cubicBezTo>
                <a:cubicBezTo>
                  <a:pt x="10558" y="2880"/>
                  <a:pt x="10522" y="2898"/>
                  <a:pt x="10485" y="2917"/>
                </a:cubicBezTo>
                <a:cubicBezTo>
                  <a:pt x="10467" y="2953"/>
                  <a:pt x="10431" y="2989"/>
                  <a:pt x="10395" y="2989"/>
                </a:cubicBezTo>
                <a:cubicBezTo>
                  <a:pt x="10377" y="2989"/>
                  <a:pt x="10359" y="2989"/>
                  <a:pt x="10341" y="2989"/>
                </a:cubicBezTo>
                <a:lnTo>
                  <a:pt x="10250" y="2971"/>
                </a:lnTo>
                <a:cubicBezTo>
                  <a:pt x="10214" y="2971"/>
                  <a:pt x="10159" y="2971"/>
                  <a:pt x="10123" y="2953"/>
                </a:cubicBezTo>
                <a:cubicBezTo>
                  <a:pt x="10069" y="2953"/>
                  <a:pt x="10033" y="2935"/>
                  <a:pt x="9996" y="2917"/>
                </a:cubicBezTo>
                <a:cubicBezTo>
                  <a:pt x="9960" y="2898"/>
                  <a:pt x="9924" y="2880"/>
                  <a:pt x="9888" y="2862"/>
                </a:cubicBezTo>
                <a:cubicBezTo>
                  <a:pt x="9852" y="2826"/>
                  <a:pt x="9815" y="2808"/>
                  <a:pt x="9779" y="2790"/>
                </a:cubicBezTo>
                <a:cubicBezTo>
                  <a:pt x="9761" y="2772"/>
                  <a:pt x="9725" y="2772"/>
                  <a:pt x="9689" y="2754"/>
                </a:cubicBezTo>
                <a:cubicBezTo>
                  <a:pt x="9652" y="2736"/>
                  <a:pt x="9616" y="2717"/>
                  <a:pt x="9562" y="2717"/>
                </a:cubicBezTo>
                <a:cubicBezTo>
                  <a:pt x="9489" y="2699"/>
                  <a:pt x="9417" y="2663"/>
                  <a:pt x="9345" y="2663"/>
                </a:cubicBezTo>
                <a:cubicBezTo>
                  <a:pt x="9254" y="2645"/>
                  <a:pt x="9163" y="2645"/>
                  <a:pt x="9091" y="2609"/>
                </a:cubicBezTo>
                <a:cubicBezTo>
                  <a:pt x="9000" y="2591"/>
                  <a:pt x="8928" y="2536"/>
                  <a:pt x="8892" y="2464"/>
                </a:cubicBezTo>
                <a:cubicBezTo>
                  <a:pt x="8856" y="2446"/>
                  <a:pt x="8837" y="2410"/>
                  <a:pt x="8819" y="2373"/>
                </a:cubicBezTo>
                <a:cubicBezTo>
                  <a:pt x="8783" y="2355"/>
                  <a:pt x="8765" y="2301"/>
                  <a:pt x="8729" y="2265"/>
                </a:cubicBezTo>
                <a:cubicBezTo>
                  <a:pt x="8693" y="2228"/>
                  <a:pt x="8656" y="2138"/>
                  <a:pt x="8584" y="2120"/>
                </a:cubicBezTo>
                <a:cubicBezTo>
                  <a:pt x="8530" y="2102"/>
                  <a:pt x="8475" y="2120"/>
                  <a:pt x="8457" y="2156"/>
                </a:cubicBezTo>
                <a:cubicBezTo>
                  <a:pt x="8421" y="2192"/>
                  <a:pt x="8385" y="2247"/>
                  <a:pt x="8330" y="2228"/>
                </a:cubicBezTo>
                <a:cubicBezTo>
                  <a:pt x="8294" y="2210"/>
                  <a:pt x="8276" y="2192"/>
                  <a:pt x="8240" y="2174"/>
                </a:cubicBezTo>
                <a:lnTo>
                  <a:pt x="8131" y="2102"/>
                </a:lnTo>
                <a:cubicBezTo>
                  <a:pt x="8077" y="2065"/>
                  <a:pt x="8004" y="2011"/>
                  <a:pt x="7932" y="1957"/>
                </a:cubicBezTo>
                <a:cubicBezTo>
                  <a:pt x="7878" y="1921"/>
                  <a:pt x="7841" y="1848"/>
                  <a:pt x="7787" y="1812"/>
                </a:cubicBezTo>
                <a:cubicBezTo>
                  <a:pt x="7715" y="1776"/>
                  <a:pt x="7715" y="1776"/>
                  <a:pt x="7697" y="1758"/>
                </a:cubicBezTo>
                <a:cubicBezTo>
                  <a:pt x="7660" y="1721"/>
                  <a:pt x="7642" y="1703"/>
                  <a:pt x="7606" y="1667"/>
                </a:cubicBezTo>
                <a:cubicBezTo>
                  <a:pt x="7588" y="1649"/>
                  <a:pt x="7570" y="1613"/>
                  <a:pt x="7552" y="1595"/>
                </a:cubicBezTo>
                <a:lnTo>
                  <a:pt x="7479" y="1486"/>
                </a:lnTo>
                <a:cubicBezTo>
                  <a:pt x="7461" y="1450"/>
                  <a:pt x="7443" y="1414"/>
                  <a:pt x="7425" y="1377"/>
                </a:cubicBezTo>
                <a:cubicBezTo>
                  <a:pt x="7407" y="1341"/>
                  <a:pt x="7371" y="1323"/>
                  <a:pt x="7334" y="1305"/>
                </a:cubicBezTo>
                <a:cubicBezTo>
                  <a:pt x="7280" y="1251"/>
                  <a:pt x="7226" y="1214"/>
                  <a:pt x="7153" y="1196"/>
                </a:cubicBezTo>
                <a:cubicBezTo>
                  <a:pt x="7117" y="1196"/>
                  <a:pt x="7081" y="1196"/>
                  <a:pt x="7063" y="1196"/>
                </a:cubicBezTo>
                <a:cubicBezTo>
                  <a:pt x="7008" y="1196"/>
                  <a:pt x="6972" y="1178"/>
                  <a:pt x="6918" y="1160"/>
                </a:cubicBezTo>
                <a:cubicBezTo>
                  <a:pt x="6882" y="1160"/>
                  <a:pt x="6845" y="1160"/>
                  <a:pt x="6809" y="1160"/>
                </a:cubicBezTo>
                <a:lnTo>
                  <a:pt x="6646" y="1178"/>
                </a:lnTo>
                <a:cubicBezTo>
                  <a:pt x="6556" y="1178"/>
                  <a:pt x="6483" y="1232"/>
                  <a:pt x="6393" y="1232"/>
                </a:cubicBezTo>
                <a:cubicBezTo>
                  <a:pt x="6284" y="1251"/>
                  <a:pt x="6212" y="1269"/>
                  <a:pt x="6121" y="1269"/>
                </a:cubicBezTo>
                <a:lnTo>
                  <a:pt x="6103" y="1269"/>
                </a:lnTo>
                <a:lnTo>
                  <a:pt x="6012" y="1196"/>
                </a:lnTo>
                <a:cubicBezTo>
                  <a:pt x="5976" y="1160"/>
                  <a:pt x="5922" y="1124"/>
                  <a:pt x="5867" y="1088"/>
                </a:cubicBezTo>
                <a:cubicBezTo>
                  <a:pt x="5813" y="1069"/>
                  <a:pt x="5759" y="1033"/>
                  <a:pt x="5723" y="997"/>
                </a:cubicBezTo>
                <a:cubicBezTo>
                  <a:pt x="5668" y="961"/>
                  <a:pt x="5614" y="943"/>
                  <a:pt x="5560" y="906"/>
                </a:cubicBezTo>
                <a:cubicBezTo>
                  <a:pt x="5505" y="870"/>
                  <a:pt x="5487" y="834"/>
                  <a:pt x="5433" y="798"/>
                </a:cubicBezTo>
                <a:cubicBezTo>
                  <a:pt x="5379" y="780"/>
                  <a:pt x="5342" y="762"/>
                  <a:pt x="5306" y="725"/>
                </a:cubicBezTo>
                <a:cubicBezTo>
                  <a:pt x="5270" y="689"/>
                  <a:pt x="5234" y="635"/>
                  <a:pt x="5197" y="599"/>
                </a:cubicBezTo>
                <a:cubicBezTo>
                  <a:pt x="5161" y="562"/>
                  <a:pt x="5107" y="526"/>
                  <a:pt x="5071" y="490"/>
                </a:cubicBezTo>
                <a:cubicBezTo>
                  <a:pt x="5016" y="454"/>
                  <a:pt x="4980" y="399"/>
                  <a:pt x="4944" y="345"/>
                </a:cubicBezTo>
                <a:cubicBezTo>
                  <a:pt x="4926" y="309"/>
                  <a:pt x="4871" y="255"/>
                  <a:pt x="4835" y="218"/>
                </a:cubicBezTo>
                <a:cubicBezTo>
                  <a:pt x="4781" y="182"/>
                  <a:pt x="4745" y="146"/>
                  <a:pt x="4690" y="128"/>
                </a:cubicBezTo>
                <a:cubicBezTo>
                  <a:pt x="4636" y="110"/>
                  <a:pt x="4564" y="110"/>
                  <a:pt x="4509" y="128"/>
                </a:cubicBezTo>
                <a:cubicBezTo>
                  <a:pt x="4455" y="128"/>
                  <a:pt x="4383" y="146"/>
                  <a:pt x="4328" y="146"/>
                </a:cubicBezTo>
                <a:cubicBezTo>
                  <a:pt x="4292" y="164"/>
                  <a:pt x="4274" y="182"/>
                  <a:pt x="4256" y="200"/>
                </a:cubicBezTo>
                <a:cubicBezTo>
                  <a:pt x="4220" y="218"/>
                  <a:pt x="4201" y="236"/>
                  <a:pt x="4165" y="236"/>
                </a:cubicBezTo>
                <a:cubicBezTo>
                  <a:pt x="4147" y="255"/>
                  <a:pt x="4129" y="273"/>
                  <a:pt x="4093" y="291"/>
                </a:cubicBezTo>
                <a:cubicBezTo>
                  <a:pt x="4075" y="309"/>
                  <a:pt x="4038" y="327"/>
                  <a:pt x="4020" y="345"/>
                </a:cubicBezTo>
                <a:cubicBezTo>
                  <a:pt x="3966" y="381"/>
                  <a:pt x="3912" y="418"/>
                  <a:pt x="3875" y="436"/>
                </a:cubicBezTo>
                <a:lnTo>
                  <a:pt x="3857" y="472"/>
                </a:lnTo>
                <a:cubicBezTo>
                  <a:pt x="3839" y="472"/>
                  <a:pt x="3839" y="472"/>
                  <a:pt x="3821" y="472"/>
                </a:cubicBezTo>
                <a:cubicBezTo>
                  <a:pt x="3803" y="472"/>
                  <a:pt x="3785" y="508"/>
                  <a:pt x="3749" y="508"/>
                </a:cubicBezTo>
                <a:lnTo>
                  <a:pt x="3749" y="508"/>
                </a:lnTo>
                <a:cubicBezTo>
                  <a:pt x="3749" y="508"/>
                  <a:pt x="3731" y="508"/>
                  <a:pt x="3731" y="508"/>
                </a:cubicBezTo>
                <a:cubicBezTo>
                  <a:pt x="3676" y="508"/>
                  <a:pt x="3622" y="490"/>
                  <a:pt x="3568" y="472"/>
                </a:cubicBezTo>
                <a:cubicBezTo>
                  <a:pt x="3495" y="454"/>
                  <a:pt x="3441" y="399"/>
                  <a:pt x="3386" y="363"/>
                </a:cubicBezTo>
                <a:cubicBezTo>
                  <a:pt x="3296" y="291"/>
                  <a:pt x="3187" y="236"/>
                  <a:pt x="3079" y="218"/>
                </a:cubicBezTo>
                <a:cubicBezTo>
                  <a:pt x="3042" y="200"/>
                  <a:pt x="3006" y="200"/>
                  <a:pt x="2970" y="182"/>
                </a:cubicBezTo>
                <a:lnTo>
                  <a:pt x="2861" y="146"/>
                </a:lnTo>
                <a:cubicBezTo>
                  <a:pt x="2825" y="128"/>
                  <a:pt x="2771" y="110"/>
                  <a:pt x="2735" y="92"/>
                </a:cubicBezTo>
                <a:cubicBezTo>
                  <a:pt x="2662" y="73"/>
                  <a:pt x="2590" y="37"/>
                  <a:pt x="2517" y="19"/>
                </a:cubicBezTo>
                <a:cubicBezTo>
                  <a:pt x="2481" y="19"/>
                  <a:pt x="2445" y="19"/>
                  <a:pt x="2427" y="19"/>
                </a:cubicBezTo>
                <a:cubicBezTo>
                  <a:pt x="2372" y="1"/>
                  <a:pt x="2336" y="1"/>
                  <a:pt x="2300" y="1"/>
                </a:cubicBezTo>
                <a:cubicBezTo>
                  <a:pt x="2264" y="1"/>
                  <a:pt x="2246" y="19"/>
                  <a:pt x="2209" y="19"/>
                </a:cubicBezTo>
                <a:cubicBezTo>
                  <a:pt x="2173" y="19"/>
                  <a:pt x="2137" y="37"/>
                  <a:pt x="2101" y="37"/>
                </a:cubicBezTo>
                <a:cubicBezTo>
                  <a:pt x="2064" y="55"/>
                  <a:pt x="2028" y="73"/>
                  <a:pt x="1992" y="73"/>
                </a:cubicBezTo>
                <a:lnTo>
                  <a:pt x="1865" y="92"/>
                </a:lnTo>
                <a:cubicBezTo>
                  <a:pt x="1793" y="110"/>
                  <a:pt x="1720" y="128"/>
                  <a:pt x="1648" y="146"/>
                </a:cubicBezTo>
                <a:cubicBezTo>
                  <a:pt x="1576" y="164"/>
                  <a:pt x="1485" y="182"/>
                  <a:pt x="1394" y="218"/>
                </a:cubicBezTo>
                <a:cubicBezTo>
                  <a:pt x="1322" y="236"/>
                  <a:pt x="1231" y="273"/>
                  <a:pt x="1159" y="291"/>
                </a:cubicBezTo>
                <a:cubicBezTo>
                  <a:pt x="1087" y="327"/>
                  <a:pt x="1014" y="345"/>
                  <a:pt x="942" y="381"/>
                </a:cubicBezTo>
                <a:cubicBezTo>
                  <a:pt x="905" y="399"/>
                  <a:pt x="869" y="418"/>
                  <a:pt x="833" y="436"/>
                </a:cubicBezTo>
                <a:cubicBezTo>
                  <a:pt x="815" y="436"/>
                  <a:pt x="761" y="454"/>
                  <a:pt x="724" y="472"/>
                </a:cubicBezTo>
                <a:lnTo>
                  <a:pt x="634" y="508"/>
                </a:lnTo>
                <a:cubicBezTo>
                  <a:pt x="598" y="526"/>
                  <a:pt x="580" y="544"/>
                  <a:pt x="543" y="562"/>
                </a:cubicBezTo>
                <a:cubicBezTo>
                  <a:pt x="507" y="599"/>
                  <a:pt x="453" y="617"/>
                  <a:pt x="417" y="635"/>
                </a:cubicBezTo>
                <a:lnTo>
                  <a:pt x="290" y="689"/>
                </a:lnTo>
                <a:cubicBezTo>
                  <a:pt x="217" y="725"/>
                  <a:pt x="145" y="762"/>
                  <a:pt x="72" y="798"/>
                </a:cubicBezTo>
                <a:lnTo>
                  <a:pt x="18" y="83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txBox="1">
            <a:spLocks noGrp="1"/>
          </p:cNvSpPr>
          <p:nvPr>
            <p:ph type="title" idx="2"/>
          </p:nvPr>
        </p:nvSpPr>
        <p:spPr>
          <a:xfrm>
            <a:off x="1377200" y="1846050"/>
            <a:ext cx="6390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357"/>
        <p:cNvGrpSpPr/>
        <p:nvPr/>
      </p:nvGrpSpPr>
      <p:grpSpPr>
        <a:xfrm>
          <a:off x="0" y="0"/>
          <a:ext cx="0" cy="0"/>
          <a:chOff x="0" y="0"/>
          <a:chExt cx="0" cy="0"/>
        </a:xfrm>
      </p:grpSpPr>
      <p:sp>
        <p:nvSpPr>
          <p:cNvPr id="358" name="Google Shape;358;p18"/>
          <p:cNvSpPr/>
          <p:nvPr/>
        </p:nvSpPr>
        <p:spPr>
          <a:xfrm flipH="1">
            <a:off x="72" y="1887100"/>
            <a:ext cx="9143866"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8"/>
          <p:cNvSpPr/>
          <p:nvPr/>
        </p:nvSpPr>
        <p:spPr>
          <a:xfrm flipH="1">
            <a:off x="7152884" y="7824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8"/>
          <p:cNvSpPr/>
          <p:nvPr/>
        </p:nvSpPr>
        <p:spPr>
          <a:xfrm flipH="1">
            <a:off x="300664" y="4326103"/>
            <a:ext cx="2082569" cy="572689"/>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 name="Google Shape;361;p18"/>
          <p:cNvGrpSpPr/>
          <p:nvPr/>
        </p:nvGrpSpPr>
        <p:grpSpPr>
          <a:xfrm>
            <a:off x="-126741" y="210082"/>
            <a:ext cx="9458174" cy="4006055"/>
            <a:chOff x="-126741" y="210082"/>
            <a:chExt cx="9458174" cy="4006055"/>
          </a:xfrm>
        </p:grpSpPr>
        <p:sp>
          <p:nvSpPr>
            <p:cNvPr id="362" name="Google Shape;362;p18"/>
            <p:cNvSpPr/>
            <p:nvPr/>
          </p:nvSpPr>
          <p:spPr>
            <a:xfrm flipH="1">
              <a:off x="140599" y="62947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flipH="1">
              <a:off x="-126741" y="416999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flipH="1">
              <a:off x="-126721" y="11162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flipH="1">
              <a:off x="8711212" y="2100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flipH="1">
              <a:off x="8769750" y="3944203"/>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7" name="Google Shape;367;p18"/>
          <p:cNvSpPr/>
          <p:nvPr/>
        </p:nvSpPr>
        <p:spPr>
          <a:xfrm flipH="1">
            <a:off x="7398231" y="990572"/>
            <a:ext cx="193276" cy="85640"/>
          </a:xfrm>
          <a:custGeom>
            <a:avLst/>
            <a:gdLst/>
            <a:ahLst/>
            <a:cxnLst/>
            <a:rect l="l" t="t" r="r" b="b"/>
            <a:pathLst>
              <a:path w="1160" h="514" extrusionOk="0">
                <a:moveTo>
                  <a:pt x="1005" y="1"/>
                </a:moveTo>
                <a:cubicBezTo>
                  <a:pt x="843" y="1"/>
                  <a:pt x="687" y="67"/>
                  <a:pt x="574" y="183"/>
                </a:cubicBezTo>
                <a:lnTo>
                  <a:pt x="574" y="183"/>
                </a:lnTo>
                <a:cubicBezTo>
                  <a:pt x="501" y="133"/>
                  <a:pt x="423" y="97"/>
                  <a:pt x="345" y="75"/>
                </a:cubicBezTo>
                <a:cubicBezTo>
                  <a:pt x="319" y="69"/>
                  <a:pt x="294" y="66"/>
                  <a:pt x="269" y="66"/>
                </a:cubicBezTo>
                <a:cubicBezTo>
                  <a:pt x="152" y="66"/>
                  <a:pt x="45" y="133"/>
                  <a:pt x="1" y="238"/>
                </a:cubicBezTo>
                <a:cubicBezTo>
                  <a:pt x="44" y="194"/>
                  <a:pt x="108" y="170"/>
                  <a:pt x="176" y="170"/>
                </a:cubicBezTo>
                <a:cubicBezTo>
                  <a:pt x="220" y="170"/>
                  <a:pt x="266" y="180"/>
                  <a:pt x="308" y="202"/>
                </a:cubicBezTo>
                <a:cubicBezTo>
                  <a:pt x="381" y="256"/>
                  <a:pt x="453" y="347"/>
                  <a:pt x="490" y="437"/>
                </a:cubicBezTo>
                <a:cubicBezTo>
                  <a:pt x="508" y="474"/>
                  <a:pt x="526" y="510"/>
                  <a:pt x="580" y="510"/>
                </a:cubicBezTo>
                <a:cubicBezTo>
                  <a:pt x="587" y="512"/>
                  <a:pt x="595" y="513"/>
                  <a:pt x="603" y="513"/>
                </a:cubicBezTo>
                <a:cubicBezTo>
                  <a:pt x="653" y="513"/>
                  <a:pt x="707" y="466"/>
                  <a:pt x="707" y="419"/>
                </a:cubicBezTo>
                <a:cubicBezTo>
                  <a:pt x="743" y="184"/>
                  <a:pt x="942" y="21"/>
                  <a:pt x="1160" y="21"/>
                </a:cubicBezTo>
                <a:cubicBezTo>
                  <a:pt x="1108" y="7"/>
                  <a:pt x="1057" y="1"/>
                  <a:pt x="1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8" name="Google Shape;368;p18"/>
          <p:cNvGrpSpPr/>
          <p:nvPr/>
        </p:nvGrpSpPr>
        <p:grpSpPr>
          <a:xfrm flipH="1">
            <a:off x="8223996" y="4394750"/>
            <a:ext cx="413545" cy="210602"/>
            <a:chOff x="2997351" y="1193725"/>
            <a:chExt cx="413545" cy="210602"/>
          </a:xfrm>
        </p:grpSpPr>
        <p:sp>
          <p:nvSpPr>
            <p:cNvPr id="369" name="Google Shape;369;p18"/>
            <p:cNvSpPr/>
            <p:nvPr/>
          </p:nvSpPr>
          <p:spPr>
            <a:xfrm>
              <a:off x="2997351" y="1338348"/>
              <a:ext cx="105802" cy="65980"/>
            </a:xfrm>
            <a:custGeom>
              <a:avLst/>
              <a:gdLst/>
              <a:ahLst/>
              <a:cxnLst/>
              <a:rect l="l" t="t" r="r" b="b"/>
              <a:pathLst>
                <a:path w="635" h="396" extrusionOk="0">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3265938" y="1193725"/>
              <a:ext cx="144957" cy="69478"/>
            </a:xfrm>
            <a:custGeom>
              <a:avLst/>
              <a:gdLst/>
              <a:ahLst/>
              <a:cxnLst/>
              <a:rect l="l" t="t" r="r" b="b"/>
              <a:pathLst>
                <a:path w="870" h="417" extrusionOk="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3">
  <p:cSld name="ONE_COLUMN_TEXT_1_1_1_1_1">
    <p:spTree>
      <p:nvGrpSpPr>
        <p:cNvPr id="1" name="Shape 569"/>
        <p:cNvGrpSpPr/>
        <p:nvPr/>
      </p:nvGrpSpPr>
      <p:grpSpPr>
        <a:xfrm>
          <a:off x="0" y="0"/>
          <a:ext cx="0" cy="0"/>
          <a:chOff x="0" y="0"/>
          <a:chExt cx="0" cy="0"/>
        </a:xfrm>
      </p:grpSpPr>
      <p:grpSp>
        <p:nvGrpSpPr>
          <p:cNvPr id="570" name="Google Shape;570;p25"/>
          <p:cNvGrpSpPr/>
          <p:nvPr/>
        </p:nvGrpSpPr>
        <p:grpSpPr>
          <a:xfrm>
            <a:off x="-103928" y="11357"/>
            <a:ext cx="9489289" cy="5132136"/>
            <a:chOff x="-103928" y="11357"/>
            <a:chExt cx="9489289" cy="5132136"/>
          </a:xfrm>
        </p:grpSpPr>
        <p:sp>
          <p:nvSpPr>
            <p:cNvPr id="571" name="Google Shape;571;p25"/>
            <p:cNvSpPr/>
            <p:nvPr/>
          </p:nvSpPr>
          <p:spPr>
            <a:xfrm>
              <a:off x="719995" y="1877350"/>
              <a:ext cx="8399455" cy="3266143"/>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5"/>
            <p:cNvSpPr/>
            <p:nvPr/>
          </p:nvSpPr>
          <p:spPr>
            <a:xfrm>
              <a:off x="0" y="578325"/>
              <a:ext cx="4229745" cy="1194049"/>
            </a:xfrm>
            <a:custGeom>
              <a:avLst/>
              <a:gdLst/>
              <a:ahLst/>
              <a:cxnLst/>
              <a:rect l="l" t="t" r="r" b="b"/>
              <a:pathLst>
                <a:path w="115417" h="32582" extrusionOk="0">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25"/>
            <p:cNvGrpSpPr/>
            <p:nvPr/>
          </p:nvGrpSpPr>
          <p:grpSpPr>
            <a:xfrm flipH="1">
              <a:off x="-103928" y="11357"/>
              <a:ext cx="9489289" cy="4774777"/>
              <a:chOff x="-150589" y="11357"/>
              <a:chExt cx="9489289" cy="4774777"/>
            </a:xfrm>
          </p:grpSpPr>
          <p:sp>
            <p:nvSpPr>
              <p:cNvPr id="574" name="Google Shape;574;p25"/>
              <p:cNvSpPr/>
              <p:nvPr/>
            </p:nvSpPr>
            <p:spPr>
              <a:xfrm>
                <a:off x="8605479" y="803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5"/>
              <p:cNvSpPr/>
              <p:nvPr/>
            </p:nvSpPr>
            <p:spPr>
              <a:xfrm>
                <a:off x="-150589" y="2857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5"/>
              <p:cNvSpPr/>
              <p:nvPr/>
            </p:nvSpPr>
            <p:spPr>
              <a:xfrm>
                <a:off x="8776675" y="13553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5"/>
              <p:cNvSpPr/>
              <p:nvPr/>
            </p:nvSpPr>
            <p:spPr>
              <a:xfrm>
                <a:off x="4291185" y="11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5"/>
              <p:cNvSpPr/>
              <p:nvPr/>
            </p:nvSpPr>
            <p:spPr>
              <a:xfrm>
                <a:off x="-27728" y="2548678"/>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5"/>
              <p:cNvSpPr/>
              <p:nvPr/>
            </p:nvSpPr>
            <p:spPr>
              <a:xfrm rot="10800000" flipH="1">
                <a:off x="8499548" y="4285468"/>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5"/>
              <p:cNvSpPr/>
              <p:nvPr/>
            </p:nvSpPr>
            <p:spPr>
              <a:xfrm rot="10800000" flipH="1">
                <a:off x="78005" y="2766605"/>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5"/>
              <p:cNvSpPr/>
              <p:nvPr/>
            </p:nvSpPr>
            <p:spPr>
              <a:xfrm rot="10800000" flipH="1">
                <a:off x="8670743" y="373393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5"/>
              <p:cNvSpPr/>
              <p:nvPr/>
            </p:nvSpPr>
            <p:spPr>
              <a:xfrm rot="10800000" flipH="1">
                <a:off x="145179" y="4740334"/>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25"/>
            <p:cNvGrpSpPr/>
            <p:nvPr/>
          </p:nvGrpSpPr>
          <p:grpSpPr>
            <a:xfrm>
              <a:off x="587551" y="586771"/>
              <a:ext cx="7251201" cy="4310942"/>
              <a:chOff x="615514" y="637221"/>
              <a:chExt cx="7251201" cy="4310942"/>
            </a:xfrm>
          </p:grpSpPr>
          <p:sp>
            <p:nvSpPr>
              <p:cNvPr id="584" name="Google Shape;584;p25"/>
              <p:cNvSpPr/>
              <p:nvPr/>
            </p:nvSpPr>
            <p:spPr>
              <a:xfrm>
                <a:off x="615514" y="4889629"/>
                <a:ext cx="92691" cy="58534"/>
              </a:xfrm>
              <a:custGeom>
                <a:avLst/>
                <a:gdLst/>
                <a:ahLst/>
                <a:cxnLst/>
                <a:rect l="l" t="t" r="r" b="b"/>
                <a:pathLst>
                  <a:path w="635" h="401" extrusionOk="0">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5"/>
              <p:cNvSpPr/>
              <p:nvPr/>
            </p:nvSpPr>
            <p:spPr>
              <a:xfrm>
                <a:off x="739881" y="4646589"/>
                <a:ext cx="126994" cy="62913"/>
              </a:xfrm>
              <a:custGeom>
                <a:avLst/>
                <a:gdLst/>
                <a:ahLst/>
                <a:cxnLst/>
                <a:rect l="l" t="t" r="r" b="b"/>
                <a:pathLst>
                  <a:path w="870" h="431" extrusionOk="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6" name="Google Shape;586;p25"/>
              <p:cNvGrpSpPr/>
              <p:nvPr/>
            </p:nvGrpSpPr>
            <p:grpSpPr>
              <a:xfrm>
                <a:off x="7017452" y="637221"/>
                <a:ext cx="849263" cy="621826"/>
                <a:chOff x="2172695" y="492015"/>
                <a:chExt cx="163925" cy="120025"/>
              </a:xfrm>
            </p:grpSpPr>
            <p:sp>
              <p:nvSpPr>
                <p:cNvPr id="587" name="Google Shape;587;p25"/>
                <p:cNvSpPr/>
                <p:nvPr/>
              </p:nvSpPr>
              <p:spPr>
                <a:xfrm>
                  <a:off x="2172695" y="492015"/>
                  <a:ext cx="38075" cy="13125"/>
                </a:xfrm>
                <a:custGeom>
                  <a:avLst/>
                  <a:gdLst/>
                  <a:ahLst/>
                  <a:cxnLst/>
                  <a:rect l="l" t="t" r="r" b="b"/>
                  <a:pathLst>
                    <a:path w="1523" h="525" extrusionOk="0">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5"/>
                <p:cNvSpPr/>
                <p:nvPr/>
              </p:nvSpPr>
              <p:spPr>
                <a:xfrm>
                  <a:off x="2177695" y="540590"/>
                  <a:ext cx="33075" cy="18950"/>
                </a:xfrm>
                <a:custGeom>
                  <a:avLst/>
                  <a:gdLst/>
                  <a:ahLst/>
                  <a:cxnLst/>
                  <a:rect l="l" t="t" r="r" b="b"/>
                  <a:pathLst>
                    <a:path w="1323" h="758" extrusionOk="0">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5"/>
                <p:cNvSpPr/>
                <p:nvPr/>
              </p:nvSpPr>
              <p:spPr>
                <a:xfrm>
                  <a:off x="2273670" y="595540"/>
                  <a:ext cx="22650" cy="16500"/>
                </a:xfrm>
                <a:custGeom>
                  <a:avLst/>
                  <a:gdLst/>
                  <a:ahLst/>
                  <a:cxnLst/>
                  <a:rect l="l" t="t" r="r" b="b"/>
                  <a:pathLst>
                    <a:path w="906" h="660" extrusionOk="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5"/>
                <p:cNvSpPr/>
                <p:nvPr/>
              </p:nvSpPr>
              <p:spPr>
                <a:xfrm>
                  <a:off x="2314870" y="521415"/>
                  <a:ext cx="21750" cy="10425"/>
                </a:xfrm>
                <a:custGeom>
                  <a:avLst/>
                  <a:gdLst/>
                  <a:ahLst/>
                  <a:cxnLst/>
                  <a:rect l="l" t="t" r="r" b="b"/>
                  <a:pathLst>
                    <a:path w="870" h="417" extrusionOk="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1" name="Google Shape;591;p25"/>
            <p:cNvSpPr/>
            <p:nvPr/>
          </p:nvSpPr>
          <p:spPr>
            <a:xfrm>
              <a:off x="6109217" y="44055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3" name="Google Shape;593;p25"/>
          <p:cNvSpPr txBox="1">
            <a:spLocks noGrp="1"/>
          </p:cNvSpPr>
          <p:nvPr>
            <p:ph type="subTitle" idx="1"/>
          </p:nvPr>
        </p:nvSpPr>
        <p:spPr>
          <a:xfrm>
            <a:off x="713225" y="1009705"/>
            <a:ext cx="7717500" cy="3266100"/>
          </a:xfrm>
          <a:prstGeom prst="rect">
            <a:avLst/>
          </a:prstGeom>
        </p:spPr>
        <p:txBody>
          <a:bodyPr spcFirstLastPara="1" wrap="square" lIns="91425" tIns="91425" rIns="91425" bIns="91425" anchor="ctr" anchorCtr="0">
            <a:noAutofit/>
          </a:bodyPr>
          <a:lstStyle>
            <a:lvl1pPr lvl="0" rtl="0">
              <a:lnSpc>
                <a:spcPct val="100000"/>
              </a:lnSpc>
              <a:spcBef>
                <a:spcPts val="1000"/>
              </a:spcBef>
              <a:spcAft>
                <a:spcPts val="0"/>
              </a:spcAft>
              <a:buClr>
                <a:schemeClr val="accent5"/>
              </a:buClr>
              <a:buSzPts val="1800"/>
              <a:buFont typeface="Domine"/>
              <a:buAutoNum type="arabicPeriod"/>
              <a:defRPr/>
            </a:lvl1pPr>
            <a:lvl2pPr lvl="1" algn="ctr" rtl="0">
              <a:lnSpc>
                <a:spcPct val="100000"/>
              </a:lnSpc>
              <a:spcBef>
                <a:spcPts val="1600"/>
              </a:spcBef>
              <a:spcAft>
                <a:spcPts val="0"/>
              </a:spcAft>
              <a:buSzPts val="1400"/>
              <a:buAutoNum type="alphaLcPeriod"/>
              <a:defRPr/>
            </a:lvl2pPr>
            <a:lvl3pPr lvl="2" algn="ctr" rtl="0">
              <a:lnSpc>
                <a:spcPct val="100000"/>
              </a:lnSpc>
              <a:spcBef>
                <a:spcPts val="1600"/>
              </a:spcBef>
              <a:spcAft>
                <a:spcPts val="0"/>
              </a:spcAft>
              <a:buSzPts val="1400"/>
              <a:buAutoNum type="romanLcPeriod"/>
              <a:defRPr/>
            </a:lvl3pPr>
            <a:lvl4pPr lvl="3" algn="ctr" rtl="0">
              <a:lnSpc>
                <a:spcPct val="100000"/>
              </a:lnSpc>
              <a:spcBef>
                <a:spcPts val="1600"/>
              </a:spcBef>
              <a:spcAft>
                <a:spcPts val="0"/>
              </a:spcAft>
              <a:buSzPts val="1400"/>
              <a:buAutoNum type="arabicPeriod"/>
              <a:defRPr/>
            </a:lvl4pPr>
            <a:lvl5pPr lvl="4" algn="ctr" rtl="0">
              <a:lnSpc>
                <a:spcPct val="100000"/>
              </a:lnSpc>
              <a:spcBef>
                <a:spcPts val="1600"/>
              </a:spcBef>
              <a:spcAft>
                <a:spcPts val="0"/>
              </a:spcAft>
              <a:buSzPts val="1400"/>
              <a:buAutoNum type="alphaLcPeriod"/>
              <a:defRPr/>
            </a:lvl5pPr>
            <a:lvl6pPr lvl="5" algn="ctr" rtl="0">
              <a:lnSpc>
                <a:spcPct val="100000"/>
              </a:lnSpc>
              <a:spcBef>
                <a:spcPts val="1600"/>
              </a:spcBef>
              <a:spcAft>
                <a:spcPts val="0"/>
              </a:spcAft>
              <a:buSzPts val="1400"/>
              <a:buAutoNum type="romanLcPeriod"/>
              <a:defRPr/>
            </a:lvl6pPr>
            <a:lvl7pPr lvl="6" algn="ctr" rtl="0">
              <a:lnSpc>
                <a:spcPct val="100000"/>
              </a:lnSpc>
              <a:spcBef>
                <a:spcPts val="1600"/>
              </a:spcBef>
              <a:spcAft>
                <a:spcPts val="0"/>
              </a:spcAft>
              <a:buSzPts val="1400"/>
              <a:buAutoNum type="arabicPeriod"/>
              <a:defRPr/>
            </a:lvl7pPr>
            <a:lvl8pPr lvl="7" algn="ctr" rtl="0">
              <a:lnSpc>
                <a:spcPct val="100000"/>
              </a:lnSpc>
              <a:spcBef>
                <a:spcPts val="1600"/>
              </a:spcBef>
              <a:spcAft>
                <a:spcPts val="0"/>
              </a:spcAft>
              <a:buSzPts val="1400"/>
              <a:buAutoNum type="alphaLcPeriod"/>
              <a:defRPr/>
            </a:lvl8pPr>
            <a:lvl9pPr lvl="8" algn="ctr" rtl="0">
              <a:lnSpc>
                <a:spcPct val="100000"/>
              </a:lnSpc>
              <a:spcBef>
                <a:spcPts val="1600"/>
              </a:spcBef>
              <a:spcAft>
                <a:spcPts val="1600"/>
              </a:spcAft>
              <a:buSzPts val="1400"/>
              <a:buAutoNum type="romanLcPerio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2">
    <p:bg>
      <p:bgPr>
        <a:solidFill>
          <a:schemeClr val="lt1"/>
        </a:solidFill>
        <a:effectLst/>
      </p:bgPr>
    </p:bg>
    <p:spTree>
      <p:nvGrpSpPr>
        <p:cNvPr id="1" name="Shape 644"/>
        <p:cNvGrpSpPr/>
        <p:nvPr/>
      </p:nvGrpSpPr>
      <p:grpSpPr>
        <a:xfrm>
          <a:off x="0" y="0"/>
          <a:ext cx="0" cy="0"/>
          <a:chOff x="0" y="0"/>
          <a:chExt cx="0" cy="0"/>
        </a:xfrm>
      </p:grpSpPr>
      <p:sp>
        <p:nvSpPr>
          <p:cNvPr id="645" name="Google Shape;645;p28"/>
          <p:cNvSpPr/>
          <p:nvPr/>
        </p:nvSpPr>
        <p:spPr>
          <a:xfrm flipH="1">
            <a:off x="5651849" y="718899"/>
            <a:ext cx="3492140" cy="934108"/>
          </a:xfrm>
          <a:custGeom>
            <a:avLst/>
            <a:gdLst/>
            <a:ahLst/>
            <a:cxnLst/>
            <a:rect l="l" t="t" r="r" b="b"/>
            <a:pathLst>
              <a:path w="95290" h="25489" extrusionOk="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8"/>
          <p:cNvSpPr/>
          <p:nvPr/>
        </p:nvSpPr>
        <p:spPr>
          <a:xfrm>
            <a:off x="0" y="3519513"/>
            <a:ext cx="4229745" cy="1194049"/>
          </a:xfrm>
          <a:custGeom>
            <a:avLst/>
            <a:gdLst/>
            <a:ahLst/>
            <a:cxnLst/>
            <a:rect l="l" t="t" r="r" b="b"/>
            <a:pathLst>
              <a:path w="115417" h="32582" extrusionOk="0">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8"/>
          <p:cNvSpPr/>
          <p:nvPr/>
        </p:nvSpPr>
        <p:spPr>
          <a:xfrm flipH="1">
            <a:off x="-150589" y="1661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8"/>
          <p:cNvSpPr/>
          <p:nvPr/>
        </p:nvSpPr>
        <p:spPr>
          <a:xfrm flipH="1">
            <a:off x="6315439" y="3791868"/>
            <a:ext cx="3471302" cy="954615"/>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8"/>
          <p:cNvSpPr/>
          <p:nvPr/>
        </p:nvSpPr>
        <p:spPr>
          <a:xfrm flipH="1">
            <a:off x="-218724" y="387647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8"/>
          <p:cNvSpPr/>
          <p:nvPr/>
        </p:nvSpPr>
        <p:spPr>
          <a:xfrm flipH="1">
            <a:off x="8868110" y="11033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8"/>
          <p:cNvSpPr/>
          <p:nvPr/>
        </p:nvSpPr>
        <p:spPr>
          <a:xfrm flipH="1">
            <a:off x="-218719" y="4477168"/>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8"/>
          <p:cNvSpPr/>
          <p:nvPr/>
        </p:nvSpPr>
        <p:spPr>
          <a:xfrm flipH="1">
            <a:off x="8213963" y="120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8"/>
          <p:cNvSpPr/>
          <p:nvPr/>
        </p:nvSpPr>
        <p:spPr>
          <a:xfrm flipH="1">
            <a:off x="8582327" y="26038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8"/>
          <p:cNvSpPr/>
          <p:nvPr/>
        </p:nvSpPr>
        <p:spPr>
          <a:xfrm>
            <a:off x="7075815" y="1563836"/>
            <a:ext cx="217436" cy="95804"/>
          </a:xfrm>
          <a:custGeom>
            <a:avLst/>
            <a:gdLst/>
            <a:ahLst/>
            <a:cxnLst/>
            <a:rect l="l" t="t" r="r" b="b"/>
            <a:pathLst>
              <a:path w="1305" h="575" extrusionOk="0">
                <a:moveTo>
                  <a:pt x="1226" y="0"/>
                </a:moveTo>
                <a:cubicBezTo>
                  <a:pt x="996" y="0"/>
                  <a:pt x="776" y="118"/>
                  <a:pt x="659" y="316"/>
                </a:cubicBezTo>
                <a:lnTo>
                  <a:pt x="659" y="316"/>
                </a:lnTo>
                <a:cubicBezTo>
                  <a:pt x="574" y="255"/>
                  <a:pt x="477" y="211"/>
                  <a:pt x="362" y="186"/>
                </a:cubicBezTo>
                <a:cubicBezTo>
                  <a:pt x="341" y="180"/>
                  <a:pt x="319" y="178"/>
                  <a:pt x="297" y="178"/>
                </a:cubicBezTo>
                <a:cubicBezTo>
                  <a:pt x="171" y="178"/>
                  <a:pt x="46" y="262"/>
                  <a:pt x="0" y="385"/>
                </a:cubicBezTo>
                <a:cubicBezTo>
                  <a:pt x="53" y="305"/>
                  <a:pt x="145" y="255"/>
                  <a:pt x="240" y="255"/>
                </a:cubicBezTo>
                <a:cubicBezTo>
                  <a:pt x="275" y="255"/>
                  <a:pt x="310" y="262"/>
                  <a:pt x="344" y="276"/>
                </a:cubicBezTo>
                <a:cubicBezTo>
                  <a:pt x="453" y="331"/>
                  <a:pt x="562" y="421"/>
                  <a:pt x="616" y="530"/>
                </a:cubicBezTo>
                <a:cubicBezTo>
                  <a:pt x="639" y="560"/>
                  <a:pt x="671" y="574"/>
                  <a:pt x="701" y="574"/>
                </a:cubicBezTo>
                <a:cubicBezTo>
                  <a:pt x="742" y="574"/>
                  <a:pt x="779" y="546"/>
                  <a:pt x="779" y="494"/>
                </a:cubicBezTo>
                <a:cubicBezTo>
                  <a:pt x="815" y="222"/>
                  <a:pt x="1032" y="23"/>
                  <a:pt x="1304" y="5"/>
                </a:cubicBezTo>
                <a:cubicBezTo>
                  <a:pt x="1278" y="2"/>
                  <a:pt x="1252" y="0"/>
                  <a:pt x="1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8"/>
          <p:cNvSpPr/>
          <p:nvPr/>
        </p:nvSpPr>
        <p:spPr>
          <a:xfrm>
            <a:off x="616584" y="1286072"/>
            <a:ext cx="193276" cy="85640"/>
          </a:xfrm>
          <a:custGeom>
            <a:avLst/>
            <a:gdLst/>
            <a:ahLst/>
            <a:cxnLst/>
            <a:rect l="l" t="t" r="r" b="b"/>
            <a:pathLst>
              <a:path w="1160" h="514" extrusionOk="0">
                <a:moveTo>
                  <a:pt x="1005" y="1"/>
                </a:moveTo>
                <a:cubicBezTo>
                  <a:pt x="843" y="1"/>
                  <a:pt x="687" y="67"/>
                  <a:pt x="574" y="183"/>
                </a:cubicBezTo>
                <a:lnTo>
                  <a:pt x="574" y="183"/>
                </a:lnTo>
                <a:cubicBezTo>
                  <a:pt x="501" y="133"/>
                  <a:pt x="423" y="97"/>
                  <a:pt x="345" y="75"/>
                </a:cubicBezTo>
                <a:cubicBezTo>
                  <a:pt x="319" y="69"/>
                  <a:pt x="294" y="66"/>
                  <a:pt x="269" y="66"/>
                </a:cubicBezTo>
                <a:cubicBezTo>
                  <a:pt x="152" y="66"/>
                  <a:pt x="45" y="133"/>
                  <a:pt x="1" y="238"/>
                </a:cubicBezTo>
                <a:cubicBezTo>
                  <a:pt x="44" y="194"/>
                  <a:pt x="108" y="170"/>
                  <a:pt x="176" y="170"/>
                </a:cubicBezTo>
                <a:cubicBezTo>
                  <a:pt x="220" y="170"/>
                  <a:pt x="266" y="180"/>
                  <a:pt x="308" y="202"/>
                </a:cubicBezTo>
                <a:cubicBezTo>
                  <a:pt x="381" y="256"/>
                  <a:pt x="453" y="347"/>
                  <a:pt x="490" y="437"/>
                </a:cubicBezTo>
                <a:cubicBezTo>
                  <a:pt x="508" y="474"/>
                  <a:pt x="526" y="510"/>
                  <a:pt x="580" y="510"/>
                </a:cubicBezTo>
                <a:cubicBezTo>
                  <a:pt x="587" y="512"/>
                  <a:pt x="595" y="513"/>
                  <a:pt x="603" y="513"/>
                </a:cubicBezTo>
                <a:cubicBezTo>
                  <a:pt x="653" y="513"/>
                  <a:pt x="707" y="466"/>
                  <a:pt x="707" y="419"/>
                </a:cubicBezTo>
                <a:cubicBezTo>
                  <a:pt x="743" y="184"/>
                  <a:pt x="942" y="21"/>
                  <a:pt x="1160" y="21"/>
                </a:cubicBezTo>
                <a:cubicBezTo>
                  <a:pt x="1108" y="7"/>
                  <a:pt x="1057" y="1"/>
                  <a:pt x="1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8"/>
          <p:cNvSpPr/>
          <p:nvPr/>
        </p:nvSpPr>
        <p:spPr>
          <a:xfrm>
            <a:off x="8338635" y="498758"/>
            <a:ext cx="184279" cy="80142"/>
          </a:xfrm>
          <a:custGeom>
            <a:avLst/>
            <a:gdLst/>
            <a:ahLst/>
            <a:cxnLst/>
            <a:rect l="l" t="t" r="r" b="b"/>
            <a:pathLst>
              <a:path w="1106" h="481" extrusionOk="0">
                <a:moveTo>
                  <a:pt x="953" y="1"/>
                </a:moveTo>
                <a:cubicBezTo>
                  <a:pt x="776" y="1"/>
                  <a:pt x="607" y="81"/>
                  <a:pt x="501" y="227"/>
                </a:cubicBezTo>
                <a:lnTo>
                  <a:pt x="501" y="227"/>
                </a:lnTo>
                <a:cubicBezTo>
                  <a:pt x="452" y="182"/>
                  <a:pt x="398" y="144"/>
                  <a:pt x="345" y="111"/>
                </a:cubicBezTo>
                <a:cubicBezTo>
                  <a:pt x="290" y="84"/>
                  <a:pt x="232" y="71"/>
                  <a:pt x="173" y="71"/>
                </a:cubicBezTo>
                <a:cubicBezTo>
                  <a:pt x="114" y="71"/>
                  <a:pt x="55" y="84"/>
                  <a:pt x="1" y="111"/>
                </a:cubicBezTo>
                <a:cubicBezTo>
                  <a:pt x="91" y="130"/>
                  <a:pt x="182" y="166"/>
                  <a:pt x="254" y="238"/>
                </a:cubicBezTo>
                <a:cubicBezTo>
                  <a:pt x="327" y="293"/>
                  <a:pt x="381" y="365"/>
                  <a:pt x="435" y="456"/>
                </a:cubicBezTo>
                <a:cubicBezTo>
                  <a:pt x="453" y="456"/>
                  <a:pt x="453" y="456"/>
                  <a:pt x="472" y="474"/>
                </a:cubicBezTo>
                <a:cubicBezTo>
                  <a:pt x="486" y="478"/>
                  <a:pt x="501" y="481"/>
                  <a:pt x="515" y="481"/>
                </a:cubicBezTo>
                <a:cubicBezTo>
                  <a:pt x="552" y="481"/>
                  <a:pt x="585" y="464"/>
                  <a:pt x="598" y="437"/>
                </a:cubicBezTo>
                <a:cubicBezTo>
                  <a:pt x="707" y="238"/>
                  <a:pt x="888" y="75"/>
                  <a:pt x="1105" y="21"/>
                </a:cubicBezTo>
                <a:cubicBezTo>
                  <a:pt x="1055" y="7"/>
                  <a:pt x="1003" y="1"/>
                  <a:pt x="9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8"/>
          <p:cNvSpPr txBox="1">
            <a:spLocks noGrp="1"/>
          </p:cNvSpPr>
          <p:nvPr>
            <p:ph type="subTitle" idx="1"/>
          </p:nvPr>
        </p:nvSpPr>
        <p:spPr>
          <a:xfrm>
            <a:off x="883787" y="2965850"/>
            <a:ext cx="7376400" cy="39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Bebas Neue"/>
              <a:buNone/>
              <a:defRPr sz="2000" b="1">
                <a:latin typeface="Domine"/>
                <a:ea typeface="Domine"/>
                <a:cs typeface="Domine"/>
                <a:sym typeface="Domine"/>
              </a:defRPr>
            </a:lvl1pPr>
            <a:lvl2pPr lvl="1" algn="ctr" rtl="0">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658" name="Google Shape;658;p28"/>
          <p:cNvSpPr txBox="1">
            <a:spLocks noGrp="1"/>
          </p:cNvSpPr>
          <p:nvPr>
            <p:ph type="subTitle" idx="2"/>
          </p:nvPr>
        </p:nvSpPr>
        <p:spPr>
          <a:xfrm>
            <a:off x="883813" y="1536300"/>
            <a:ext cx="7376400" cy="124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59" name="Google Shape;659;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0" name="Google Shape;660;p28"/>
          <p:cNvSpPr txBox="1">
            <a:spLocks noGrp="1"/>
          </p:cNvSpPr>
          <p:nvPr>
            <p:ph type="subTitle" idx="3"/>
          </p:nvPr>
        </p:nvSpPr>
        <p:spPr>
          <a:xfrm>
            <a:off x="883787" y="1138200"/>
            <a:ext cx="7376400" cy="39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Bebas Neue"/>
              <a:buNone/>
              <a:defRPr sz="2000" b="1">
                <a:latin typeface="Domine"/>
                <a:ea typeface="Domine"/>
                <a:cs typeface="Domine"/>
                <a:sym typeface="Domine"/>
              </a:defRPr>
            </a:lvl1pPr>
            <a:lvl2pPr lvl="1" algn="ctr" rtl="0">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661" name="Google Shape;661;p28"/>
          <p:cNvSpPr txBox="1">
            <a:spLocks noGrp="1"/>
          </p:cNvSpPr>
          <p:nvPr>
            <p:ph type="subTitle" idx="4"/>
          </p:nvPr>
        </p:nvSpPr>
        <p:spPr>
          <a:xfrm>
            <a:off x="883813" y="3363950"/>
            <a:ext cx="7376400" cy="138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i="1"/>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662"/>
        <p:cNvGrpSpPr/>
        <p:nvPr/>
      </p:nvGrpSpPr>
      <p:grpSpPr>
        <a:xfrm>
          <a:off x="0" y="0"/>
          <a:ext cx="0" cy="0"/>
          <a:chOff x="0" y="0"/>
          <a:chExt cx="0" cy="0"/>
        </a:xfrm>
      </p:grpSpPr>
      <p:sp>
        <p:nvSpPr>
          <p:cNvPr id="663" name="Google Shape;663;p29"/>
          <p:cNvSpPr/>
          <p:nvPr/>
        </p:nvSpPr>
        <p:spPr>
          <a:xfrm>
            <a:off x="-394054" y="244401"/>
            <a:ext cx="9605558"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9"/>
          <p:cNvSpPr/>
          <p:nvPr/>
        </p:nvSpPr>
        <p:spPr>
          <a:xfrm>
            <a:off x="-118658" y="7824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9"/>
          <p:cNvSpPr/>
          <p:nvPr/>
        </p:nvSpPr>
        <p:spPr>
          <a:xfrm>
            <a:off x="5220001" y="3990343"/>
            <a:ext cx="3471302" cy="954615"/>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9"/>
          <p:cNvSpPr/>
          <p:nvPr/>
        </p:nvSpPr>
        <p:spPr>
          <a:xfrm>
            <a:off x="8423991" y="3990348"/>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9"/>
          <p:cNvSpPr/>
          <p:nvPr/>
        </p:nvSpPr>
        <p:spPr>
          <a:xfrm>
            <a:off x="8691310" y="1506031"/>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9"/>
          <p:cNvSpPr/>
          <p:nvPr/>
        </p:nvSpPr>
        <p:spPr>
          <a:xfrm>
            <a:off x="8691312" y="4477168"/>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9"/>
          <p:cNvSpPr/>
          <p:nvPr/>
        </p:nvSpPr>
        <p:spPr>
          <a:xfrm>
            <a:off x="309997" y="39690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9"/>
          <p:cNvSpPr/>
          <p:nvPr/>
        </p:nvSpPr>
        <p:spPr>
          <a:xfrm>
            <a:off x="432384" y="4200178"/>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9"/>
          <p:cNvSpPr/>
          <p:nvPr/>
        </p:nvSpPr>
        <p:spPr>
          <a:xfrm>
            <a:off x="1267809" y="990572"/>
            <a:ext cx="193276" cy="85640"/>
          </a:xfrm>
          <a:custGeom>
            <a:avLst/>
            <a:gdLst/>
            <a:ahLst/>
            <a:cxnLst/>
            <a:rect l="l" t="t" r="r" b="b"/>
            <a:pathLst>
              <a:path w="1160" h="514" extrusionOk="0">
                <a:moveTo>
                  <a:pt x="1005" y="1"/>
                </a:moveTo>
                <a:cubicBezTo>
                  <a:pt x="843" y="1"/>
                  <a:pt x="687" y="67"/>
                  <a:pt x="574" y="183"/>
                </a:cubicBezTo>
                <a:lnTo>
                  <a:pt x="574" y="183"/>
                </a:lnTo>
                <a:cubicBezTo>
                  <a:pt x="501" y="133"/>
                  <a:pt x="423" y="97"/>
                  <a:pt x="345" y="75"/>
                </a:cubicBezTo>
                <a:cubicBezTo>
                  <a:pt x="319" y="69"/>
                  <a:pt x="294" y="66"/>
                  <a:pt x="269" y="66"/>
                </a:cubicBezTo>
                <a:cubicBezTo>
                  <a:pt x="152" y="66"/>
                  <a:pt x="45" y="133"/>
                  <a:pt x="1" y="238"/>
                </a:cubicBezTo>
                <a:cubicBezTo>
                  <a:pt x="44" y="194"/>
                  <a:pt x="108" y="170"/>
                  <a:pt x="176" y="170"/>
                </a:cubicBezTo>
                <a:cubicBezTo>
                  <a:pt x="220" y="170"/>
                  <a:pt x="266" y="180"/>
                  <a:pt x="308" y="202"/>
                </a:cubicBezTo>
                <a:cubicBezTo>
                  <a:pt x="381" y="256"/>
                  <a:pt x="453" y="347"/>
                  <a:pt x="490" y="437"/>
                </a:cubicBezTo>
                <a:cubicBezTo>
                  <a:pt x="508" y="474"/>
                  <a:pt x="526" y="510"/>
                  <a:pt x="580" y="510"/>
                </a:cubicBezTo>
                <a:cubicBezTo>
                  <a:pt x="587" y="512"/>
                  <a:pt x="595" y="513"/>
                  <a:pt x="603" y="513"/>
                </a:cubicBezTo>
                <a:cubicBezTo>
                  <a:pt x="653" y="513"/>
                  <a:pt x="707" y="466"/>
                  <a:pt x="707" y="419"/>
                </a:cubicBezTo>
                <a:cubicBezTo>
                  <a:pt x="743" y="184"/>
                  <a:pt x="942" y="21"/>
                  <a:pt x="1160" y="21"/>
                </a:cubicBezTo>
                <a:cubicBezTo>
                  <a:pt x="1108" y="7"/>
                  <a:pt x="1057" y="1"/>
                  <a:pt x="1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29"/>
          <p:cNvGrpSpPr/>
          <p:nvPr/>
        </p:nvGrpSpPr>
        <p:grpSpPr>
          <a:xfrm>
            <a:off x="7695447" y="481452"/>
            <a:ext cx="995845" cy="746097"/>
            <a:chOff x="4074072" y="4231627"/>
            <a:chExt cx="995845" cy="746097"/>
          </a:xfrm>
        </p:grpSpPr>
        <p:sp>
          <p:nvSpPr>
            <p:cNvPr id="673" name="Google Shape;673;p29"/>
            <p:cNvSpPr/>
            <p:nvPr/>
          </p:nvSpPr>
          <p:spPr>
            <a:xfrm>
              <a:off x="4074072" y="4914577"/>
              <a:ext cx="154121" cy="63147"/>
            </a:xfrm>
            <a:custGeom>
              <a:avLst/>
              <a:gdLst/>
              <a:ahLst/>
              <a:cxnLst/>
              <a:rect l="l" t="t" r="r" b="b"/>
              <a:pathLst>
                <a:path w="925" h="379" extrusionOk="0">
                  <a:moveTo>
                    <a:pt x="203" y="1"/>
                  </a:moveTo>
                  <a:cubicBezTo>
                    <a:pt x="120" y="1"/>
                    <a:pt x="43" y="49"/>
                    <a:pt x="1" y="121"/>
                  </a:cubicBezTo>
                  <a:cubicBezTo>
                    <a:pt x="31" y="91"/>
                    <a:pt x="71" y="77"/>
                    <a:pt x="114" y="77"/>
                  </a:cubicBezTo>
                  <a:cubicBezTo>
                    <a:pt x="149" y="77"/>
                    <a:pt x="185" y="86"/>
                    <a:pt x="218" y="103"/>
                  </a:cubicBezTo>
                  <a:cubicBezTo>
                    <a:pt x="290" y="157"/>
                    <a:pt x="345" y="229"/>
                    <a:pt x="363" y="320"/>
                  </a:cubicBezTo>
                  <a:cubicBezTo>
                    <a:pt x="363" y="338"/>
                    <a:pt x="399" y="356"/>
                    <a:pt x="417" y="374"/>
                  </a:cubicBezTo>
                  <a:cubicBezTo>
                    <a:pt x="427" y="377"/>
                    <a:pt x="436" y="379"/>
                    <a:pt x="446" y="379"/>
                  </a:cubicBezTo>
                  <a:cubicBezTo>
                    <a:pt x="490" y="379"/>
                    <a:pt x="529" y="346"/>
                    <a:pt x="544" y="302"/>
                  </a:cubicBezTo>
                  <a:cubicBezTo>
                    <a:pt x="578" y="134"/>
                    <a:pt x="720" y="28"/>
                    <a:pt x="885" y="28"/>
                  </a:cubicBezTo>
                  <a:cubicBezTo>
                    <a:pt x="898" y="28"/>
                    <a:pt x="911" y="29"/>
                    <a:pt x="924" y="30"/>
                  </a:cubicBezTo>
                  <a:cubicBezTo>
                    <a:pt x="869" y="12"/>
                    <a:pt x="813" y="3"/>
                    <a:pt x="758" y="3"/>
                  </a:cubicBezTo>
                  <a:cubicBezTo>
                    <a:pt x="644" y="3"/>
                    <a:pt x="535" y="41"/>
                    <a:pt x="452" y="116"/>
                  </a:cubicBezTo>
                  <a:lnTo>
                    <a:pt x="452" y="116"/>
                  </a:lnTo>
                  <a:cubicBezTo>
                    <a:pt x="399" y="70"/>
                    <a:pt x="339" y="34"/>
                    <a:pt x="272" y="12"/>
                  </a:cubicBezTo>
                  <a:cubicBezTo>
                    <a:pt x="249" y="4"/>
                    <a:pt x="226"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9"/>
            <p:cNvSpPr/>
            <p:nvPr/>
          </p:nvSpPr>
          <p:spPr>
            <a:xfrm>
              <a:off x="4912796" y="4560061"/>
              <a:ext cx="157120" cy="77143"/>
            </a:xfrm>
            <a:custGeom>
              <a:avLst/>
              <a:gdLst/>
              <a:ahLst/>
              <a:cxnLst/>
              <a:rect l="l" t="t" r="r" b="b"/>
              <a:pathLst>
                <a:path w="943" h="463" extrusionOk="0">
                  <a:moveTo>
                    <a:pt x="108" y="1"/>
                  </a:moveTo>
                  <a:cubicBezTo>
                    <a:pt x="73" y="1"/>
                    <a:pt x="37" y="7"/>
                    <a:pt x="1" y="19"/>
                  </a:cubicBezTo>
                  <a:cubicBezTo>
                    <a:pt x="92" y="37"/>
                    <a:pt x="146" y="110"/>
                    <a:pt x="182" y="182"/>
                  </a:cubicBezTo>
                  <a:cubicBezTo>
                    <a:pt x="218" y="254"/>
                    <a:pt x="255" y="327"/>
                    <a:pt x="291" y="399"/>
                  </a:cubicBezTo>
                  <a:cubicBezTo>
                    <a:pt x="291" y="417"/>
                    <a:pt x="291" y="417"/>
                    <a:pt x="309" y="436"/>
                  </a:cubicBezTo>
                  <a:cubicBezTo>
                    <a:pt x="327" y="454"/>
                    <a:pt x="350" y="463"/>
                    <a:pt x="372" y="463"/>
                  </a:cubicBezTo>
                  <a:cubicBezTo>
                    <a:pt x="395" y="463"/>
                    <a:pt x="418" y="454"/>
                    <a:pt x="436" y="436"/>
                  </a:cubicBezTo>
                  <a:cubicBezTo>
                    <a:pt x="580" y="309"/>
                    <a:pt x="762" y="218"/>
                    <a:pt x="943" y="200"/>
                  </a:cubicBezTo>
                  <a:cubicBezTo>
                    <a:pt x="860" y="147"/>
                    <a:pt x="764" y="120"/>
                    <a:pt x="668" y="120"/>
                  </a:cubicBezTo>
                  <a:cubicBezTo>
                    <a:pt x="575" y="120"/>
                    <a:pt x="481" y="146"/>
                    <a:pt x="397" y="200"/>
                  </a:cubicBezTo>
                  <a:lnTo>
                    <a:pt x="397" y="200"/>
                  </a:lnTo>
                  <a:cubicBezTo>
                    <a:pt x="367" y="156"/>
                    <a:pt x="332" y="115"/>
                    <a:pt x="291" y="73"/>
                  </a:cubicBezTo>
                  <a:cubicBezTo>
                    <a:pt x="242" y="25"/>
                    <a:pt x="178"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9"/>
            <p:cNvSpPr/>
            <p:nvPr/>
          </p:nvSpPr>
          <p:spPr>
            <a:xfrm>
              <a:off x="4526333" y="4231627"/>
              <a:ext cx="111800" cy="62980"/>
            </a:xfrm>
            <a:custGeom>
              <a:avLst/>
              <a:gdLst/>
              <a:ahLst/>
              <a:cxnLst/>
              <a:rect l="l" t="t" r="r" b="b"/>
              <a:pathLst>
                <a:path w="671" h="378" extrusionOk="0">
                  <a:moveTo>
                    <a:pt x="592" y="1"/>
                  </a:moveTo>
                  <a:cubicBezTo>
                    <a:pt x="480" y="1"/>
                    <a:pt x="376" y="48"/>
                    <a:pt x="310" y="133"/>
                  </a:cubicBezTo>
                  <a:lnTo>
                    <a:pt x="310" y="133"/>
                  </a:lnTo>
                  <a:cubicBezTo>
                    <a:pt x="281" y="119"/>
                    <a:pt x="250" y="107"/>
                    <a:pt x="218" y="99"/>
                  </a:cubicBezTo>
                  <a:cubicBezTo>
                    <a:pt x="192" y="86"/>
                    <a:pt x="164" y="80"/>
                    <a:pt x="136" y="80"/>
                  </a:cubicBezTo>
                  <a:cubicBezTo>
                    <a:pt x="86" y="80"/>
                    <a:pt x="36" y="100"/>
                    <a:pt x="0" y="135"/>
                  </a:cubicBezTo>
                  <a:cubicBezTo>
                    <a:pt x="55" y="153"/>
                    <a:pt x="109" y="172"/>
                    <a:pt x="145" y="226"/>
                  </a:cubicBezTo>
                  <a:lnTo>
                    <a:pt x="272" y="334"/>
                  </a:lnTo>
                  <a:cubicBezTo>
                    <a:pt x="272" y="353"/>
                    <a:pt x="272" y="353"/>
                    <a:pt x="290" y="371"/>
                  </a:cubicBezTo>
                  <a:cubicBezTo>
                    <a:pt x="304" y="375"/>
                    <a:pt x="317" y="377"/>
                    <a:pt x="330" y="377"/>
                  </a:cubicBezTo>
                  <a:cubicBezTo>
                    <a:pt x="369" y="377"/>
                    <a:pt x="403" y="357"/>
                    <a:pt x="417" y="316"/>
                  </a:cubicBezTo>
                  <a:cubicBezTo>
                    <a:pt x="471" y="190"/>
                    <a:pt x="562" y="99"/>
                    <a:pt x="670" y="9"/>
                  </a:cubicBezTo>
                  <a:cubicBezTo>
                    <a:pt x="644" y="3"/>
                    <a:pt x="618" y="1"/>
                    <a:pt x="5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6" name="Google Shape;676;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7" name="Google Shape;677;p29"/>
          <p:cNvSpPr txBox="1">
            <a:spLocks noGrp="1"/>
          </p:cNvSpPr>
          <p:nvPr>
            <p:ph type="title" idx="2"/>
          </p:nvPr>
        </p:nvSpPr>
        <p:spPr>
          <a:xfrm>
            <a:off x="720000" y="2419348"/>
            <a:ext cx="23364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78" name="Google Shape;678;p29"/>
          <p:cNvSpPr txBox="1">
            <a:spLocks noGrp="1"/>
          </p:cNvSpPr>
          <p:nvPr>
            <p:ph type="subTitle" idx="1"/>
          </p:nvPr>
        </p:nvSpPr>
        <p:spPr>
          <a:xfrm>
            <a:off x="720000" y="2731525"/>
            <a:ext cx="2336400" cy="81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79" name="Google Shape;679;p29"/>
          <p:cNvSpPr txBox="1">
            <a:spLocks noGrp="1"/>
          </p:cNvSpPr>
          <p:nvPr>
            <p:ph type="title" idx="3"/>
          </p:nvPr>
        </p:nvSpPr>
        <p:spPr>
          <a:xfrm>
            <a:off x="3403800" y="3105148"/>
            <a:ext cx="23364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80" name="Google Shape;680;p29"/>
          <p:cNvSpPr txBox="1">
            <a:spLocks noGrp="1"/>
          </p:cNvSpPr>
          <p:nvPr>
            <p:ph type="subTitle" idx="4"/>
          </p:nvPr>
        </p:nvSpPr>
        <p:spPr>
          <a:xfrm>
            <a:off x="3403800" y="3417325"/>
            <a:ext cx="2336400" cy="81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1" name="Google Shape;681;p29"/>
          <p:cNvSpPr txBox="1">
            <a:spLocks noGrp="1"/>
          </p:cNvSpPr>
          <p:nvPr>
            <p:ph type="title" idx="5"/>
          </p:nvPr>
        </p:nvSpPr>
        <p:spPr>
          <a:xfrm>
            <a:off x="6087600" y="2419348"/>
            <a:ext cx="23364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82" name="Google Shape;682;p29"/>
          <p:cNvSpPr txBox="1">
            <a:spLocks noGrp="1"/>
          </p:cNvSpPr>
          <p:nvPr>
            <p:ph type="subTitle" idx="6"/>
          </p:nvPr>
        </p:nvSpPr>
        <p:spPr>
          <a:xfrm>
            <a:off x="6087600" y="2731525"/>
            <a:ext cx="2336400" cy="81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Domine"/>
              <a:buNone/>
              <a:defRPr sz="3000" b="1">
                <a:solidFill>
                  <a:schemeClr val="dk1"/>
                </a:solidFill>
                <a:latin typeface="Domine"/>
                <a:ea typeface="Domine"/>
                <a:cs typeface="Domine"/>
                <a:sym typeface="Domine"/>
              </a:defRPr>
            </a:lvl1pPr>
            <a:lvl2pPr lvl="1"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2pPr>
            <a:lvl3pPr lvl="2"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3pPr>
            <a:lvl4pPr lvl="3"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4pPr>
            <a:lvl5pPr lvl="4"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5pPr>
            <a:lvl6pPr lvl="5"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6pPr>
            <a:lvl7pPr lvl="6"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7pPr>
            <a:lvl8pPr lvl="7"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8pPr>
            <a:lvl9pPr lvl="8"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3" name="Google Shape;2351;p75">
            <a:extLst>
              <a:ext uri="{FF2B5EF4-FFF2-40B4-BE49-F238E27FC236}">
                <a16:creationId xmlns:a16="http://schemas.microsoft.com/office/drawing/2014/main" id="{C20DB797-8E31-3A33-91F0-DFBB2D354D19}"/>
              </a:ext>
            </a:extLst>
          </p:cNvPr>
          <p:cNvSpPr/>
          <p:nvPr userDrawn="1"/>
        </p:nvSpPr>
        <p:spPr>
          <a:xfrm rot="10800000">
            <a:off x="-427025" y="104767"/>
            <a:ext cx="282686" cy="212623"/>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 name="Google Shape;2354;p75">
            <a:extLst>
              <a:ext uri="{FF2B5EF4-FFF2-40B4-BE49-F238E27FC236}">
                <a16:creationId xmlns:a16="http://schemas.microsoft.com/office/drawing/2014/main" id="{0B0938DB-2519-9513-AE85-91484B1F8259}"/>
              </a:ext>
            </a:extLst>
          </p:cNvPr>
          <p:cNvGrpSpPr/>
          <p:nvPr userDrawn="1"/>
        </p:nvGrpSpPr>
        <p:grpSpPr>
          <a:xfrm rot="10800000">
            <a:off x="-846505" y="97652"/>
            <a:ext cx="250155" cy="212624"/>
            <a:chOff x="4660325" y="1866850"/>
            <a:chExt cx="68350" cy="58100"/>
          </a:xfrm>
          <a:solidFill>
            <a:schemeClr val="tx1"/>
          </a:solidFill>
        </p:grpSpPr>
        <p:sp>
          <p:nvSpPr>
            <p:cNvPr id="5" name="Google Shape;2355;p75">
              <a:extLst>
                <a:ext uri="{FF2B5EF4-FFF2-40B4-BE49-F238E27FC236}">
                  <a16:creationId xmlns:a16="http://schemas.microsoft.com/office/drawing/2014/main" id="{AFE2B252-94C5-0F67-662E-CC0B1FBCB8C2}"/>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56;p75">
              <a:extLst>
                <a:ext uri="{FF2B5EF4-FFF2-40B4-BE49-F238E27FC236}">
                  <a16:creationId xmlns:a16="http://schemas.microsoft.com/office/drawing/2014/main" id="{4B72E13C-DB0A-F651-4D7A-E77AA0462C57}"/>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9" r:id="rId3"/>
    <p:sldLayoutId id="2147483660" r:id="rId4"/>
    <p:sldLayoutId id="2147483662" r:id="rId5"/>
    <p:sldLayoutId id="2147483664" r:id="rId6"/>
    <p:sldLayoutId id="2147483671" r:id="rId7"/>
    <p:sldLayoutId id="2147483674" r:id="rId8"/>
    <p:sldLayoutId id="2147483675" r:id="rId9"/>
    <p:sldLayoutId id="2147483676" r:id="rId10"/>
    <p:sldLayoutId id="2147483677" r:id="rId11"/>
    <p:sldLayoutId id="214748368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9"/>
        <p:cNvGrpSpPr/>
        <p:nvPr/>
      </p:nvGrpSpPr>
      <p:grpSpPr>
        <a:xfrm>
          <a:off x="0" y="0"/>
          <a:ext cx="0" cy="0"/>
          <a:chOff x="0" y="0"/>
          <a:chExt cx="0" cy="0"/>
        </a:xfrm>
      </p:grpSpPr>
      <p:sp>
        <p:nvSpPr>
          <p:cNvPr id="860" name="Google Shape;860;p38"/>
          <p:cNvSpPr txBox="1">
            <a:spLocks noGrp="1"/>
          </p:cNvSpPr>
          <p:nvPr>
            <p:ph type="ctrTitle"/>
          </p:nvPr>
        </p:nvSpPr>
        <p:spPr>
          <a:xfrm>
            <a:off x="2190675" y="1710150"/>
            <a:ext cx="4762500" cy="172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Path</a:t>
            </a:r>
            <a:r>
              <a:rPr lang="hu-HU" dirty="0"/>
              <a:t> of </a:t>
            </a:r>
            <a:r>
              <a:rPr lang="hu-HU" dirty="0" err="1"/>
              <a:t>Power</a:t>
            </a:r>
            <a:endParaRPr dirty="0"/>
          </a:p>
        </p:txBody>
      </p:sp>
      <p:sp>
        <p:nvSpPr>
          <p:cNvPr id="861" name="Google Shape;861;p38"/>
          <p:cNvSpPr txBox="1">
            <a:spLocks noGrp="1"/>
          </p:cNvSpPr>
          <p:nvPr>
            <p:ph type="subTitle" idx="1"/>
          </p:nvPr>
        </p:nvSpPr>
        <p:spPr>
          <a:xfrm>
            <a:off x="3010975" y="2797513"/>
            <a:ext cx="3121800" cy="62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By</a:t>
            </a:r>
            <a:r>
              <a:rPr lang="hu-HU" dirty="0"/>
              <a:t>: </a:t>
            </a:r>
            <a:r>
              <a:rPr lang="hu-HU" dirty="0" err="1"/>
              <a:t>Bread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4"/>
        <p:cNvGrpSpPr/>
        <p:nvPr/>
      </p:nvGrpSpPr>
      <p:grpSpPr>
        <a:xfrm>
          <a:off x="0" y="0"/>
          <a:ext cx="0" cy="0"/>
          <a:chOff x="0" y="0"/>
          <a:chExt cx="0" cy="0"/>
        </a:xfrm>
      </p:grpSpPr>
      <p:sp>
        <p:nvSpPr>
          <p:cNvPr id="955" name="Google Shape;955;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t>Karakterek</a:t>
            </a:r>
            <a:endParaRPr dirty="0"/>
          </a:p>
        </p:txBody>
      </p:sp>
      <p:sp>
        <p:nvSpPr>
          <p:cNvPr id="956" name="Google Shape;956;p44"/>
          <p:cNvSpPr txBox="1">
            <a:spLocks noGrp="1"/>
          </p:cNvSpPr>
          <p:nvPr>
            <p:ph type="title" idx="5"/>
          </p:nvPr>
        </p:nvSpPr>
        <p:spPr>
          <a:xfrm>
            <a:off x="720000" y="3116250"/>
            <a:ext cx="2305500" cy="42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Tjörfi</a:t>
            </a:r>
            <a:r>
              <a:rPr lang="hu-HU" dirty="0"/>
              <a:t> </a:t>
            </a:r>
            <a:endParaRPr dirty="0"/>
          </a:p>
        </p:txBody>
      </p:sp>
      <p:sp>
        <p:nvSpPr>
          <p:cNvPr id="957" name="Google Shape;957;p44"/>
          <p:cNvSpPr txBox="1">
            <a:spLocks noGrp="1"/>
          </p:cNvSpPr>
          <p:nvPr>
            <p:ph type="subTitle" idx="6"/>
          </p:nvPr>
        </p:nvSpPr>
        <p:spPr>
          <a:xfrm>
            <a:off x="720000" y="3470144"/>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err="1"/>
              <a:t>Cyclops</a:t>
            </a:r>
            <a:endParaRPr dirty="0"/>
          </a:p>
          <a:p>
            <a:pPr marL="0" lvl="0" indent="0" algn="ctr" rtl="0">
              <a:spcBef>
                <a:spcPts val="0"/>
              </a:spcBef>
              <a:spcAft>
                <a:spcPts val="0"/>
              </a:spcAft>
              <a:buNone/>
            </a:pPr>
            <a:endParaRPr dirty="0"/>
          </a:p>
        </p:txBody>
      </p:sp>
      <p:sp>
        <p:nvSpPr>
          <p:cNvPr id="958" name="Google Shape;958;p44"/>
          <p:cNvSpPr txBox="1">
            <a:spLocks noGrp="1"/>
          </p:cNvSpPr>
          <p:nvPr>
            <p:ph type="title" idx="2"/>
          </p:nvPr>
        </p:nvSpPr>
        <p:spPr>
          <a:xfrm>
            <a:off x="720000" y="1682850"/>
            <a:ext cx="2305500" cy="42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Þórbjörn</a:t>
            </a:r>
            <a:endParaRPr dirty="0"/>
          </a:p>
        </p:txBody>
      </p:sp>
      <p:sp>
        <p:nvSpPr>
          <p:cNvPr id="959" name="Google Shape;959;p44"/>
          <p:cNvSpPr txBox="1">
            <a:spLocks noGrp="1"/>
          </p:cNvSpPr>
          <p:nvPr>
            <p:ph type="subTitle" idx="1"/>
          </p:nvPr>
        </p:nvSpPr>
        <p:spPr>
          <a:xfrm>
            <a:off x="720000" y="2036744"/>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err="1"/>
              <a:t>Törp</a:t>
            </a:r>
            <a:endParaRPr dirty="0"/>
          </a:p>
        </p:txBody>
      </p:sp>
      <p:sp>
        <p:nvSpPr>
          <p:cNvPr id="960" name="Google Shape;960;p44"/>
          <p:cNvSpPr txBox="1">
            <a:spLocks noGrp="1"/>
          </p:cNvSpPr>
          <p:nvPr>
            <p:ph type="title" idx="3"/>
          </p:nvPr>
        </p:nvSpPr>
        <p:spPr>
          <a:xfrm>
            <a:off x="3419271" y="1682850"/>
            <a:ext cx="2305500" cy="42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Kaprasíus</a:t>
            </a:r>
            <a:endParaRPr dirty="0"/>
          </a:p>
        </p:txBody>
      </p:sp>
      <p:sp>
        <p:nvSpPr>
          <p:cNvPr id="961" name="Google Shape;961;p44"/>
          <p:cNvSpPr txBox="1">
            <a:spLocks noGrp="1"/>
          </p:cNvSpPr>
          <p:nvPr>
            <p:ph type="subTitle" idx="4"/>
          </p:nvPr>
        </p:nvSpPr>
        <p:spPr>
          <a:xfrm>
            <a:off x="3419269" y="2036744"/>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t>K</a:t>
            </a:r>
            <a:r>
              <a:rPr lang="hu-HU"/>
              <a:t>entaur</a:t>
            </a:r>
            <a:endParaRPr dirty="0"/>
          </a:p>
        </p:txBody>
      </p:sp>
      <p:sp>
        <p:nvSpPr>
          <p:cNvPr id="962" name="Google Shape;962;p44"/>
          <p:cNvSpPr txBox="1">
            <a:spLocks noGrp="1"/>
          </p:cNvSpPr>
          <p:nvPr>
            <p:ph type="title" idx="7"/>
          </p:nvPr>
        </p:nvSpPr>
        <p:spPr>
          <a:xfrm>
            <a:off x="3419271" y="3116250"/>
            <a:ext cx="2305500" cy="42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Snærún</a:t>
            </a:r>
            <a:endParaRPr dirty="0"/>
          </a:p>
        </p:txBody>
      </p:sp>
      <p:sp>
        <p:nvSpPr>
          <p:cNvPr id="963" name="Google Shape;963;p44"/>
          <p:cNvSpPr txBox="1">
            <a:spLocks noGrp="1"/>
          </p:cNvSpPr>
          <p:nvPr>
            <p:ph type="subTitle" idx="8"/>
          </p:nvPr>
        </p:nvSpPr>
        <p:spPr>
          <a:xfrm>
            <a:off x="3419269" y="3470144"/>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t>Sötét </a:t>
            </a:r>
            <a:r>
              <a:rPr lang="hu-HU" dirty="0" err="1"/>
              <a:t>elf</a:t>
            </a:r>
            <a:endParaRPr dirty="0"/>
          </a:p>
        </p:txBody>
      </p:sp>
      <p:sp>
        <p:nvSpPr>
          <p:cNvPr id="964" name="Google Shape;964;p44"/>
          <p:cNvSpPr txBox="1">
            <a:spLocks noGrp="1"/>
          </p:cNvSpPr>
          <p:nvPr>
            <p:ph type="title" idx="9"/>
          </p:nvPr>
        </p:nvSpPr>
        <p:spPr>
          <a:xfrm>
            <a:off x="6118549" y="1682850"/>
            <a:ext cx="2305500" cy="42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Anðroghour</a:t>
            </a:r>
            <a:endParaRPr dirty="0"/>
          </a:p>
        </p:txBody>
      </p:sp>
      <p:sp>
        <p:nvSpPr>
          <p:cNvPr id="965" name="Google Shape;965;p44"/>
          <p:cNvSpPr txBox="1">
            <a:spLocks noGrp="1"/>
          </p:cNvSpPr>
          <p:nvPr>
            <p:ph type="subTitle" idx="13"/>
          </p:nvPr>
        </p:nvSpPr>
        <p:spPr>
          <a:xfrm>
            <a:off x="6118545" y="2036744"/>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err="1"/>
              <a:t>Oxen</a:t>
            </a:r>
            <a:endParaRPr dirty="0"/>
          </a:p>
        </p:txBody>
      </p:sp>
      <p:sp>
        <p:nvSpPr>
          <p:cNvPr id="966" name="Google Shape;966;p44"/>
          <p:cNvSpPr txBox="1">
            <a:spLocks noGrp="1"/>
          </p:cNvSpPr>
          <p:nvPr>
            <p:ph type="title" idx="14"/>
          </p:nvPr>
        </p:nvSpPr>
        <p:spPr>
          <a:xfrm>
            <a:off x="6118549" y="3116250"/>
            <a:ext cx="2305500" cy="427500"/>
          </a:xfrm>
          <a:prstGeom prst="rect">
            <a:avLst/>
          </a:prstGeom>
        </p:spPr>
        <p:txBody>
          <a:bodyPr spcFirstLastPara="1" wrap="square" lIns="91425" tIns="91425" rIns="91425" bIns="91425" anchor="ctr" anchorCtr="0">
            <a:noAutofit/>
          </a:bodyPr>
          <a:lstStyle/>
          <a:p>
            <a:r>
              <a:rPr lang="hu-HU" dirty="0" err="1"/>
              <a:t>Sigmundur</a:t>
            </a:r>
            <a:endParaRPr lang="hu-HU" dirty="0"/>
          </a:p>
        </p:txBody>
      </p:sp>
      <p:sp>
        <p:nvSpPr>
          <p:cNvPr id="967" name="Google Shape;967;p44"/>
          <p:cNvSpPr txBox="1">
            <a:spLocks noGrp="1"/>
          </p:cNvSpPr>
          <p:nvPr>
            <p:ph type="subTitle" idx="15"/>
          </p:nvPr>
        </p:nvSpPr>
        <p:spPr>
          <a:xfrm>
            <a:off x="6118545" y="3470144"/>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err="1"/>
              <a:t>Shade</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49"/>
          <p:cNvSpPr txBox="1">
            <a:spLocks noGrp="1"/>
          </p:cNvSpPr>
          <p:nvPr>
            <p:ph type="title"/>
          </p:nvPr>
        </p:nvSpPr>
        <p:spPr>
          <a:xfrm>
            <a:off x="659763" y="8867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err="1"/>
              <a:t>Þórbjörn</a:t>
            </a:r>
            <a:endParaRPr lang="hu-HU" dirty="0"/>
          </a:p>
        </p:txBody>
      </p:sp>
      <p:sp>
        <p:nvSpPr>
          <p:cNvPr id="3" name="Google Shape;2216;p69">
            <a:extLst>
              <a:ext uri="{FF2B5EF4-FFF2-40B4-BE49-F238E27FC236}">
                <a16:creationId xmlns:a16="http://schemas.microsoft.com/office/drawing/2014/main" id="{E2D7266B-B926-8161-CC32-F6E638C00DAD}"/>
              </a:ext>
            </a:extLst>
          </p:cNvPr>
          <p:cNvSpPr txBox="1">
            <a:spLocks/>
          </p:cNvSpPr>
          <p:nvPr/>
        </p:nvSpPr>
        <p:spPr>
          <a:xfrm>
            <a:off x="210846" y="1382204"/>
            <a:ext cx="5943600" cy="36713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000"/>
              </a:spcBef>
              <a:spcAft>
                <a:spcPts val="1000"/>
              </a:spcAft>
            </a:pPr>
            <a:r>
              <a:rPr lang="hu-HU" sz="1000" b="1" dirty="0">
                <a:latin typeface="Domine"/>
                <a:ea typeface="Domine"/>
                <a:cs typeface="Domine"/>
                <a:sym typeface="Domine"/>
              </a:rPr>
              <a:t>Múlt: </a:t>
            </a:r>
            <a:r>
              <a:rPr lang="hu-HU" sz="1000" b="1" dirty="0" err="1">
                <a:latin typeface="Domine"/>
                <a:ea typeface="Domine"/>
                <a:cs typeface="Domine"/>
                <a:sym typeface="Domine"/>
              </a:rPr>
              <a:t>Bjöllupóstur-ból</a:t>
            </a:r>
            <a:r>
              <a:rPr lang="hu-HU" sz="1000" b="1" dirty="0">
                <a:latin typeface="Domine"/>
                <a:ea typeface="Domine"/>
                <a:cs typeface="Domine"/>
                <a:sym typeface="Domine"/>
              </a:rPr>
              <a:t> származik. Jó kovácsi képességekkel volt megáldva mindig is. Hosszas munka után a birodalom legismertebb és legjobb rúnakovácsa lett </a:t>
            </a:r>
            <a:r>
              <a:rPr lang="hu-HU" sz="1000" b="1" dirty="0">
                <a:latin typeface="Domine"/>
                <a:ea typeface="Domine"/>
                <a:cs typeface="Domine"/>
                <a:sym typeface="Wingdings" panose="05000000000000000000" pitchFamily="2" charset="2"/>
              </a:rPr>
              <a:t> Tanács. Az egyik legjobb közelharcosa lett a tanácsban. Nem hisz a szent örök békében, sokkal inkább abban, hogy néha egy fejszével kell lerendezni a nézet eltéréseket.</a:t>
            </a:r>
          </a:p>
          <a:p>
            <a:pPr>
              <a:spcBef>
                <a:spcPts val="1000"/>
              </a:spcBef>
              <a:spcAft>
                <a:spcPts val="1000"/>
              </a:spcAft>
            </a:pPr>
            <a:r>
              <a:rPr lang="hu-HU" sz="1000" b="1" dirty="0">
                <a:latin typeface="Domine"/>
                <a:ea typeface="Domine"/>
                <a:cs typeface="Domine"/>
                <a:sym typeface="Domine"/>
              </a:rPr>
              <a:t>Személyiség: önfejű de becsületes </a:t>
            </a:r>
            <a:r>
              <a:rPr lang="hu-HU" sz="1000" b="1" dirty="0" err="1">
                <a:latin typeface="Domine"/>
                <a:ea typeface="Domine"/>
                <a:cs typeface="Domine"/>
                <a:sym typeface="Domine"/>
              </a:rPr>
              <a:t>törp</a:t>
            </a:r>
            <a:r>
              <a:rPr lang="hu-HU" sz="1000" b="1" dirty="0">
                <a:latin typeface="Domine"/>
                <a:ea typeface="Domine"/>
                <a:cs typeface="Domine"/>
                <a:sym typeface="Domine"/>
              </a:rPr>
              <a:t> aki őszinte.</a:t>
            </a:r>
          </a:p>
          <a:p>
            <a:pPr>
              <a:spcBef>
                <a:spcPts val="1000"/>
              </a:spcBef>
              <a:spcAft>
                <a:spcPts val="1000"/>
              </a:spcAft>
            </a:pPr>
            <a:r>
              <a:rPr lang="hu-HU" sz="1000" b="1" dirty="0" err="1">
                <a:latin typeface="Domine"/>
                <a:ea typeface="Domine"/>
                <a:cs typeface="Domine"/>
                <a:sym typeface="Domine"/>
              </a:rPr>
              <a:t>Spells</a:t>
            </a:r>
            <a:r>
              <a:rPr lang="hu-HU" sz="1000" b="1" dirty="0">
                <a:latin typeface="Domine"/>
                <a:ea typeface="Domine"/>
                <a:cs typeface="Domine"/>
                <a:sym typeface="Domine"/>
              </a:rPr>
              <a:t>: </a:t>
            </a:r>
            <a:br>
              <a:rPr lang="hu-HU" sz="1000" b="1" dirty="0">
                <a:latin typeface="Domine"/>
                <a:ea typeface="Domine"/>
                <a:cs typeface="Domine"/>
                <a:sym typeface="Domine"/>
              </a:rPr>
            </a:br>
            <a:r>
              <a:rPr lang="hu-HU" sz="1000" b="1" dirty="0">
                <a:latin typeface="Domine"/>
                <a:ea typeface="Domine"/>
                <a:cs typeface="Domine"/>
                <a:sym typeface="Domine"/>
              </a:rPr>
              <a:t>-Eldobja a fejszéjét ami később visszajön ( Nagy töltési idő)</a:t>
            </a:r>
            <a:br>
              <a:rPr lang="hu-HU" sz="1000" b="1" dirty="0">
                <a:latin typeface="Domine"/>
                <a:ea typeface="Domine"/>
                <a:cs typeface="Domine"/>
                <a:sym typeface="Domine"/>
              </a:rPr>
            </a:br>
            <a:r>
              <a:rPr lang="hu-HU" sz="1000" b="1" dirty="0">
                <a:latin typeface="Domine"/>
                <a:ea typeface="Domine"/>
                <a:cs typeface="Domine"/>
                <a:sym typeface="Domine"/>
              </a:rPr>
              <a:t>-Fizikai </a:t>
            </a:r>
            <a:r>
              <a:rPr lang="hu-HU" sz="1000" b="1" dirty="0" err="1">
                <a:latin typeface="Domine"/>
                <a:ea typeface="Domine"/>
                <a:cs typeface="Domine"/>
                <a:sym typeface="Domine"/>
              </a:rPr>
              <a:t>boost</a:t>
            </a:r>
            <a:r>
              <a:rPr lang="hu-HU" sz="1000" b="1" dirty="0">
                <a:latin typeface="Domine"/>
                <a:ea typeface="Domine"/>
                <a:cs typeface="Domine"/>
                <a:sym typeface="Domine"/>
              </a:rPr>
              <a:t> (</a:t>
            </a:r>
            <a:r>
              <a:rPr lang="hu-HU" sz="1000" b="1" dirty="0" err="1">
                <a:latin typeface="Domine"/>
                <a:ea typeface="Domine"/>
                <a:cs typeface="Domine"/>
                <a:sym typeface="Domine"/>
              </a:rPr>
              <a:t>hp</a:t>
            </a:r>
            <a:r>
              <a:rPr lang="hu-HU" sz="1000" b="1" dirty="0">
                <a:latin typeface="Domine"/>
                <a:ea typeface="Domine"/>
                <a:cs typeface="Domine"/>
                <a:sym typeface="Domine"/>
              </a:rPr>
              <a:t>, sebzés vagy támadási sebesség)</a:t>
            </a:r>
          </a:p>
          <a:p>
            <a:pPr>
              <a:spcBef>
                <a:spcPts val="1000"/>
              </a:spcBef>
              <a:spcAft>
                <a:spcPts val="1000"/>
              </a:spcAft>
            </a:pPr>
            <a:r>
              <a:rPr lang="en-US" sz="1000" b="1" dirty="0" err="1">
                <a:latin typeface="Domine"/>
                <a:ea typeface="Domine"/>
                <a:cs typeface="Domine"/>
                <a:sym typeface="Domine"/>
              </a:rPr>
              <a:t>Gyengeség</a:t>
            </a:r>
            <a:r>
              <a:rPr lang="en-US" sz="1000" b="1" dirty="0">
                <a:latin typeface="Domine"/>
                <a:ea typeface="Domine"/>
                <a:cs typeface="Domine"/>
                <a:sym typeface="Domine"/>
              </a:rPr>
              <a:t>: Range</a:t>
            </a:r>
            <a:br>
              <a:rPr lang="hu-HU" sz="1000" b="1" dirty="0">
                <a:latin typeface="Domine"/>
                <a:ea typeface="Domine"/>
                <a:cs typeface="Domine"/>
                <a:sym typeface="Domine"/>
              </a:rPr>
            </a:br>
            <a:r>
              <a:rPr lang="en-US" sz="1000" b="1" dirty="0" err="1">
                <a:latin typeface="Domine"/>
                <a:ea typeface="Domine"/>
                <a:cs typeface="Domine"/>
                <a:sym typeface="Domine"/>
              </a:rPr>
              <a:t>Erősség</a:t>
            </a:r>
            <a:r>
              <a:rPr lang="en-US" sz="1000" b="1" dirty="0">
                <a:latin typeface="Domine"/>
                <a:ea typeface="Domine"/>
                <a:cs typeface="Domine"/>
                <a:sym typeface="Domine"/>
              </a:rPr>
              <a:t>: </a:t>
            </a:r>
            <a:r>
              <a:rPr lang="en-US" sz="1000" b="1" dirty="0" err="1">
                <a:latin typeface="Domine"/>
                <a:ea typeface="Domine"/>
                <a:cs typeface="Domine"/>
                <a:sym typeface="Domine"/>
              </a:rPr>
              <a:t>Közeli</a:t>
            </a:r>
            <a:r>
              <a:rPr lang="en-US" sz="1000" b="1" dirty="0">
                <a:latin typeface="Domine"/>
                <a:ea typeface="Domine"/>
                <a:cs typeface="Domine"/>
                <a:sym typeface="Domine"/>
              </a:rPr>
              <a:t> </a:t>
            </a:r>
            <a:r>
              <a:rPr lang="en-US" sz="1000" b="1" dirty="0" err="1">
                <a:latin typeface="Domine"/>
                <a:ea typeface="Domine"/>
                <a:cs typeface="Domine"/>
                <a:sym typeface="Domine"/>
              </a:rPr>
              <a:t>nagy</a:t>
            </a:r>
            <a:r>
              <a:rPr lang="en-US" sz="1000" b="1" dirty="0">
                <a:latin typeface="Domine"/>
                <a:ea typeface="Domine"/>
                <a:cs typeface="Domine"/>
                <a:sym typeface="Domine"/>
              </a:rPr>
              <a:t> </a:t>
            </a:r>
            <a:r>
              <a:rPr lang="en-US" sz="1000" b="1" dirty="0" err="1">
                <a:latin typeface="Domine"/>
                <a:ea typeface="Domine"/>
                <a:cs typeface="Domine"/>
                <a:sym typeface="Domine"/>
              </a:rPr>
              <a:t>sebzés</a:t>
            </a:r>
            <a:r>
              <a:rPr lang="en-US" sz="1000" b="1" dirty="0">
                <a:latin typeface="Domine"/>
                <a:ea typeface="Domine"/>
                <a:cs typeface="Domine"/>
                <a:sym typeface="Domine"/>
              </a:rPr>
              <a:t>, </a:t>
            </a:r>
            <a:r>
              <a:rPr lang="en-US" sz="1000" b="1" dirty="0" err="1">
                <a:latin typeface="Domine"/>
                <a:ea typeface="Domine"/>
                <a:cs typeface="Domine"/>
                <a:sym typeface="Domine"/>
              </a:rPr>
              <a:t>átlagosnál</a:t>
            </a:r>
            <a:r>
              <a:rPr lang="en-US" sz="1000" b="1" dirty="0">
                <a:latin typeface="Domine"/>
                <a:ea typeface="Domine"/>
                <a:cs typeface="Domine"/>
                <a:sym typeface="Domine"/>
              </a:rPr>
              <a:t> </a:t>
            </a:r>
            <a:r>
              <a:rPr lang="en-US" sz="1000" b="1" dirty="0" err="1">
                <a:latin typeface="Domine"/>
                <a:ea typeface="Domine"/>
                <a:cs typeface="Domine"/>
                <a:sym typeface="Domine"/>
              </a:rPr>
              <a:t>nagyobb</a:t>
            </a:r>
            <a:r>
              <a:rPr lang="en-US" sz="1000" b="1" dirty="0">
                <a:latin typeface="Domine"/>
                <a:ea typeface="Domine"/>
                <a:cs typeface="Domine"/>
                <a:sym typeface="Domine"/>
              </a:rPr>
              <a:t> hp</a:t>
            </a:r>
          </a:p>
        </p:txBody>
      </p:sp>
      <p:pic>
        <p:nvPicPr>
          <p:cNvPr id="4" name="Kép 3" descr="Törp&#10;">
            <a:extLst>
              <a:ext uri="{FF2B5EF4-FFF2-40B4-BE49-F238E27FC236}">
                <a16:creationId xmlns:a16="http://schemas.microsoft.com/office/drawing/2014/main" id="{F1826E9B-E937-63C4-70D3-A2EA710838AA}"/>
              </a:ext>
            </a:extLst>
          </p:cNvPr>
          <p:cNvPicPr>
            <a:picLocks noChangeAspect="1"/>
          </p:cNvPicPr>
          <p:nvPr/>
        </p:nvPicPr>
        <p:blipFill>
          <a:blip r:embed="rId3"/>
          <a:stretch>
            <a:fillRect/>
          </a:stretch>
        </p:blipFill>
        <p:spPr>
          <a:xfrm>
            <a:off x="6154446" y="1293705"/>
            <a:ext cx="2118868" cy="31860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49"/>
          <p:cNvSpPr txBox="1">
            <a:spLocks noGrp="1"/>
          </p:cNvSpPr>
          <p:nvPr>
            <p:ph type="title"/>
          </p:nvPr>
        </p:nvSpPr>
        <p:spPr>
          <a:xfrm>
            <a:off x="659763" y="8867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err="1"/>
              <a:t>Kaprasíus</a:t>
            </a:r>
            <a:endParaRPr lang="hu-HU" dirty="0"/>
          </a:p>
        </p:txBody>
      </p:sp>
      <p:sp>
        <p:nvSpPr>
          <p:cNvPr id="3" name="Google Shape;2216;p69">
            <a:extLst>
              <a:ext uri="{FF2B5EF4-FFF2-40B4-BE49-F238E27FC236}">
                <a16:creationId xmlns:a16="http://schemas.microsoft.com/office/drawing/2014/main" id="{E2D7266B-B926-8161-CC32-F6E638C00DAD}"/>
              </a:ext>
            </a:extLst>
          </p:cNvPr>
          <p:cNvSpPr txBox="1">
            <a:spLocks/>
          </p:cNvSpPr>
          <p:nvPr/>
        </p:nvSpPr>
        <p:spPr>
          <a:xfrm>
            <a:off x="423582" y="1383448"/>
            <a:ext cx="6096624" cy="36713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000"/>
              </a:spcBef>
              <a:spcAft>
                <a:spcPts val="1000"/>
              </a:spcAft>
            </a:pPr>
            <a:r>
              <a:rPr lang="hu-HU" sz="1000" b="1" dirty="0">
                <a:latin typeface="Domine"/>
                <a:ea typeface="Domine"/>
                <a:cs typeface="Domine"/>
                <a:sym typeface="Domine"/>
              </a:rPr>
              <a:t>Múlt: Egy különleges mágus család tagja. Születésétől fogva tanulta a mágiát, fejlesztette és új dolgokat is talált ki. Egyke gyerek, de az ideje nagyrészét az apjával tudta tölteni aki egy igen erős kentaur mágus. </a:t>
            </a:r>
          </a:p>
          <a:p>
            <a:pPr>
              <a:spcBef>
                <a:spcPts val="1000"/>
              </a:spcBef>
              <a:spcAft>
                <a:spcPts val="1000"/>
              </a:spcAft>
            </a:pPr>
            <a:r>
              <a:rPr lang="hu-HU" sz="1000" b="1" dirty="0">
                <a:latin typeface="Domine"/>
                <a:ea typeface="Domine"/>
                <a:cs typeface="Domine"/>
                <a:sym typeface="Domine"/>
              </a:rPr>
              <a:t>Személyiség: Mivel egy </a:t>
            </a:r>
            <a:r>
              <a:rPr lang="hu-HU" sz="1000" b="1" dirty="0" err="1">
                <a:latin typeface="Domine"/>
                <a:ea typeface="Domine"/>
                <a:cs typeface="Domine"/>
                <a:sym typeface="Domine"/>
              </a:rPr>
              <a:t>jómodú</a:t>
            </a:r>
            <a:r>
              <a:rPr lang="hu-HU" sz="1000" b="1" dirty="0">
                <a:latin typeface="Domine"/>
                <a:ea typeface="Domine"/>
                <a:cs typeface="Domine"/>
                <a:sym typeface="Domine"/>
              </a:rPr>
              <a:t> ismert </a:t>
            </a:r>
            <a:r>
              <a:rPr lang="hu-HU" sz="1000" b="1" dirty="0" err="1">
                <a:latin typeface="Domine"/>
                <a:ea typeface="Domine"/>
                <a:cs typeface="Domine"/>
                <a:sym typeface="Domine"/>
              </a:rPr>
              <a:t>mondhani</a:t>
            </a:r>
            <a:r>
              <a:rPr lang="hu-HU" sz="1000" b="1" dirty="0">
                <a:latin typeface="Domine"/>
                <a:ea typeface="Domine"/>
                <a:cs typeface="Domine"/>
                <a:sym typeface="Domine"/>
              </a:rPr>
              <a:t> nemes családból </a:t>
            </a:r>
            <a:r>
              <a:rPr lang="hu-HU" sz="1000" b="1" dirty="0" err="1">
                <a:latin typeface="Domine"/>
                <a:ea typeface="Domine"/>
                <a:cs typeface="Domine"/>
                <a:sym typeface="Domine"/>
              </a:rPr>
              <a:t>számrazik</a:t>
            </a:r>
            <a:r>
              <a:rPr lang="hu-HU" sz="1000" b="1" dirty="0">
                <a:latin typeface="Domine"/>
                <a:ea typeface="Domine"/>
                <a:cs typeface="Domine"/>
                <a:sym typeface="Domine"/>
              </a:rPr>
              <a:t> és egyke is ezért egy picit beképzelt volt mindig is, de a szíve a helyén van és igyekezték úgy nevelni, hogy mindig jót </a:t>
            </a:r>
            <a:r>
              <a:rPr lang="hu-HU" sz="1000" b="1" dirty="0" err="1">
                <a:latin typeface="Domine"/>
                <a:ea typeface="Domine"/>
                <a:cs typeface="Domine"/>
                <a:sym typeface="Domine"/>
              </a:rPr>
              <a:t>cslekedjen</a:t>
            </a:r>
            <a:r>
              <a:rPr lang="hu-HU" sz="1000" b="1" dirty="0">
                <a:latin typeface="Domine"/>
                <a:ea typeface="Domine"/>
                <a:cs typeface="Domine"/>
                <a:sym typeface="Domine"/>
              </a:rPr>
              <a:t>. </a:t>
            </a:r>
          </a:p>
          <a:p>
            <a:pPr>
              <a:spcBef>
                <a:spcPts val="1000"/>
              </a:spcBef>
              <a:spcAft>
                <a:spcPts val="1000"/>
              </a:spcAft>
            </a:pPr>
            <a:r>
              <a:rPr lang="en-US" sz="1000" b="1" dirty="0">
                <a:latin typeface="Domine"/>
                <a:ea typeface="Domine"/>
                <a:cs typeface="Domine"/>
                <a:sym typeface="Domine"/>
              </a:rPr>
              <a:t>Racial Spells:</a:t>
            </a:r>
            <a:br>
              <a:rPr lang="hu-HU" sz="1000" b="1" dirty="0">
                <a:latin typeface="Domine"/>
                <a:ea typeface="Domine"/>
                <a:cs typeface="Domine"/>
                <a:sym typeface="Domine"/>
              </a:rPr>
            </a:br>
            <a:r>
              <a:rPr lang="hu-HU" sz="1000" b="1" dirty="0">
                <a:latin typeface="Domine"/>
                <a:ea typeface="Domine"/>
                <a:cs typeface="Domine"/>
                <a:sym typeface="Domine"/>
              </a:rPr>
              <a:t>-</a:t>
            </a:r>
            <a:r>
              <a:rPr lang="en-US" sz="1000" b="1" dirty="0" err="1">
                <a:latin typeface="Domine"/>
                <a:ea typeface="Domine"/>
                <a:cs typeface="Domine"/>
                <a:sym typeface="Domine"/>
              </a:rPr>
              <a:t>megrohamoz</a:t>
            </a:r>
            <a:r>
              <a:rPr lang="hu-HU" sz="1000" b="1" dirty="0">
                <a:latin typeface="Domine"/>
                <a:ea typeface="Domine"/>
                <a:cs typeface="Domine"/>
                <a:sym typeface="Domine"/>
              </a:rPr>
              <a:t>, </a:t>
            </a:r>
            <a:r>
              <a:rPr lang="en-US" sz="1000" b="1" dirty="0" err="1">
                <a:latin typeface="Domine"/>
                <a:ea typeface="Domine"/>
                <a:cs typeface="Domine"/>
                <a:sym typeface="Domine"/>
              </a:rPr>
              <a:t>életelszívó</a:t>
            </a:r>
            <a:r>
              <a:rPr lang="en-US" sz="1000" b="1" dirty="0">
                <a:latin typeface="Domine"/>
                <a:ea typeface="Domine"/>
                <a:cs typeface="Domine"/>
                <a:sym typeface="Domine"/>
              </a:rPr>
              <a:t> </a:t>
            </a:r>
            <a:r>
              <a:rPr lang="en-US" sz="1000" b="1" dirty="0" err="1">
                <a:latin typeface="Domine"/>
                <a:ea typeface="Domine"/>
                <a:cs typeface="Domine"/>
                <a:sym typeface="Domine"/>
              </a:rPr>
              <a:t>kör</a:t>
            </a:r>
            <a:endParaRPr lang="en-US" sz="1000" b="1" dirty="0">
              <a:latin typeface="Domine"/>
              <a:ea typeface="Domine"/>
              <a:cs typeface="Domine"/>
              <a:sym typeface="Domine"/>
            </a:endParaRPr>
          </a:p>
          <a:p>
            <a:pPr>
              <a:spcBef>
                <a:spcPts val="1000"/>
              </a:spcBef>
              <a:spcAft>
                <a:spcPts val="1000"/>
              </a:spcAft>
            </a:pPr>
            <a:r>
              <a:rPr lang="en-US" sz="1000" b="1" dirty="0" err="1">
                <a:latin typeface="Domine"/>
                <a:ea typeface="Domine"/>
                <a:cs typeface="Domine"/>
                <a:sym typeface="Domine"/>
              </a:rPr>
              <a:t>Erősség</a:t>
            </a:r>
            <a:r>
              <a:rPr lang="en-US" sz="1000" b="1" dirty="0">
                <a:latin typeface="Domine"/>
                <a:ea typeface="Domine"/>
                <a:cs typeface="Domine"/>
                <a:sym typeface="Domine"/>
              </a:rPr>
              <a:t>:</a:t>
            </a:r>
            <a:r>
              <a:rPr lang="hu-HU" sz="1000" b="1" dirty="0">
                <a:latin typeface="Domine"/>
                <a:ea typeface="Domine"/>
                <a:cs typeface="Domine"/>
                <a:sym typeface="Domine"/>
              </a:rPr>
              <a:t> </a:t>
            </a:r>
            <a:r>
              <a:rPr lang="en-US" sz="1000" b="1" dirty="0" err="1">
                <a:latin typeface="Domine"/>
                <a:ea typeface="Domine"/>
                <a:cs typeface="Domine"/>
                <a:sym typeface="Domine"/>
              </a:rPr>
              <a:t>Fizikai</a:t>
            </a:r>
            <a:r>
              <a:rPr lang="en-US" sz="1000" b="1" dirty="0">
                <a:latin typeface="Domine"/>
                <a:ea typeface="Domine"/>
                <a:cs typeface="Domine"/>
                <a:sym typeface="Domine"/>
              </a:rPr>
              <a:t> </a:t>
            </a:r>
            <a:r>
              <a:rPr lang="en-US" sz="1000" b="1" dirty="0" err="1">
                <a:latin typeface="Domine"/>
                <a:ea typeface="Domine"/>
                <a:cs typeface="Domine"/>
                <a:sym typeface="Domine"/>
              </a:rPr>
              <a:t>erő</a:t>
            </a:r>
            <a:r>
              <a:rPr lang="hu-HU" sz="1000" b="1" dirty="0">
                <a:latin typeface="Domine"/>
                <a:ea typeface="Domine"/>
                <a:cs typeface="Domine"/>
                <a:sym typeface="Domine"/>
              </a:rPr>
              <a:t>,</a:t>
            </a:r>
            <a:r>
              <a:rPr lang="en-US" sz="1000" b="1" dirty="0">
                <a:latin typeface="Domine"/>
                <a:ea typeface="Domine"/>
                <a:cs typeface="Domine"/>
                <a:sym typeface="Domine"/>
              </a:rPr>
              <a:t> Range</a:t>
            </a:r>
            <a:r>
              <a:rPr lang="hu-HU" sz="1000" b="1" dirty="0">
                <a:latin typeface="Domine"/>
                <a:ea typeface="Domine"/>
                <a:cs typeface="Domine"/>
                <a:sym typeface="Domine"/>
              </a:rPr>
              <a:t>,</a:t>
            </a:r>
            <a:r>
              <a:rPr lang="en-US" sz="1000" b="1" dirty="0">
                <a:latin typeface="Domine"/>
                <a:ea typeface="Domine"/>
                <a:cs typeface="Domine"/>
                <a:sym typeface="Domine"/>
              </a:rPr>
              <a:t> </a:t>
            </a:r>
            <a:r>
              <a:rPr lang="en-US" sz="1000" b="1" dirty="0" err="1">
                <a:latin typeface="Domine"/>
                <a:ea typeface="Domine"/>
                <a:cs typeface="Domine"/>
                <a:sym typeface="Domine"/>
              </a:rPr>
              <a:t>Gyorsaság</a:t>
            </a:r>
            <a:br>
              <a:rPr lang="hu-HU" sz="1000" b="1" dirty="0">
                <a:latin typeface="Domine"/>
                <a:ea typeface="Domine"/>
                <a:cs typeface="Domine"/>
                <a:sym typeface="Domine"/>
              </a:rPr>
            </a:br>
            <a:r>
              <a:rPr lang="en-US" sz="1000" b="1" dirty="0" err="1">
                <a:latin typeface="Domine"/>
                <a:ea typeface="Domine"/>
                <a:cs typeface="Domine"/>
                <a:sym typeface="Domine"/>
              </a:rPr>
              <a:t>Gyengeség</a:t>
            </a:r>
            <a:r>
              <a:rPr lang="en-US" sz="1000" b="1" dirty="0">
                <a:latin typeface="Domine"/>
                <a:ea typeface="Domine"/>
                <a:cs typeface="Domine"/>
                <a:sym typeface="Domine"/>
              </a:rPr>
              <a:t>:</a:t>
            </a:r>
            <a:r>
              <a:rPr lang="hu-HU" sz="1000" b="1" dirty="0">
                <a:latin typeface="Domine"/>
                <a:ea typeface="Domine"/>
                <a:cs typeface="Domine"/>
                <a:sym typeface="Domine"/>
              </a:rPr>
              <a:t> </a:t>
            </a:r>
            <a:r>
              <a:rPr lang="en-US" sz="1000" b="1" dirty="0" err="1">
                <a:latin typeface="Domine"/>
                <a:ea typeface="Domine"/>
                <a:cs typeface="Domine"/>
                <a:sym typeface="Domine"/>
              </a:rPr>
              <a:t>hosszú</a:t>
            </a:r>
            <a:r>
              <a:rPr lang="en-US" sz="1000" b="1" dirty="0">
                <a:latin typeface="Domine"/>
                <a:ea typeface="Domine"/>
                <a:cs typeface="Domine"/>
                <a:sym typeface="Domine"/>
              </a:rPr>
              <a:t> cast </a:t>
            </a:r>
            <a:r>
              <a:rPr lang="en-US" sz="1000" b="1" dirty="0" err="1">
                <a:latin typeface="Domine"/>
                <a:ea typeface="Domine"/>
                <a:cs typeface="Domine"/>
                <a:sym typeface="Domine"/>
              </a:rPr>
              <a:t>idő</a:t>
            </a:r>
            <a:endParaRPr lang="en-US" sz="1000" b="1" dirty="0">
              <a:latin typeface="Domine"/>
              <a:ea typeface="Domine"/>
              <a:cs typeface="Domine"/>
              <a:sym typeface="Domine"/>
            </a:endParaRPr>
          </a:p>
        </p:txBody>
      </p:sp>
      <p:pic>
        <p:nvPicPr>
          <p:cNvPr id="1026" name="Picture 2" descr="February 2020 – Storyteller Tales &amp; Thoughts">
            <a:extLst>
              <a:ext uri="{FF2B5EF4-FFF2-40B4-BE49-F238E27FC236}">
                <a16:creationId xmlns:a16="http://schemas.microsoft.com/office/drawing/2014/main" id="{6E220689-16BD-B68A-0C1E-DCAC394121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7020" y="1383448"/>
            <a:ext cx="1988538" cy="2982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343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49"/>
          <p:cNvSpPr txBox="1">
            <a:spLocks noGrp="1"/>
          </p:cNvSpPr>
          <p:nvPr>
            <p:ph type="title"/>
          </p:nvPr>
        </p:nvSpPr>
        <p:spPr>
          <a:xfrm>
            <a:off x="659763" y="8867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err="1"/>
              <a:t>Anðroghour</a:t>
            </a:r>
            <a:endParaRPr lang="hu-HU" dirty="0"/>
          </a:p>
        </p:txBody>
      </p:sp>
      <p:sp>
        <p:nvSpPr>
          <p:cNvPr id="3" name="Google Shape;2216;p69">
            <a:extLst>
              <a:ext uri="{FF2B5EF4-FFF2-40B4-BE49-F238E27FC236}">
                <a16:creationId xmlns:a16="http://schemas.microsoft.com/office/drawing/2014/main" id="{E2D7266B-B926-8161-CC32-F6E638C00DAD}"/>
              </a:ext>
            </a:extLst>
          </p:cNvPr>
          <p:cNvSpPr txBox="1">
            <a:spLocks/>
          </p:cNvSpPr>
          <p:nvPr/>
        </p:nvSpPr>
        <p:spPr>
          <a:xfrm>
            <a:off x="423582" y="1096036"/>
            <a:ext cx="6096624" cy="36713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000"/>
              </a:spcBef>
              <a:spcAft>
                <a:spcPts val="1000"/>
              </a:spcAft>
            </a:pPr>
            <a:r>
              <a:rPr lang="hu-HU" sz="1000" b="1" dirty="0">
                <a:latin typeface="Domine"/>
                <a:ea typeface="Domine"/>
                <a:cs typeface="Domine"/>
                <a:sym typeface="Domine"/>
              </a:rPr>
              <a:t>Múlt: </a:t>
            </a:r>
            <a:r>
              <a:rPr lang="hu-HU" sz="1000" b="1" dirty="0" err="1">
                <a:latin typeface="Domine"/>
                <a:ea typeface="Domine"/>
                <a:cs typeface="Domine"/>
                <a:sym typeface="Domine"/>
              </a:rPr>
              <a:t>Otti</a:t>
            </a:r>
            <a:r>
              <a:rPr lang="hu-HU" sz="1000" b="1" dirty="0">
                <a:latin typeface="Domine"/>
                <a:ea typeface="Domine"/>
                <a:cs typeface="Domine"/>
                <a:sym typeface="Domine"/>
              </a:rPr>
              <a:t> </a:t>
            </a:r>
            <a:r>
              <a:rPr lang="hu-HU" sz="1000" b="1" dirty="0" err="1">
                <a:latin typeface="Domine"/>
                <a:ea typeface="Domine"/>
                <a:cs typeface="Domine"/>
                <a:sym typeface="Domine"/>
              </a:rPr>
              <a:t>þórsson</a:t>
            </a:r>
            <a:r>
              <a:rPr lang="hu-HU" sz="1000" b="1" dirty="0">
                <a:latin typeface="Domine"/>
                <a:ea typeface="Domine"/>
                <a:cs typeface="Domine"/>
                <a:sym typeface="Domine"/>
              </a:rPr>
              <a:t> egy történelmet szerető </a:t>
            </a:r>
            <a:r>
              <a:rPr lang="hu-HU" sz="1000" b="1" dirty="0" err="1">
                <a:latin typeface="Domine"/>
                <a:ea typeface="Domine"/>
                <a:cs typeface="Domine"/>
                <a:sym typeface="Domine"/>
              </a:rPr>
              <a:t>Oxen</a:t>
            </a:r>
            <a:r>
              <a:rPr lang="hu-HU" sz="1000" b="1" dirty="0">
                <a:latin typeface="Domine"/>
                <a:ea typeface="Domine"/>
                <a:cs typeface="Domine"/>
                <a:sym typeface="Domine"/>
              </a:rPr>
              <a:t> volt. Egy barátjával feltárták egy régi nagy vezér sírját, ami miatt meg lett szállva. A hadvezér lemészárolt mindenkit aki az útjába állt köztük </a:t>
            </a:r>
            <a:r>
              <a:rPr lang="hu-HU" sz="1000" b="1" dirty="0" err="1">
                <a:latin typeface="Domine"/>
                <a:ea typeface="Domine"/>
                <a:cs typeface="Domine"/>
                <a:sym typeface="Domine"/>
              </a:rPr>
              <a:t>Otti</a:t>
            </a:r>
            <a:r>
              <a:rPr lang="hu-HU" sz="1000" b="1" dirty="0">
                <a:latin typeface="Domine"/>
                <a:ea typeface="Domine"/>
                <a:cs typeface="Domine"/>
                <a:sym typeface="Domine"/>
              </a:rPr>
              <a:t> szüleit is és régi hírneve miatt sok követője lett miután bizonyította kilétét. </a:t>
            </a:r>
          </a:p>
          <a:p>
            <a:pPr>
              <a:spcBef>
                <a:spcPts val="1000"/>
              </a:spcBef>
              <a:spcAft>
                <a:spcPts val="1000"/>
              </a:spcAft>
            </a:pPr>
            <a:r>
              <a:rPr lang="hu-HU" sz="1000" b="1" dirty="0">
                <a:latin typeface="Domine"/>
                <a:ea typeface="Domine"/>
                <a:cs typeface="Domine"/>
                <a:sym typeface="Domine"/>
              </a:rPr>
              <a:t>Személyiség: Kegyetlen, önfejű, udvarias</a:t>
            </a:r>
          </a:p>
          <a:p>
            <a:pPr>
              <a:spcBef>
                <a:spcPts val="1000"/>
              </a:spcBef>
              <a:spcAft>
                <a:spcPts val="1000"/>
              </a:spcAft>
            </a:pPr>
            <a:r>
              <a:rPr lang="en-US" sz="1000" b="1" dirty="0">
                <a:latin typeface="Domine"/>
                <a:ea typeface="Domine"/>
                <a:cs typeface="Domine"/>
                <a:sym typeface="Domine"/>
              </a:rPr>
              <a:t>Racial Spells:</a:t>
            </a:r>
            <a:r>
              <a:rPr lang="hu-HU" sz="1000" b="1" dirty="0">
                <a:latin typeface="Domine"/>
                <a:ea typeface="Domine"/>
                <a:cs typeface="Domine"/>
                <a:sym typeface="Domine"/>
              </a:rPr>
              <a:t> </a:t>
            </a:r>
            <a:br>
              <a:rPr lang="hu-HU" sz="1000" b="1" dirty="0">
                <a:latin typeface="Domine"/>
                <a:ea typeface="Domine"/>
                <a:cs typeface="Domine"/>
                <a:sym typeface="Domine"/>
              </a:rPr>
            </a:br>
            <a:r>
              <a:rPr lang="en-US" sz="1000" b="1" dirty="0" err="1">
                <a:latin typeface="Domine"/>
                <a:ea typeface="Domine"/>
                <a:cs typeface="Domine"/>
                <a:sym typeface="Domine"/>
              </a:rPr>
              <a:t>Megfejel</a:t>
            </a:r>
            <a:r>
              <a:rPr lang="en-US" sz="1000" b="1" dirty="0">
                <a:latin typeface="Domine"/>
                <a:ea typeface="Domine"/>
                <a:cs typeface="Domine"/>
                <a:sym typeface="Domine"/>
              </a:rPr>
              <a:t> </a:t>
            </a:r>
            <a:r>
              <a:rPr lang="en-US" sz="1000" b="1" dirty="0" err="1">
                <a:latin typeface="Domine"/>
                <a:ea typeface="Domine"/>
                <a:cs typeface="Domine"/>
                <a:sym typeface="Domine"/>
              </a:rPr>
              <a:t>és</a:t>
            </a:r>
            <a:r>
              <a:rPr lang="en-US" sz="1000" b="1" dirty="0">
                <a:latin typeface="Domine"/>
                <a:ea typeface="Domine"/>
                <a:cs typeface="Domine"/>
                <a:sym typeface="Domine"/>
              </a:rPr>
              <a:t> </a:t>
            </a:r>
            <a:r>
              <a:rPr lang="en-US" sz="1000" b="1" dirty="0" err="1">
                <a:latin typeface="Domine"/>
                <a:ea typeface="Domine"/>
                <a:cs typeface="Domine"/>
                <a:sym typeface="Domine"/>
              </a:rPr>
              <a:t>megbénít</a:t>
            </a:r>
            <a:br>
              <a:rPr lang="hu-HU" sz="1000" b="1" dirty="0">
                <a:latin typeface="Domine"/>
                <a:ea typeface="Domine"/>
                <a:cs typeface="Domine"/>
                <a:sym typeface="Domine"/>
              </a:rPr>
            </a:br>
            <a:r>
              <a:rPr lang="hu-HU" sz="1000" b="1" dirty="0">
                <a:latin typeface="Domine"/>
                <a:ea typeface="Domine"/>
                <a:cs typeface="Domine"/>
                <a:sym typeface="Domine"/>
              </a:rPr>
              <a:t>letöri a szarvát és neked dobja</a:t>
            </a:r>
          </a:p>
          <a:p>
            <a:pPr>
              <a:spcBef>
                <a:spcPts val="1000"/>
              </a:spcBef>
              <a:spcAft>
                <a:spcPts val="1000"/>
              </a:spcAft>
            </a:pPr>
            <a:r>
              <a:rPr lang="en-US" sz="1000" b="1" dirty="0" err="1">
                <a:latin typeface="Domine"/>
                <a:ea typeface="Domine"/>
                <a:cs typeface="Domine"/>
                <a:sym typeface="Domine"/>
              </a:rPr>
              <a:t>Erősségek</a:t>
            </a:r>
            <a:r>
              <a:rPr lang="en-US" sz="1000" b="1" dirty="0">
                <a:latin typeface="Domine"/>
                <a:ea typeface="Domine"/>
                <a:cs typeface="Domine"/>
                <a:sym typeface="Domine"/>
              </a:rPr>
              <a:t>:</a:t>
            </a:r>
            <a:r>
              <a:rPr lang="hu-HU" sz="1000" b="1" dirty="0">
                <a:latin typeface="Domine"/>
                <a:ea typeface="Domine"/>
                <a:cs typeface="Domine"/>
                <a:sym typeface="Domine"/>
              </a:rPr>
              <a:t> </a:t>
            </a:r>
            <a:br>
              <a:rPr lang="hu-HU" sz="1000" b="1" dirty="0">
                <a:latin typeface="Domine"/>
                <a:ea typeface="Domine"/>
                <a:cs typeface="Domine"/>
                <a:sym typeface="Domine"/>
              </a:rPr>
            </a:br>
            <a:r>
              <a:rPr lang="en-US" sz="1000" b="1" dirty="0">
                <a:latin typeface="Domine"/>
                <a:ea typeface="Domine"/>
                <a:cs typeface="Domine"/>
                <a:sym typeface="Domine"/>
              </a:rPr>
              <a:t>hp</a:t>
            </a:r>
            <a:r>
              <a:rPr lang="hu-HU" sz="1000" b="1" dirty="0">
                <a:latin typeface="Domine"/>
                <a:ea typeface="Domine"/>
                <a:cs typeface="Domine"/>
                <a:sym typeface="Domine"/>
              </a:rPr>
              <a:t>,</a:t>
            </a:r>
            <a:r>
              <a:rPr lang="en-US" sz="1000" b="1" dirty="0" err="1">
                <a:latin typeface="Domine"/>
                <a:ea typeface="Domine"/>
                <a:cs typeface="Domine"/>
                <a:sym typeface="Domine"/>
              </a:rPr>
              <a:t>sebzés</a:t>
            </a:r>
            <a:endParaRPr lang="hu-HU" sz="1000" b="1" dirty="0">
              <a:latin typeface="Domine"/>
              <a:ea typeface="Domine"/>
              <a:cs typeface="Domine"/>
              <a:sym typeface="Domine"/>
            </a:endParaRPr>
          </a:p>
          <a:p>
            <a:pPr>
              <a:spcBef>
                <a:spcPts val="1000"/>
              </a:spcBef>
              <a:spcAft>
                <a:spcPts val="1000"/>
              </a:spcAft>
            </a:pPr>
            <a:br>
              <a:rPr lang="hu-HU" sz="1000" b="1" dirty="0">
                <a:latin typeface="Domine"/>
                <a:ea typeface="Domine"/>
                <a:cs typeface="Domine"/>
                <a:sym typeface="Domine"/>
              </a:rPr>
            </a:br>
            <a:r>
              <a:rPr lang="en-US" sz="1000" b="1" dirty="0" err="1">
                <a:latin typeface="Domine"/>
                <a:ea typeface="Domine"/>
                <a:cs typeface="Domine"/>
                <a:sym typeface="Domine"/>
              </a:rPr>
              <a:t>Gyengeségek</a:t>
            </a:r>
            <a:r>
              <a:rPr lang="en-US" sz="1000" b="1" dirty="0">
                <a:latin typeface="Domine"/>
                <a:ea typeface="Domine"/>
                <a:cs typeface="Domine"/>
                <a:sym typeface="Domine"/>
              </a:rPr>
              <a:t>: </a:t>
            </a:r>
            <a:r>
              <a:rPr lang="hu-HU" sz="1000" b="1" dirty="0">
                <a:latin typeface="Domine"/>
                <a:ea typeface="Domine"/>
                <a:cs typeface="Domine"/>
                <a:sym typeface="Domine"/>
              </a:rPr>
              <a:t> </a:t>
            </a:r>
            <a:br>
              <a:rPr lang="hu-HU" sz="1000" b="1" dirty="0">
                <a:latin typeface="Domine"/>
                <a:ea typeface="Domine"/>
                <a:cs typeface="Domine"/>
                <a:sym typeface="Domine"/>
              </a:rPr>
            </a:br>
            <a:r>
              <a:rPr lang="en-US" sz="1000" b="1" dirty="0" err="1">
                <a:latin typeface="Domine"/>
                <a:ea typeface="Domine"/>
                <a:cs typeface="Domine"/>
                <a:sym typeface="Domine"/>
              </a:rPr>
              <a:t>Mozgékonyság</a:t>
            </a:r>
            <a:r>
              <a:rPr lang="hu-HU" sz="1000" b="1" dirty="0">
                <a:latin typeface="Domine"/>
                <a:ea typeface="Domine"/>
                <a:cs typeface="Domine"/>
                <a:sym typeface="Domine"/>
              </a:rPr>
              <a:t>,</a:t>
            </a:r>
            <a:r>
              <a:rPr lang="en-US" sz="1000" b="1" dirty="0">
                <a:latin typeface="Domine"/>
                <a:ea typeface="Domine"/>
                <a:cs typeface="Domine"/>
                <a:sym typeface="Domine"/>
              </a:rPr>
              <a:t>Range</a:t>
            </a:r>
          </a:p>
          <a:p>
            <a:pPr>
              <a:spcBef>
                <a:spcPts val="1000"/>
              </a:spcBef>
              <a:spcAft>
                <a:spcPts val="1000"/>
              </a:spcAft>
            </a:pPr>
            <a:endParaRPr lang="en-US" sz="1200" b="1" dirty="0">
              <a:latin typeface="Domine"/>
              <a:ea typeface="Domine"/>
              <a:cs typeface="Domine"/>
              <a:sym typeface="Domine"/>
            </a:endParaRPr>
          </a:p>
        </p:txBody>
      </p:sp>
      <p:pic>
        <p:nvPicPr>
          <p:cNvPr id="1026" name="Picture 2">
            <a:extLst>
              <a:ext uri="{FF2B5EF4-FFF2-40B4-BE49-F238E27FC236}">
                <a16:creationId xmlns:a16="http://schemas.microsoft.com/office/drawing/2014/main" id="{ED8E7CA3-1D56-878E-0D9F-35E2576E22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0206" y="791215"/>
            <a:ext cx="2494318" cy="3852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88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49"/>
          <p:cNvSpPr txBox="1">
            <a:spLocks noGrp="1"/>
          </p:cNvSpPr>
          <p:nvPr>
            <p:ph type="title"/>
          </p:nvPr>
        </p:nvSpPr>
        <p:spPr>
          <a:xfrm>
            <a:off x="659763" y="8867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err="1"/>
              <a:t>Tjörfi</a:t>
            </a:r>
            <a:r>
              <a:rPr lang="hu-HU" dirty="0"/>
              <a:t> </a:t>
            </a:r>
          </a:p>
        </p:txBody>
      </p:sp>
      <p:sp>
        <p:nvSpPr>
          <p:cNvPr id="3" name="Google Shape;2216;p69">
            <a:extLst>
              <a:ext uri="{FF2B5EF4-FFF2-40B4-BE49-F238E27FC236}">
                <a16:creationId xmlns:a16="http://schemas.microsoft.com/office/drawing/2014/main" id="{E2D7266B-B926-8161-CC32-F6E638C00DAD}"/>
              </a:ext>
            </a:extLst>
          </p:cNvPr>
          <p:cNvSpPr txBox="1">
            <a:spLocks/>
          </p:cNvSpPr>
          <p:nvPr/>
        </p:nvSpPr>
        <p:spPr>
          <a:xfrm>
            <a:off x="327293" y="1284524"/>
            <a:ext cx="6096624" cy="36713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000"/>
              </a:spcBef>
              <a:spcAft>
                <a:spcPts val="1000"/>
              </a:spcAft>
            </a:pPr>
            <a:r>
              <a:rPr lang="hu-HU" sz="1000" b="1" dirty="0">
                <a:latin typeface="Domine"/>
                <a:ea typeface="Domine"/>
                <a:cs typeface="Domine"/>
                <a:sym typeface="Domine"/>
              </a:rPr>
              <a:t>Múlt: Egy 7 fős családba született. Aki kapja marja nevelést kapott. Egy királyi család rokona, ezért nagyon befolyásos családból van, ahol a legidősebb testvér. Emiatt a rangidősség miatt tudott bekerülni a tanácsba. A bekerülése óta lekezelik. </a:t>
            </a:r>
          </a:p>
          <a:p>
            <a:pPr>
              <a:spcBef>
                <a:spcPts val="1000"/>
              </a:spcBef>
              <a:spcAft>
                <a:spcPts val="1000"/>
              </a:spcAft>
            </a:pPr>
            <a:r>
              <a:rPr lang="hu-HU" sz="1000" b="1" dirty="0">
                <a:latin typeface="Domine"/>
                <a:ea typeface="Domine"/>
                <a:cs typeface="Domine"/>
                <a:sym typeface="Domine"/>
              </a:rPr>
              <a:t>Személyiség: Önző, buta, könnyen befolyásolható, hangos, kárörvendős.</a:t>
            </a:r>
          </a:p>
          <a:p>
            <a:pPr>
              <a:spcBef>
                <a:spcPts val="1000"/>
              </a:spcBef>
              <a:spcAft>
                <a:spcPts val="1000"/>
              </a:spcAft>
            </a:pPr>
            <a:r>
              <a:rPr lang="en-US" sz="1000" b="1" dirty="0">
                <a:latin typeface="Domine"/>
                <a:ea typeface="Domine"/>
                <a:cs typeface="Domine"/>
                <a:sym typeface="Domine"/>
              </a:rPr>
              <a:t>Racial spells:</a:t>
            </a:r>
            <a:r>
              <a:rPr lang="hu-HU" sz="1000" b="1" dirty="0">
                <a:latin typeface="Domine"/>
                <a:ea typeface="Domine"/>
                <a:cs typeface="Domine"/>
                <a:sym typeface="Domine"/>
              </a:rPr>
              <a:t> </a:t>
            </a:r>
            <a:br>
              <a:rPr lang="hu-HU" sz="1000" b="1" dirty="0">
                <a:latin typeface="Domine"/>
                <a:ea typeface="Domine"/>
                <a:cs typeface="Domine"/>
                <a:sym typeface="Domine"/>
              </a:rPr>
            </a:br>
            <a:r>
              <a:rPr lang="en-US" sz="1000" b="1" dirty="0" err="1">
                <a:latin typeface="Domine"/>
                <a:ea typeface="Domine"/>
                <a:cs typeface="Domine"/>
                <a:sym typeface="Domine"/>
              </a:rPr>
              <a:t>elővesz</a:t>
            </a:r>
            <a:r>
              <a:rPr lang="en-US" sz="1000" b="1" dirty="0">
                <a:latin typeface="Domine"/>
                <a:ea typeface="Domine"/>
                <a:cs typeface="Domine"/>
                <a:sym typeface="Domine"/>
              </a:rPr>
              <a:t> </a:t>
            </a:r>
            <a:r>
              <a:rPr lang="en-US" sz="1000" b="1" dirty="0" err="1">
                <a:latin typeface="Domine"/>
                <a:ea typeface="Domine"/>
                <a:cs typeface="Domine"/>
                <a:sym typeface="Domine"/>
              </a:rPr>
              <a:t>egy</a:t>
            </a:r>
            <a:r>
              <a:rPr lang="en-US" sz="1000" b="1" dirty="0">
                <a:latin typeface="Domine"/>
                <a:ea typeface="Domine"/>
                <a:cs typeface="Domine"/>
                <a:sym typeface="Domine"/>
              </a:rPr>
              <a:t> </a:t>
            </a:r>
            <a:r>
              <a:rPr lang="en-US" sz="1000" b="1" dirty="0" err="1">
                <a:latin typeface="Domine"/>
                <a:ea typeface="Domine"/>
                <a:cs typeface="Domine"/>
                <a:sym typeface="Domine"/>
              </a:rPr>
              <a:t>csirkecombot</a:t>
            </a:r>
            <a:r>
              <a:rPr lang="en-US" sz="1000" b="1" dirty="0">
                <a:latin typeface="Domine"/>
                <a:ea typeface="Domine"/>
                <a:cs typeface="Domine"/>
                <a:sym typeface="Domine"/>
              </a:rPr>
              <a:t> </a:t>
            </a:r>
            <a:r>
              <a:rPr lang="en-US" sz="1000" b="1" dirty="0" err="1">
                <a:latin typeface="Domine"/>
                <a:ea typeface="Domine"/>
                <a:cs typeface="Domine"/>
                <a:sym typeface="Domine"/>
              </a:rPr>
              <a:t>és</a:t>
            </a:r>
            <a:r>
              <a:rPr lang="en-US" sz="1000" b="1" dirty="0">
                <a:latin typeface="Domine"/>
                <a:ea typeface="Domine"/>
                <a:cs typeface="Domine"/>
                <a:sym typeface="Domine"/>
              </a:rPr>
              <a:t> </a:t>
            </a:r>
            <a:r>
              <a:rPr lang="en-US" sz="1000" b="1" dirty="0" err="1">
                <a:latin typeface="Domine"/>
                <a:ea typeface="Domine"/>
                <a:cs typeface="Domine"/>
                <a:sym typeface="Domine"/>
              </a:rPr>
              <a:t>beleharab</a:t>
            </a:r>
            <a:r>
              <a:rPr lang="en-US" sz="1000" b="1" dirty="0">
                <a:latin typeface="Domine"/>
                <a:ea typeface="Domine"/>
                <a:cs typeface="Domine"/>
                <a:sym typeface="Domine"/>
              </a:rPr>
              <a:t> </a:t>
            </a:r>
            <a:r>
              <a:rPr lang="hu-HU" sz="1000" b="1" dirty="0">
                <a:latin typeface="Domine"/>
                <a:ea typeface="Domine"/>
                <a:cs typeface="Domine"/>
                <a:sym typeface="Wingdings" panose="05000000000000000000" pitchFamily="2" charset="2"/>
              </a:rPr>
              <a:t> </a:t>
            </a:r>
            <a:r>
              <a:rPr lang="en-US" sz="1000" b="1" dirty="0">
                <a:latin typeface="Domine"/>
                <a:ea typeface="Domine"/>
                <a:cs typeface="Domine"/>
                <a:sym typeface="Domine"/>
              </a:rPr>
              <a:t>+</a:t>
            </a:r>
            <a:r>
              <a:rPr lang="hu-HU" sz="1000" b="1" dirty="0" err="1">
                <a:latin typeface="Domine"/>
                <a:ea typeface="Domine"/>
                <a:cs typeface="Domine"/>
                <a:sym typeface="Domine"/>
              </a:rPr>
              <a:t>hp</a:t>
            </a:r>
            <a:r>
              <a:rPr lang="hu-HU" sz="1000" b="1" dirty="0">
                <a:latin typeface="Domine"/>
                <a:ea typeface="Domine"/>
                <a:cs typeface="Domine"/>
                <a:sym typeface="Domine"/>
              </a:rPr>
              <a:t> </a:t>
            </a:r>
            <a:br>
              <a:rPr lang="hu-HU" sz="1000" b="1" dirty="0">
                <a:latin typeface="Domine"/>
                <a:ea typeface="Domine"/>
                <a:cs typeface="Domine"/>
                <a:sym typeface="Domine"/>
              </a:rPr>
            </a:br>
            <a:r>
              <a:rPr lang="en-US" sz="1000" b="1" dirty="0" err="1">
                <a:latin typeface="Domine"/>
                <a:ea typeface="Domine"/>
                <a:cs typeface="Domine"/>
                <a:sym typeface="Domine"/>
              </a:rPr>
              <a:t>Közelmész</a:t>
            </a:r>
            <a:r>
              <a:rPr lang="en-US" sz="1000" b="1" dirty="0">
                <a:latin typeface="Domine"/>
                <a:ea typeface="Domine"/>
                <a:cs typeface="Domine"/>
                <a:sym typeface="Domine"/>
              </a:rPr>
              <a:t> </a:t>
            </a:r>
            <a:r>
              <a:rPr lang="en-US" sz="1000" b="1" dirty="0" err="1">
                <a:latin typeface="Domine"/>
                <a:ea typeface="Domine"/>
                <a:cs typeface="Domine"/>
                <a:sym typeface="Domine"/>
              </a:rPr>
              <a:t>hozzá</a:t>
            </a:r>
            <a:r>
              <a:rPr lang="en-US" sz="1000" b="1" dirty="0">
                <a:latin typeface="Domine"/>
                <a:ea typeface="Domine"/>
                <a:cs typeface="Domine"/>
                <a:sym typeface="Domine"/>
              </a:rPr>
              <a:t> </a:t>
            </a:r>
            <a:r>
              <a:rPr lang="en-US" sz="1000" b="1" dirty="0" err="1">
                <a:latin typeface="Domine"/>
                <a:ea typeface="Domine"/>
                <a:cs typeface="Domine"/>
                <a:sym typeface="Domine"/>
              </a:rPr>
              <a:t>és</a:t>
            </a:r>
            <a:r>
              <a:rPr lang="en-US" sz="1000" b="1" dirty="0">
                <a:latin typeface="Domine"/>
                <a:ea typeface="Domine"/>
                <a:cs typeface="Domine"/>
                <a:sym typeface="Domine"/>
              </a:rPr>
              <a:t> </a:t>
            </a:r>
            <a:r>
              <a:rPr lang="en-US" sz="1000" b="1" dirty="0" err="1">
                <a:latin typeface="Domine"/>
                <a:ea typeface="Domine"/>
                <a:cs typeface="Domine"/>
                <a:sym typeface="Domine"/>
              </a:rPr>
              <a:t>hassal</a:t>
            </a:r>
            <a:r>
              <a:rPr lang="en-US" sz="1000" b="1" dirty="0">
                <a:latin typeface="Domine"/>
                <a:ea typeface="Domine"/>
                <a:cs typeface="Domine"/>
                <a:sym typeface="Domine"/>
              </a:rPr>
              <a:t> </a:t>
            </a:r>
            <a:r>
              <a:rPr lang="en-US" sz="1000" b="1" dirty="0" err="1">
                <a:latin typeface="Domine"/>
                <a:ea typeface="Domine"/>
                <a:cs typeface="Domine"/>
                <a:sym typeface="Domine"/>
              </a:rPr>
              <a:t>megüt</a:t>
            </a:r>
            <a:r>
              <a:rPr lang="en-US" sz="1000" b="1" dirty="0">
                <a:latin typeface="Domine"/>
                <a:ea typeface="Domine"/>
                <a:cs typeface="Domine"/>
                <a:sym typeface="Domine"/>
              </a:rPr>
              <a:t> </a:t>
            </a:r>
            <a:r>
              <a:rPr lang="hu-HU" sz="1000" b="1" dirty="0">
                <a:latin typeface="Domine"/>
                <a:ea typeface="Domine"/>
                <a:cs typeface="Domine"/>
                <a:sym typeface="Wingdings" panose="05000000000000000000" pitchFamily="2" charset="2"/>
              </a:rPr>
              <a:t> </a:t>
            </a:r>
            <a:r>
              <a:rPr lang="en-US" sz="1000" b="1" dirty="0">
                <a:latin typeface="Domine"/>
                <a:ea typeface="Domine"/>
                <a:cs typeface="Domine"/>
                <a:sym typeface="Domine"/>
              </a:rPr>
              <a:t>stun</a:t>
            </a:r>
            <a:br>
              <a:rPr lang="hu-HU" sz="1000" b="1" dirty="0">
                <a:latin typeface="Domine"/>
                <a:ea typeface="Domine"/>
                <a:cs typeface="Domine"/>
                <a:sym typeface="Domine"/>
              </a:rPr>
            </a:br>
            <a:r>
              <a:rPr lang="en-US" sz="1000" b="1" dirty="0" err="1">
                <a:latin typeface="Domine"/>
                <a:ea typeface="Domine"/>
                <a:cs typeface="Domine"/>
                <a:sym typeface="Domine"/>
              </a:rPr>
              <a:t>Neked</a:t>
            </a:r>
            <a:r>
              <a:rPr lang="en-US" sz="1000" b="1" dirty="0">
                <a:latin typeface="Domine"/>
                <a:ea typeface="Domine"/>
                <a:cs typeface="Domine"/>
                <a:sym typeface="Domine"/>
              </a:rPr>
              <a:t> dob </a:t>
            </a:r>
            <a:r>
              <a:rPr lang="en-US" sz="1000" b="1" dirty="0" err="1">
                <a:latin typeface="Domine"/>
                <a:ea typeface="Domine"/>
                <a:cs typeface="Domine"/>
                <a:sym typeface="Domine"/>
              </a:rPr>
              <a:t>egy</a:t>
            </a:r>
            <a:r>
              <a:rPr lang="en-US" sz="1000" b="1" dirty="0">
                <a:latin typeface="Domine"/>
                <a:ea typeface="Domine"/>
                <a:cs typeface="Domine"/>
                <a:sym typeface="Domine"/>
              </a:rPr>
              <a:t> </a:t>
            </a:r>
            <a:r>
              <a:rPr lang="en-US" sz="1000" b="1" dirty="0" err="1">
                <a:latin typeface="Domine"/>
                <a:ea typeface="Domine"/>
                <a:cs typeface="Domine"/>
                <a:sym typeface="Domine"/>
              </a:rPr>
              <a:t>bárdot</a:t>
            </a:r>
            <a:r>
              <a:rPr lang="en-US" sz="1000" b="1" dirty="0">
                <a:latin typeface="Domine"/>
                <a:ea typeface="Domine"/>
                <a:cs typeface="Domine"/>
                <a:sym typeface="Domine"/>
              </a:rPr>
              <a:t>.</a:t>
            </a:r>
            <a:endParaRPr lang="hu-HU" sz="1000" b="1" dirty="0">
              <a:latin typeface="Domine"/>
              <a:ea typeface="Domine"/>
              <a:cs typeface="Domine"/>
              <a:sym typeface="Domine"/>
            </a:endParaRPr>
          </a:p>
          <a:p>
            <a:pPr>
              <a:spcBef>
                <a:spcPts val="1000"/>
              </a:spcBef>
              <a:spcAft>
                <a:spcPts val="1000"/>
              </a:spcAft>
            </a:pPr>
            <a:r>
              <a:rPr lang="en-US" sz="1000" b="1" dirty="0" err="1">
                <a:latin typeface="Domine"/>
                <a:ea typeface="Domine"/>
                <a:cs typeface="Domine"/>
                <a:sym typeface="Domine"/>
              </a:rPr>
              <a:t>Erősség</a:t>
            </a:r>
            <a:r>
              <a:rPr lang="en-US" sz="1000" b="1" dirty="0">
                <a:latin typeface="Domine"/>
                <a:ea typeface="Domine"/>
                <a:cs typeface="Domine"/>
                <a:sym typeface="Domine"/>
              </a:rPr>
              <a:t>: </a:t>
            </a:r>
            <a:br>
              <a:rPr lang="hu-HU" sz="1000" b="1" dirty="0">
                <a:latin typeface="Domine"/>
                <a:ea typeface="Domine"/>
                <a:cs typeface="Domine"/>
                <a:sym typeface="Domine"/>
              </a:rPr>
            </a:br>
            <a:r>
              <a:rPr lang="en-US" sz="1000" b="1" dirty="0">
                <a:latin typeface="Domine"/>
                <a:ea typeface="Domine"/>
                <a:cs typeface="Domine"/>
                <a:sym typeface="Domine"/>
              </a:rPr>
              <a:t>Nagy hp, </a:t>
            </a:r>
            <a:r>
              <a:rPr lang="en-US" sz="1000" b="1" dirty="0" err="1">
                <a:latin typeface="Domine"/>
                <a:ea typeface="Domine"/>
                <a:cs typeface="Domine"/>
                <a:sym typeface="Domine"/>
              </a:rPr>
              <a:t>tankos</a:t>
            </a:r>
            <a:br>
              <a:rPr lang="hu-HU" sz="1000" b="1" dirty="0">
                <a:latin typeface="Domine"/>
                <a:ea typeface="Domine"/>
                <a:cs typeface="Domine"/>
                <a:sym typeface="Domine"/>
              </a:rPr>
            </a:br>
            <a:endParaRPr lang="hu-HU" sz="1000" b="1" dirty="0">
              <a:latin typeface="Domine"/>
              <a:ea typeface="Domine"/>
              <a:cs typeface="Domine"/>
              <a:sym typeface="Domine"/>
            </a:endParaRPr>
          </a:p>
          <a:p>
            <a:pPr>
              <a:spcBef>
                <a:spcPts val="1000"/>
              </a:spcBef>
              <a:spcAft>
                <a:spcPts val="1000"/>
              </a:spcAft>
            </a:pPr>
            <a:r>
              <a:rPr lang="en-US" sz="1000" b="1" dirty="0" err="1">
                <a:latin typeface="Domine"/>
                <a:ea typeface="Domine"/>
                <a:cs typeface="Domine"/>
                <a:sym typeface="Domine"/>
              </a:rPr>
              <a:t>Gyengeség</a:t>
            </a:r>
            <a:r>
              <a:rPr lang="en-US" sz="1000" b="1" dirty="0">
                <a:latin typeface="Domine"/>
                <a:ea typeface="Domine"/>
                <a:cs typeface="Domine"/>
                <a:sym typeface="Domine"/>
              </a:rPr>
              <a:t>: </a:t>
            </a:r>
            <a:br>
              <a:rPr lang="hu-HU" sz="1000" b="1" dirty="0">
                <a:latin typeface="Domine"/>
                <a:ea typeface="Domine"/>
                <a:cs typeface="Domine"/>
                <a:sym typeface="Domine"/>
              </a:rPr>
            </a:br>
            <a:r>
              <a:rPr lang="en-US" sz="1000" b="1" dirty="0" err="1">
                <a:latin typeface="Domine"/>
                <a:ea typeface="Domine"/>
                <a:cs typeface="Domine"/>
                <a:sym typeface="Domine"/>
              </a:rPr>
              <a:t>Kis</a:t>
            </a:r>
            <a:r>
              <a:rPr lang="en-US" sz="1000" b="1" dirty="0">
                <a:latin typeface="Domine"/>
                <a:ea typeface="Domine"/>
                <a:cs typeface="Domine"/>
                <a:sym typeface="Domine"/>
              </a:rPr>
              <a:t> </a:t>
            </a:r>
            <a:r>
              <a:rPr lang="en-US" sz="1000" b="1" dirty="0" err="1">
                <a:latin typeface="Domine"/>
                <a:ea typeface="Domine"/>
                <a:cs typeface="Domine"/>
                <a:sym typeface="Domine"/>
              </a:rPr>
              <a:t>sebzés</a:t>
            </a:r>
            <a:endParaRPr lang="en-US" sz="1000" b="1" dirty="0">
              <a:latin typeface="Domine"/>
              <a:ea typeface="Domine"/>
              <a:cs typeface="Domine"/>
              <a:sym typeface="Domine"/>
            </a:endParaRPr>
          </a:p>
        </p:txBody>
      </p:sp>
      <p:pic>
        <p:nvPicPr>
          <p:cNvPr id="4" name="Kép 3" descr="A képen szöveg látható&#10;&#10;Automatikusan generált leírás">
            <a:extLst>
              <a:ext uri="{FF2B5EF4-FFF2-40B4-BE49-F238E27FC236}">
                <a16:creationId xmlns:a16="http://schemas.microsoft.com/office/drawing/2014/main" id="{0C430CC3-9C3B-7574-9421-8738A00E30ED}"/>
              </a:ext>
            </a:extLst>
          </p:cNvPr>
          <p:cNvPicPr>
            <a:picLocks noChangeAspect="1"/>
          </p:cNvPicPr>
          <p:nvPr/>
        </p:nvPicPr>
        <p:blipFill>
          <a:blip r:embed="rId3"/>
          <a:stretch>
            <a:fillRect/>
          </a:stretch>
        </p:blipFill>
        <p:spPr>
          <a:xfrm>
            <a:off x="6476936" y="1131147"/>
            <a:ext cx="2476935" cy="3207258"/>
          </a:xfrm>
          <a:prstGeom prst="rect">
            <a:avLst/>
          </a:prstGeom>
        </p:spPr>
      </p:pic>
    </p:spTree>
    <p:extLst>
      <p:ext uri="{BB962C8B-B14F-4D97-AF65-F5344CB8AC3E}">
        <p14:creationId xmlns:p14="http://schemas.microsoft.com/office/powerpoint/2010/main" val="1740371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49"/>
          <p:cNvSpPr txBox="1">
            <a:spLocks noGrp="1"/>
          </p:cNvSpPr>
          <p:nvPr>
            <p:ph type="title"/>
          </p:nvPr>
        </p:nvSpPr>
        <p:spPr>
          <a:xfrm>
            <a:off x="659763" y="88678"/>
            <a:ext cx="7704000" cy="572700"/>
          </a:xfrm>
          <a:prstGeom prst="rect">
            <a:avLst/>
          </a:prstGeom>
        </p:spPr>
        <p:txBody>
          <a:bodyPr spcFirstLastPara="1" wrap="square" lIns="91425" tIns="91425" rIns="91425" bIns="91425" anchor="t" anchorCtr="0">
            <a:noAutofit/>
          </a:bodyPr>
          <a:lstStyle/>
          <a:p>
            <a:pPr algn="ctr"/>
            <a:r>
              <a:rPr lang="hu-HU" dirty="0" err="1"/>
              <a:t>Snærún</a:t>
            </a:r>
            <a:br>
              <a:rPr lang="hu-HU" dirty="0"/>
            </a:br>
            <a:r>
              <a:rPr lang="hu-HU" dirty="0"/>
              <a:t> </a:t>
            </a:r>
          </a:p>
        </p:txBody>
      </p:sp>
      <p:sp>
        <p:nvSpPr>
          <p:cNvPr id="3" name="Google Shape;2216;p69">
            <a:extLst>
              <a:ext uri="{FF2B5EF4-FFF2-40B4-BE49-F238E27FC236}">
                <a16:creationId xmlns:a16="http://schemas.microsoft.com/office/drawing/2014/main" id="{E2D7266B-B926-8161-CC32-F6E638C00DAD}"/>
              </a:ext>
            </a:extLst>
          </p:cNvPr>
          <p:cNvSpPr txBox="1">
            <a:spLocks/>
          </p:cNvSpPr>
          <p:nvPr/>
        </p:nvSpPr>
        <p:spPr>
          <a:xfrm>
            <a:off x="423582" y="661378"/>
            <a:ext cx="6096624" cy="36713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000"/>
              </a:spcBef>
              <a:spcAft>
                <a:spcPts val="1000"/>
              </a:spcAft>
            </a:pPr>
            <a:r>
              <a:rPr lang="hu-HU" sz="1000" b="1" dirty="0">
                <a:latin typeface="Domine"/>
                <a:ea typeface="Domine"/>
                <a:cs typeface="Domine"/>
                <a:sym typeface="Domine"/>
              </a:rPr>
              <a:t>Múlt: </a:t>
            </a:r>
            <a:r>
              <a:rPr lang="hu-HU" sz="1000" b="1" dirty="0" err="1">
                <a:latin typeface="Domine"/>
                <a:ea typeface="Domine"/>
                <a:cs typeface="Domine"/>
                <a:sym typeface="Domine"/>
              </a:rPr>
              <a:t>Snærún</a:t>
            </a:r>
            <a:r>
              <a:rPr lang="hu-HU" sz="1000" b="1" dirty="0">
                <a:latin typeface="Domine"/>
                <a:ea typeface="Domine"/>
                <a:cs typeface="Domine"/>
                <a:sym typeface="Domine"/>
              </a:rPr>
              <a:t> egy egyke nem szerető családból származik.  Szülei halála után az egész élete a lopásból és rablásból állt. Elkezdett illegális tornákon indulni, és így lett híres és nagyon erős is. Egy idő után leszerződtették és így lett nagy befolyása is, ami miatt később be tudott kerülni a tanácsba</a:t>
            </a:r>
          </a:p>
          <a:p>
            <a:pPr>
              <a:spcBef>
                <a:spcPts val="1000"/>
              </a:spcBef>
              <a:spcAft>
                <a:spcPts val="1000"/>
              </a:spcAft>
            </a:pPr>
            <a:r>
              <a:rPr lang="hu-HU" sz="1000" b="1" dirty="0">
                <a:latin typeface="Domine"/>
                <a:ea typeface="Domine"/>
                <a:cs typeface="Domine"/>
                <a:sym typeface="Domine"/>
              </a:rPr>
              <a:t>Személyiség: Önző, nemtörődő, laza,</a:t>
            </a:r>
          </a:p>
          <a:p>
            <a:pPr>
              <a:spcBef>
                <a:spcPts val="1000"/>
              </a:spcBef>
              <a:spcAft>
                <a:spcPts val="1000"/>
              </a:spcAft>
            </a:pPr>
            <a:r>
              <a:rPr lang="en-US" sz="1000" b="1" dirty="0">
                <a:latin typeface="Domine"/>
                <a:ea typeface="Domine"/>
                <a:cs typeface="Domine"/>
                <a:sym typeface="Domine"/>
              </a:rPr>
              <a:t>Racial spells:</a:t>
            </a:r>
            <a:r>
              <a:rPr lang="hu-HU" sz="1000" b="1" dirty="0">
                <a:latin typeface="Domine"/>
                <a:ea typeface="Domine"/>
                <a:cs typeface="Domine"/>
                <a:sym typeface="Domine"/>
              </a:rPr>
              <a:t> </a:t>
            </a:r>
            <a:br>
              <a:rPr lang="hu-HU" sz="1000" b="1" dirty="0">
                <a:latin typeface="Domine"/>
                <a:ea typeface="Domine"/>
                <a:cs typeface="Domine"/>
                <a:sym typeface="Domine"/>
              </a:rPr>
            </a:br>
            <a:r>
              <a:rPr lang="en-US" sz="1000" b="1" dirty="0">
                <a:latin typeface="Domine"/>
                <a:ea typeface="Domine"/>
                <a:cs typeface="Domine"/>
                <a:sym typeface="Domine"/>
              </a:rPr>
              <a:t>invisibility</a:t>
            </a:r>
            <a:endParaRPr lang="hu-HU" sz="1000" b="1" dirty="0">
              <a:latin typeface="Domine"/>
              <a:ea typeface="Domine"/>
              <a:cs typeface="Domine"/>
              <a:sym typeface="Domine"/>
            </a:endParaRPr>
          </a:p>
          <a:p>
            <a:pPr>
              <a:spcBef>
                <a:spcPts val="1000"/>
              </a:spcBef>
              <a:spcAft>
                <a:spcPts val="1000"/>
              </a:spcAft>
            </a:pPr>
            <a:r>
              <a:rPr lang="en-US" sz="1000" b="1" dirty="0" err="1">
                <a:latin typeface="Domine"/>
                <a:ea typeface="Domine"/>
                <a:cs typeface="Domine"/>
                <a:sym typeface="Domine"/>
              </a:rPr>
              <a:t>Gyengeség</a:t>
            </a:r>
            <a:r>
              <a:rPr lang="en-US" sz="1000" b="1" dirty="0">
                <a:latin typeface="Domine"/>
                <a:ea typeface="Domine"/>
                <a:cs typeface="Domine"/>
                <a:sym typeface="Domine"/>
              </a:rPr>
              <a:t>: </a:t>
            </a:r>
            <a:br>
              <a:rPr lang="hu-HU" sz="1000" b="1" dirty="0">
                <a:latin typeface="Domine"/>
                <a:ea typeface="Domine"/>
                <a:cs typeface="Domine"/>
                <a:sym typeface="Domine"/>
              </a:rPr>
            </a:br>
            <a:r>
              <a:rPr lang="en-US" sz="1000" b="1" dirty="0" err="1">
                <a:latin typeface="Domine"/>
                <a:ea typeface="Domine"/>
                <a:cs typeface="Domine"/>
                <a:sym typeface="Domine"/>
              </a:rPr>
              <a:t>kevés</a:t>
            </a:r>
            <a:r>
              <a:rPr lang="en-US" sz="1000" b="1" dirty="0">
                <a:latin typeface="Domine"/>
                <a:ea typeface="Domine"/>
                <a:cs typeface="Domine"/>
                <a:sym typeface="Domine"/>
              </a:rPr>
              <a:t> hp</a:t>
            </a:r>
            <a:endParaRPr lang="hu-HU" sz="1000" b="1" dirty="0">
              <a:latin typeface="Domine"/>
              <a:ea typeface="Domine"/>
              <a:cs typeface="Domine"/>
              <a:sym typeface="Domine"/>
            </a:endParaRPr>
          </a:p>
          <a:p>
            <a:pPr>
              <a:spcBef>
                <a:spcPts val="1000"/>
              </a:spcBef>
              <a:spcAft>
                <a:spcPts val="1000"/>
              </a:spcAft>
            </a:pPr>
            <a:br>
              <a:rPr lang="hu-HU" sz="1000" b="1" dirty="0">
                <a:latin typeface="Domine"/>
                <a:ea typeface="Domine"/>
                <a:cs typeface="Domine"/>
                <a:sym typeface="Domine"/>
              </a:rPr>
            </a:br>
            <a:r>
              <a:rPr lang="en-US" sz="1000" b="1" dirty="0" err="1">
                <a:latin typeface="Domine"/>
                <a:ea typeface="Domine"/>
                <a:cs typeface="Domine"/>
                <a:sym typeface="Domine"/>
              </a:rPr>
              <a:t>Erősség</a:t>
            </a:r>
            <a:r>
              <a:rPr lang="en-US" sz="1000" b="1" dirty="0">
                <a:latin typeface="Domine"/>
                <a:ea typeface="Domine"/>
                <a:cs typeface="Domine"/>
                <a:sym typeface="Domine"/>
              </a:rPr>
              <a:t>: </a:t>
            </a:r>
            <a:br>
              <a:rPr lang="hu-HU" sz="1000" b="1" dirty="0">
                <a:latin typeface="Domine"/>
                <a:ea typeface="Domine"/>
                <a:cs typeface="Domine"/>
                <a:sym typeface="Domine"/>
              </a:rPr>
            </a:br>
            <a:r>
              <a:rPr lang="en-US" sz="1000" b="1" dirty="0" err="1">
                <a:latin typeface="Domine"/>
                <a:ea typeface="Domine"/>
                <a:cs typeface="Domine"/>
                <a:sym typeface="Domine"/>
              </a:rPr>
              <a:t>Mozgékonyság</a:t>
            </a:r>
            <a:endParaRPr lang="en-US" sz="1000" b="1" dirty="0">
              <a:latin typeface="Domine"/>
              <a:ea typeface="Domine"/>
              <a:cs typeface="Domine"/>
              <a:sym typeface="Domine"/>
            </a:endParaRPr>
          </a:p>
        </p:txBody>
      </p:sp>
      <p:pic>
        <p:nvPicPr>
          <p:cNvPr id="3074" name="Picture 2" descr="Épinglé sur art">
            <a:extLst>
              <a:ext uri="{FF2B5EF4-FFF2-40B4-BE49-F238E27FC236}">
                <a16:creationId xmlns:a16="http://schemas.microsoft.com/office/drawing/2014/main" id="{2101D5D9-8F4B-0F37-1E6F-B1F51A9236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4402" y="955040"/>
            <a:ext cx="1975979" cy="3233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850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49"/>
          <p:cNvSpPr txBox="1">
            <a:spLocks noGrp="1"/>
          </p:cNvSpPr>
          <p:nvPr>
            <p:ph type="title"/>
          </p:nvPr>
        </p:nvSpPr>
        <p:spPr>
          <a:xfrm>
            <a:off x="659763" y="88678"/>
            <a:ext cx="7704000" cy="572700"/>
          </a:xfrm>
          <a:prstGeom prst="rect">
            <a:avLst/>
          </a:prstGeom>
        </p:spPr>
        <p:txBody>
          <a:bodyPr spcFirstLastPara="1" wrap="square" lIns="91425" tIns="91425" rIns="91425" bIns="91425" anchor="t" anchorCtr="0">
            <a:noAutofit/>
          </a:bodyPr>
          <a:lstStyle/>
          <a:p>
            <a:pPr algn="ctr"/>
            <a:r>
              <a:rPr lang="hu-HU" dirty="0" err="1"/>
              <a:t>Sigmundur</a:t>
            </a:r>
            <a:br>
              <a:rPr lang="hu-HU" dirty="0"/>
            </a:br>
            <a:r>
              <a:rPr lang="hu-HU" dirty="0"/>
              <a:t> </a:t>
            </a:r>
          </a:p>
        </p:txBody>
      </p:sp>
      <p:sp>
        <p:nvSpPr>
          <p:cNvPr id="3" name="Google Shape;2216;p69">
            <a:extLst>
              <a:ext uri="{FF2B5EF4-FFF2-40B4-BE49-F238E27FC236}">
                <a16:creationId xmlns:a16="http://schemas.microsoft.com/office/drawing/2014/main" id="{E2D7266B-B926-8161-CC32-F6E638C00DAD}"/>
              </a:ext>
            </a:extLst>
          </p:cNvPr>
          <p:cNvSpPr txBox="1">
            <a:spLocks/>
          </p:cNvSpPr>
          <p:nvPr/>
        </p:nvSpPr>
        <p:spPr>
          <a:xfrm>
            <a:off x="267796" y="661378"/>
            <a:ext cx="5996108" cy="36713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000"/>
              </a:spcBef>
              <a:spcAft>
                <a:spcPts val="1000"/>
              </a:spcAft>
            </a:pPr>
            <a:r>
              <a:rPr lang="hu-HU" sz="1000" b="1" dirty="0">
                <a:latin typeface="Domine"/>
                <a:ea typeface="Domine"/>
                <a:cs typeface="Domine"/>
                <a:sym typeface="Domine"/>
              </a:rPr>
              <a:t>Múlt: Egy egykoron nagyon kalandvágyó Gnóm volt. Kalandjai során tett szert hatalmas erőre majd csatlakozott később a tanácsba. Amikor </a:t>
            </a:r>
            <a:r>
              <a:rPr lang="hu-HU" sz="1000" b="1" dirty="0" err="1">
                <a:latin typeface="Domine"/>
                <a:ea typeface="Domine"/>
                <a:cs typeface="Domine"/>
                <a:sym typeface="Domine"/>
              </a:rPr>
              <a:t>Rirgrollath</a:t>
            </a:r>
            <a:r>
              <a:rPr lang="hu-HU" sz="1000" b="1" dirty="0">
                <a:latin typeface="Domine"/>
                <a:ea typeface="Domine"/>
                <a:cs typeface="Domine"/>
                <a:sym typeface="Domine"/>
              </a:rPr>
              <a:t> átvette az uralmat őt küldte el a felderítős küldetésekre és az egyik ilyen küldetésen alakult át. Miután </a:t>
            </a:r>
            <a:r>
              <a:rPr lang="hu-HU" sz="1000" b="1" dirty="0" err="1">
                <a:latin typeface="Domine"/>
                <a:ea typeface="Domine"/>
                <a:cs typeface="Domine"/>
                <a:sym typeface="Domine"/>
              </a:rPr>
              <a:t>Shade</a:t>
            </a:r>
            <a:r>
              <a:rPr lang="hu-HU" sz="1000" b="1" dirty="0">
                <a:latin typeface="Domine"/>
                <a:ea typeface="Domine"/>
                <a:cs typeface="Domine"/>
                <a:sym typeface="Domine"/>
              </a:rPr>
              <a:t> lett az uralmat ugyan úgy megtartotta felette </a:t>
            </a:r>
            <a:r>
              <a:rPr lang="hu-HU" sz="1000" b="1" dirty="0" err="1">
                <a:latin typeface="Domine"/>
                <a:ea typeface="Domine"/>
                <a:cs typeface="Domine"/>
                <a:sym typeface="Domine"/>
              </a:rPr>
              <a:t>Rirgrollath</a:t>
            </a:r>
            <a:r>
              <a:rPr lang="hu-HU" sz="1000" b="1" dirty="0">
                <a:latin typeface="Domine"/>
                <a:ea typeface="Domine"/>
                <a:cs typeface="Domine"/>
                <a:sym typeface="Domine"/>
              </a:rPr>
              <a:t>.</a:t>
            </a:r>
          </a:p>
          <a:p>
            <a:pPr>
              <a:spcBef>
                <a:spcPts val="1000"/>
              </a:spcBef>
              <a:spcAft>
                <a:spcPts val="1000"/>
              </a:spcAft>
            </a:pPr>
            <a:r>
              <a:rPr lang="en-US" sz="1000" b="1" dirty="0">
                <a:latin typeface="Domine"/>
                <a:ea typeface="Domine"/>
                <a:cs typeface="Domine"/>
                <a:sym typeface="Domine"/>
              </a:rPr>
              <a:t>Racial Spells:</a:t>
            </a:r>
            <a:r>
              <a:rPr lang="hu-HU" sz="1000" b="1" dirty="0">
                <a:latin typeface="Domine"/>
                <a:ea typeface="Domine"/>
                <a:cs typeface="Domine"/>
                <a:sym typeface="Domine"/>
              </a:rPr>
              <a:t> </a:t>
            </a:r>
            <a:br>
              <a:rPr lang="hu-HU" sz="1000" b="1" dirty="0">
                <a:latin typeface="Domine"/>
                <a:ea typeface="Domine"/>
                <a:cs typeface="Domine"/>
                <a:sym typeface="Domine"/>
              </a:rPr>
            </a:br>
            <a:r>
              <a:rPr lang="en-US" sz="1000" b="1" dirty="0">
                <a:latin typeface="Domine"/>
                <a:ea typeface="Domine"/>
                <a:cs typeface="Domine"/>
                <a:sym typeface="Domine"/>
              </a:rPr>
              <a:t>Shadow Clone</a:t>
            </a:r>
            <a:br>
              <a:rPr lang="hu-HU" sz="1000" b="1" dirty="0">
                <a:latin typeface="Domine"/>
                <a:ea typeface="Domine"/>
                <a:cs typeface="Domine"/>
                <a:sym typeface="Domine"/>
              </a:rPr>
            </a:br>
            <a:r>
              <a:rPr lang="en-US" sz="1000" b="1" dirty="0">
                <a:latin typeface="Domine"/>
                <a:ea typeface="Domine"/>
                <a:cs typeface="Domine"/>
                <a:sym typeface="Domine"/>
              </a:rPr>
              <a:t>Silent Steps</a:t>
            </a:r>
            <a:br>
              <a:rPr lang="hu-HU" sz="1000" b="1" dirty="0">
                <a:latin typeface="Domine"/>
                <a:ea typeface="Domine"/>
                <a:cs typeface="Domine"/>
                <a:sym typeface="Domine"/>
              </a:rPr>
            </a:br>
            <a:r>
              <a:rPr lang="en-US" sz="1000" b="1" dirty="0">
                <a:latin typeface="Domine"/>
                <a:ea typeface="Domine"/>
                <a:cs typeface="Domine"/>
                <a:sym typeface="Domine"/>
              </a:rPr>
              <a:t>Shadow Blade</a:t>
            </a:r>
            <a:endParaRPr lang="hu-HU" sz="1000" b="1" dirty="0">
              <a:latin typeface="Domine"/>
              <a:ea typeface="Domine"/>
              <a:cs typeface="Domine"/>
              <a:sym typeface="Domine"/>
            </a:endParaRPr>
          </a:p>
          <a:p>
            <a:pPr>
              <a:spcBef>
                <a:spcPts val="1000"/>
              </a:spcBef>
              <a:spcAft>
                <a:spcPts val="1000"/>
              </a:spcAft>
            </a:pPr>
            <a:r>
              <a:rPr lang="en-US" sz="1000" b="1" dirty="0" err="1">
                <a:latin typeface="Domine"/>
                <a:ea typeface="Domine"/>
                <a:cs typeface="Domine"/>
                <a:sym typeface="Domine"/>
              </a:rPr>
              <a:t>Erősségek</a:t>
            </a:r>
            <a:r>
              <a:rPr lang="en-US" sz="1000" b="1" dirty="0">
                <a:latin typeface="Domine"/>
                <a:ea typeface="Domine"/>
                <a:cs typeface="Domine"/>
                <a:sym typeface="Domine"/>
              </a:rPr>
              <a:t>: </a:t>
            </a:r>
            <a:br>
              <a:rPr lang="hu-HU" sz="1000" b="1" dirty="0">
                <a:latin typeface="Domine"/>
                <a:ea typeface="Domine"/>
                <a:cs typeface="Domine"/>
                <a:sym typeface="Domine"/>
              </a:rPr>
            </a:br>
            <a:r>
              <a:rPr lang="en-US" sz="1000" b="1" dirty="0" err="1">
                <a:latin typeface="Domine"/>
                <a:ea typeface="Domine"/>
                <a:cs typeface="Domine"/>
                <a:sym typeface="Domine"/>
              </a:rPr>
              <a:t>Gyorsaság</a:t>
            </a:r>
            <a:r>
              <a:rPr lang="en-US" sz="1000" b="1" dirty="0">
                <a:latin typeface="Domine"/>
                <a:ea typeface="Domine"/>
                <a:cs typeface="Domine"/>
                <a:sym typeface="Domine"/>
              </a:rPr>
              <a:t>, </a:t>
            </a:r>
            <a:r>
              <a:rPr lang="en-US" sz="1000" b="1" dirty="0" err="1">
                <a:latin typeface="Domine"/>
                <a:ea typeface="Domine"/>
                <a:cs typeface="Domine"/>
                <a:sym typeface="Domine"/>
              </a:rPr>
              <a:t>Halk</a:t>
            </a:r>
            <a:r>
              <a:rPr lang="en-US" sz="1000" b="1" dirty="0">
                <a:latin typeface="Domine"/>
                <a:ea typeface="Domine"/>
                <a:cs typeface="Domine"/>
                <a:sym typeface="Domine"/>
              </a:rPr>
              <a:t>, </a:t>
            </a:r>
            <a:r>
              <a:rPr lang="en-US" sz="1000" b="1" dirty="0" err="1">
                <a:latin typeface="Domine"/>
                <a:ea typeface="Domine"/>
                <a:cs typeface="Domine"/>
                <a:sym typeface="Domine"/>
              </a:rPr>
              <a:t>Erős</a:t>
            </a:r>
            <a:r>
              <a:rPr lang="en-US" sz="1000" b="1" dirty="0">
                <a:latin typeface="Domine"/>
                <a:ea typeface="Domine"/>
                <a:cs typeface="Domine"/>
                <a:sym typeface="Domine"/>
              </a:rPr>
              <a:t> </a:t>
            </a:r>
            <a:r>
              <a:rPr lang="en-US" sz="1000" b="1" dirty="0" err="1">
                <a:latin typeface="Domine"/>
                <a:ea typeface="Domine"/>
                <a:cs typeface="Domine"/>
                <a:sym typeface="Domine"/>
              </a:rPr>
              <a:t>támadások</a:t>
            </a:r>
            <a:r>
              <a:rPr lang="en-US" sz="1000" b="1" dirty="0">
                <a:latin typeface="Domine"/>
                <a:ea typeface="Domine"/>
                <a:cs typeface="Domine"/>
                <a:sym typeface="Domine"/>
              </a:rPr>
              <a:t>, </a:t>
            </a:r>
            <a:r>
              <a:rPr lang="en-US" sz="1000" b="1" dirty="0" err="1">
                <a:latin typeface="Domine"/>
                <a:ea typeface="Domine"/>
                <a:cs typeface="Domine"/>
                <a:sym typeface="Domine"/>
              </a:rPr>
              <a:t>klónok</a:t>
            </a:r>
            <a:br>
              <a:rPr lang="hu-HU" sz="1000" b="1" dirty="0">
                <a:latin typeface="Domine"/>
                <a:ea typeface="Domine"/>
                <a:cs typeface="Domine"/>
                <a:sym typeface="Domine"/>
              </a:rPr>
            </a:br>
            <a:endParaRPr lang="hu-HU" sz="1000" b="1" dirty="0">
              <a:latin typeface="Domine"/>
              <a:ea typeface="Domine"/>
              <a:cs typeface="Domine"/>
              <a:sym typeface="Domine"/>
            </a:endParaRPr>
          </a:p>
          <a:p>
            <a:pPr>
              <a:spcBef>
                <a:spcPts val="1000"/>
              </a:spcBef>
              <a:spcAft>
                <a:spcPts val="1000"/>
              </a:spcAft>
            </a:pPr>
            <a:r>
              <a:rPr lang="en-US" sz="1000" b="1" dirty="0" err="1">
                <a:latin typeface="Domine"/>
                <a:ea typeface="Domine"/>
                <a:cs typeface="Domine"/>
                <a:sym typeface="Domine"/>
              </a:rPr>
              <a:t>Gyengeségek</a:t>
            </a:r>
            <a:r>
              <a:rPr lang="en-US" sz="1000" b="1" dirty="0">
                <a:latin typeface="Domine"/>
                <a:ea typeface="Domine"/>
                <a:cs typeface="Domine"/>
                <a:sym typeface="Domine"/>
              </a:rPr>
              <a:t>: </a:t>
            </a:r>
            <a:br>
              <a:rPr lang="hu-HU" sz="1000" b="1" dirty="0">
                <a:latin typeface="Domine"/>
                <a:ea typeface="Domine"/>
                <a:cs typeface="Domine"/>
                <a:sym typeface="Domine"/>
              </a:rPr>
            </a:br>
            <a:r>
              <a:rPr lang="en-US" sz="1000" b="1" dirty="0">
                <a:latin typeface="Domine"/>
                <a:ea typeface="Domine"/>
                <a:cs typeface="Domine"/>
                <a:sym typeface="Domine"/>
              </a:rPr>
              <a:t>Range, hp</a:t>
            </a:r>
          </a:p>
        </p:txBody>
      </p:sp>
      <p:pic>
        <p:nvPicPr>
          <p:cNvPr id="4" name="Kép 3" descr="A képen szöveg látható&#10;&#10;Automatikusan generált leírás">
            <a:extLst>
              <a:ext uri="{FF2B5EF4-FFF2-40B4-BE49-F238E27FC236}">
                <a16:creationId xmlns:a16="http://schemas.microsoft.com/office/drawing/2014/main" id="{0EE6C38D-180F-ED16-1F89-23FBC0500749}"/>
              </a:ext>
            </a:extLst>
          </p:cNvPr>
          <p:cNvPicPr>
            <a:picLocks noChangeAspect="1"/>
          </p:cNvPicPr>
          <p:nvPr/>
        </p:nvPicPr>
        <p:blipFill>
          <a:blip r:embed="rId3"/>
          <a:stretch>
            <a:fillRect/>
          </a:stretch>
        </p:blipFill>
        <p:spPr>
          <a:xfrm>
            <a:off x="6263904" y="661378"/>
            <a:ext cx="2741548" cy="3738033"/>
          </a:xfrm>
          <a:prstGeom prst="rect">
            <a:avLst/>
          </a:prstGeom>
        </p:spPr>
      </p:pic>
    </p:spTree>
    <p:extLst>
      <p:ext uri="{BB962C8B-B14F-4D97-AF65-F5344CB8AC3E}">
        <p14:creationId xmlns:p14="http://schemas.microsoft.com/office/powerpoint/2010/main" val="2681768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Google Shape;1011;p48"/>
          <p:cNvSpPr txBox="1">
            <a:spLocks noGrp="1"/>
          </p:cNvSpPr>
          <p:nvPr>
            <p:ph type="title" idx="2"/>
          </p:nvPr>
        </p:nvSpPr>
        <p:spPr>
          <a:xfrm>
            <a:off x="1377200" y="1846050"/>
            <a:ext cx="6390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a:t>Tárgyak</a:t>
            </a:r>
            <a:endParaRPr dirty="0"/>
          </a:p>
        </p:txBody>
      </p:sp>
      <p:sp>
        <p:nvSpPr>
          <p:cNvPr id="1013" name="Google Shape;1013;p48"/>
          <p:cNvSpPr txBox="1">
            <a:spLocks noGrp="1"/>
          </p:cNvSpPr>
          <p:nvPr>
            <p:ph type="subTitle" idx="1"/>
          </p:nvPr>
        </p:nvSpPr>
        <p:spPr>
          <a:xfrm>
            <a:off x="2952625" y="2827375"/>
            <a:ext cx="32388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hu-HU" dirty="0"/>
              <a:t>Pár főbb tárgy bemutatása</a:t>
            </a:r>
            <a:endParaRPr dirty="0"/>
          </a:p>
        </p:txBody>
      </p:sp>
      <p:grpSp>
        <p:nvGrpSpPr>
          <p:cNvPr id="4" name="Google Shape;872;p40">
            <a:extLst>
              <a:ext uri="{FF2B5EF4-FFF2-40B4-BE49-F238E27FC236}">
                <a16:creationId xmlns:a16="http://schemas.microsoft.com/office/drawing/2014/main" id="{726BD399-A6BE-CD6C-30AA-233A73602324}"/>
              </a:ext>
            </a:extLst>
          </p:cNvPr>
          <p:cNvGrpSpPr/>
          <p:nvPr/>
        </p:nvGrpSpPr>
        <p:grpSpPr>
          <a:xfrm rot="10800000">
            <a:off x="4146633" y="3540775"/>
            <a:ext cx="1208867" cy="864054"/>
            <a:chOff x="6479785" y="1632505"/>
            <a:chExt cx="2337782" cy="1670638"/>
          </a:xfrm>
        </p:grpSpPr>
        <p:sp>
          <p:nvSpPr>
            <p:cNvPr id="5" name="Google Shape;873;p40">
              <a:extLst>
                <a:ext uri="{FF2B5EF4-FFF2-40B4-BE49-F238E27FC236}">
                  <a16:creationId xmlns:a16="http://schemas.microsoft.com/office/drawing/2014/main" id="{15DAA251-E894-D831-2B91-67CE84428744}"/>
                </a:ext>
              </a:extLst>
            </p:cNvPr>
            <p:cNvSpPr/>
            <p:nvPr/>
          </p:nvSpPr>
          <p:spPr>
            <a:xfrm>
              <a:off x="6787832" y="1632505"/>
              <a:ext cx="1834113" cy="1670638"/>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74;p40">
              <a:extLst>
                <a:ext uri="{FF2B5EF4-FFF2-40B4-BE49-F238E27FC236}">
                  <a16:creationId xmlns:a16="http://schemas.microsoft.com/office/drawing/2014/main" id="{8220D4FF-1DCD-C27F-5277-BE25E9A9342C}"/>
                </a:ext>
              </a:extLst>
            </p:cNvPr>
            <p:cNvSpPr/>
            <p:nvPr/>
          </p:nvSpPr>
          <p:spPr>
            <a:xfrm>
              <a:off x="6642986" y="239896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75;p40">
              <a:extLst>
                <a:ext uri="{FF2B5EF4-FFF2-40B4-BE49-F238E27FC236}">
                  <a16:creationId xmlns:a16="http://schemas.microsoft.com/office/drawing/2014/main" id="{00C395A7-2A30-457A-8EC1-AC8E68D9CCE4}"/>
                </a:ext>
              </a:extLst>
            </p:cNvPr>
            <p:cNvSpPr/>
            <p:nvPr/>
          </p:nvSpPr>
          <p:spPr>
            <a:xfrm>
              <a:off x="6479785" y="2483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76;p40">
              <a:extLst>
                <a:ext uri="{FF2B5EF4-FFF2-40B4-BE49-F238E27FC236}">
                  <a16:creationId xmlns:a16="http://schemas.microsoft.com/office/drawing/2014/main" id="{74C26E83-1431-A5DE-E5E8-4B2DF037A018}"/>
                </a:ext>
              </a:extLst>
            </p:cNvPr>
            <p:cNvSpPr/>
            <p:nvPr/>
          </p:nvSpPr>
          <p:spPr>
            <a:xfrm>
              <a:off x="8255884" y="27736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885;p40">
            <a:extLst>
              <a:ext uri="{FF2B5EF4-FFF2-40B4-BE49-F238E27FC236}">
                <a16:creationId xmlns:a16="http://schemas.microsoft.com/office/drawing/2014/main" id="{CA327D94-F8B6-689E-916B-61639BF00FD4}"/>
              </a:ext>
            </a:extLst>
          </p:cNvPr>
          <p:cNvSpPr txBox="1">
            <a:spLocks/>
          </p:cNvSpPr>
          <p:nvPr/>
        </p:nvSpPr>
        <p:spPr>
          <a:xfrm>
            <a:off x="4383088" y="3779960"/>
            <a:ext cx="625500" cy="381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700" b="1" dirty="0">
                <a:latin typeface="Domine" panose="020B0604020202020204" charset="0"/>
              </a:rPr>
              <a:t>0</a:t>
            </a:r>
            <a:r>
              <a:rPr lang="hu-HU" sz="2700" b="1" dirty="0">
                <a:latin typeface="Domine" panose="020B0604020202020204" charset="0"/>
              </a:rPr>
              <a:t>3</a:t>
            </a:r>
            <a:endParaRPr lang="en" sz="2700" b="1" dirty="0">
              <a:latin typeface="Domine" panose="020B0604020202020204" charset="0"/>
            </a:endParaRPr>
          </a:p>
        </p:txBody>
      </p:sp>
    </p:spTree>
    <p:extLst>
      <p:ext uri="{BB962C8B-B14F-4D97-AF65-F5344CB8AC3E}">
        <p14:creationId xmlns:p14="http://schemas.microsoft.com/office/powerpoint/2010/main" val="630231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Google Shape;978;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solidFill>
                  <a:schemeClr val="dk1"/>
                </a:solidFill>
              </a:rPr>
              <a:t> </a:t>
            </a:r>
            <a:r>
              <a:rPr lang="hu-HU" dirty="0"/>
              <a:t>Főbb T</a:t>
            </a:r>
            <a:r>
              <a:rPr lang="hu-HU" dirty="0">
                <a:solidFill>
                  <a:schemeClr val="dk1"/>
                </a:solidFill>
              </a:rPr>
              <a:t>árgyak</a:t>
            </a:r>
            <a:endParaRPr dirty="0">
              <a:solidFill>
                <a:schemeClr val="dk1"/>
              </a:solidFill>
            </a:endParaRPr>
          </a:p>
        </p:txBody>
      </p:sp>
      <p:sp>
        <p:nvSpPr>
          <p:cNvPr id="979" name="Google Shape;979;p46"/>
          <p:cNvSpPr txBox="1">
            <a:spLocks noGrp="1"/>
          </p:cNvSpPr>
          <p:nvPr>
            <p:ph type="title" idx="2"/>
          </p:nvPr>
        </p:nvSpPr>
        <p:spPr>
          <a:xfrm>
            <a:off x="720000" y="2947158"/>
            <a:ext cx="2336400" cy="379200"/>
          </a:xfrm>
          <a:prstGeom prst="rect">
            <a:avLst/>
          </a:prstGeom>
        </p:spPr>
        <p:txBody>
          <a:bodyPr spcFirstLastPara="1" wrap="square" lIns="91425" tIns="91425" rIns="91425" bIns="91425" anchor="ctr" anchorCtr="0">
            <a:noAutofit/>
          </a:bodyPr>
          <a:lstStyle/>
          <a:p>
            <a:pPr lvl="0"/>
            <a:r>
              <a:rPr lang="hu-HU" dirty="0" err="1"/>
              <a:t>Thelrun</a:t>
            </a:r>
            <a:endParaRPr dirty="0"/>
          </a:p>
        </p:txBody>
      </p:sp>
      <p:sp>
        <p:nvSpPr>
          <p:cNvPr id="981" name="Google Shape;981;p46"/>
          <p:cNvSpPr txBox="1">
            <a:spLocks noGrp="1"/>
          </p:cNvSpPr>
          <p:nvPr>
            <p:ph type="title" idx="3"/>
          </p:nvPr>
        </p:nvSpPr>
        <p:spPr>
          <a:xfrm>
            <a:off x="3193676" y="3549325"/>
            <a:ext cx="2756647" cy="379200"/>
          </a:xfrm>
          <a:prstGeom prst="rect">
            <a:avLst/>
          </a:prstGeom>
        </p:spPr>
        <p:txBody>
          <a:bodyPr spcFirstLastPara="1" wrap="square" lIns="91425" tIns="91425" rIns="91425" bIns="91425" anchor="ctr" anchorCtr="0">
            <a:noAutofit/>
          </a:bodyPr>
          <a:lstStyle/>
          <a:p>
            <a:pPr lvl="0"/>
            <a:r>
              <a:rPr lang="hu-HU" dirty="0" err="1"/>
              <a:t>Þórbjörn</a:t>
            </a:r>
            <a:r>
              <a:rPr lang="hu-HU" dirty="0"/>
              <a:t> Kalapácsa</a:t>
            </a:r>
            <a:endParaRPr dirty="0"/>
          </a:p>
        </p:txBody>
      </p:sp>
      <p:sp>
        <p:nvSpPr>
          <p:cNvPr id="983" name="Google Shape;983;p46"/>
          <p:cNvSpPr txBox="1">
            <a:spLocks noGrp="1"/>
          </p:cNvSpPr>
          <p:nvPr>
            <p:ph type="title" idx="5"/>
          </p:nvPr>
        </p:nvSpPr>
        <p:spPr>
          <a:xfrm>
            <a:off x="6087600" y="2947158"/>
            <a:ext cx="2336400" cy="379200"/>
          </a:xfrm>
          <a:prstGeom prst="rect">
            <a:avLst/>
          </a:prstGeom>
        </p:spPr>
        <p:txBody>
          <a:bodyPr spcFirstLastPara="1" wrap="square" lIns="91425" tIns="91425" rIns="91425" bIns="91425" anchor="ctr" anchorCtr="0">
            <a:noAutofit/>
          </a:bodyPr>
          <a:lstStyle/>
          <a:p>
            <a:pPr lvl="0"/>
            <a:r>
              <a:rPr lang="hu-HU" dirty="0" err="1"/>
              <a:t>Adavesa</a:t>
            </a:r>
            <a:r>
              <a:rPr lang="hu-HU" dirty="0"/>
              <a:t> Gyűrűje </a:t>
            </a:r>
            <a:endParaRPr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3810400">
            <a:off x="1081469" y="1473025"/>
            <a:ext cx="1613461" cy="2516999"/>
          </a:xfrm>
          <a:prstGeom prst="rect">
            <a:avLst/>
          </a:prstGeom>
        </p:spPr>
      </p:pic>
      <p:pic>
        <p:nvPicPr>
          <p:cNvPr id="3" name="Kép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1105" y="2200827"/>
            <a:ext cx="889390" cy="796745"/>
          </a:xfrm>
          <a:prstGeom prst="rect">
            <a:avLst/>
          </a:prstGeom>
        </p:spPr>
      </p:pic>
      <p:pic>
        <p:nvPicPr>
          <p:cNvPr id="4" name="Kép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1390" y="1781736"/>
            <a:ext cx="818105" cy="1452954"/>
          </a:xfrm>
          <a:prstGeom prst="rect">
            <a:avLst/>
          </a:prstGeom>
        </p:spPr>
      </p:pic>
    </p:spTree>
    <p:extLst>
      <p:ext uri="{BB962C8B-B14F-4D97-AF65-F5344CB8AC3E}">
        <p14:creationId xmlns:p14="http://schemas.microsoft.com/office/powerpoint/2010/main" val="2281159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C506DA2-F096-4C86-AB8A-B246CB87D215}"/>
              </a:ext>
            </a:extLst>
          </p:cNvPr>
          <p:cNvSpPr>
            <a:spLocks noGrp="1"/>
          </p:cNvSpPr>
          <p:nvPr>
            <p:ph type="ctrTitle"/>
          </p:nvPr>
        </p:nvSpPr>
        <p:spPr>
          <a:xfrm>
            <a:off x="2190675" y="1710150"/>
            <a:ext cx="4762500" cy="1723200"/>
          </a:xfrm>
        </p:spPr>
        <p:txBody>
          <a:bodyPr/>
          <a:lstStyle/>
          <a:p>
            <a:r>
              <a:rPr lang="hu-HU" dirty="0"/>
              <a:t>Köszönjük a figyelmet!</a:t>
            </a:r>
          </a:p>
        </p:txBody>
      </p:sp>
    </p:spTree>
    <p:extLst>
      <p:ext uri="{BB962C8B-B14F-4D97-AF65-F5344CB8AC3E}">
        <p14:creationId xmlns:p14="http://schemas.microsoft.com/office/powerpoint/2010/main" val="3085792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1"/>
        <p:cNvGrpSpPr/>
        <p:nvPr/>
      </p:nvGrpSpPr>
      <p:grpSpPr>
        <a:xfrm>
          <a:off x="0" y="0"/>
          <a:ext cx="0" cy="0"/>
          <a:chOff x="0" y="0"/>
          <a:chExt cx="0" cy="0"/>
        </a:xfrm>
      </p:grpSpPr>
      <p:grpSp>
        <p:nvGrpSpPr>
          <p:cNvPr id="872" name="Google Shape;872;p40"/>
          <p:cNvGrpSpPr/>
          <p:nvPr/>
        </p:nvGrpSpPr>
        <p:grpSpPr>
          <a:xfrm rot="10800000">
            <a:off x="4556769" y="1672532"/>
            <a:ext cx="1208867" cy="864054"/>
            <a:chOff x="6479785" y="1632505"/>
            <a:chExt cx="2337782" cy="1670638"/>
          </a:xfrm>
        </p:grpSpPr>
        <p:sp>
          <p:nvSpPr>
            <p:cNvPr id="873" name="Google Shape;873;p40"/>
            <p:cNvSpPr/>
            <p:nvPr/>
          </p:nvSpPr>
          <p:spPr>
            <a:xfrm>
              <a:off x="6787832" y="1632505"/>
              <a:ext cx="1834113" cy="1670638"/>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0"/>
            <p:cNvSpPr/>
            <p:nvPr/>
          </p:nvSpPr>
          <p:spPr>
            <a:xfrm>
              <a:off x="6642986" y="239896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0"/>
            <p:cNvSpPr/>
            <p:nvPr/>
          </p:nvSpPr>
          <p:spPr>
            <a:xfrm>
              <a:off x="6479785" y="2483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a:off x="8255884" y="27736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2" name="Google Shape;882;p40"/>
          <p:cNvSpPr txBox="1">
            <a:spLocks noGrp="1"/>
          </p:cNvSpPr>
          <p:nvPr>
            <p:ph type="title"/>
          </p:nvPr>
        </p:nvSpPr>
        <p:spPr>
          <a:xfrm>
            <a:off x="1766309" y="1646069"/>
            <a:ext cx="2727900" cy="4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dirty="0"/>
              <a:t>Alapkoncepció</a:t>
            </a:r>
            <a:endParaRPr dirty="0"/>
          </a:p>
        </p:txBody>
      </p:sp>
      <p:sp>
        <p:nvSpPr>
          <p:cNvPr id="883" name="Google Shape;883;p40"/>
          <p:cNvSpPr txBox="1">
            <a:spLocks noGrp="1"/>
          </p:cNvSpPr>
          <p:nvPr>
            <p:ph type="subTitle" idx="1"/>
          </p:nvPr>
        </p:nvSpPr>
        <p:spPr>
          <a:xfrm>
            <a:off x="1766309" y="2113681"/>
            <a:ext cx="2727900" cy="5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dirty="0"/>
              <a:t>Játék alapjai, mi is fog történni</a:t>
            </a:r>
            <a:endParaRPr dirty="0"/>
          </a:p>
        </p:txBody>
      </p:sp>
      <p:sp>
        <p:nvSpPr>
          <p:cNvPr id="884" name="Google Shape;884;p40"/>
          <p:cNvSpPr txBox="1">
            <a:spLocks noGrp="1"/>
          </p:cNvSpPr>
          <p:nvPr>
            <p:ph type="title" idx="3"/>
          </p:nvPr>
        </p:nvSpPr>
        <p:spPr>
          <a:xfrm>
            <a:off x="5626609" y="1646069"/>
            <a:ext cx="2727900" cy="4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dirty="0"/>
              <a:t>Karakterek</a:t>
            </a:r>
            <a:endParaRPr dirty="0"/>
          </a:p>
        </p:txBody>
      </p:sp>
      <p:sp>
        <p:nvSpPr>
          <p:cNvPr id="885" name="Google Shape;885;p40"/>
          <p:cNvSpPr txBox="1">
            <a:spLocks noGrp="1"/>
          </p:cNvSpPr>
          <p:nvPr>
            <p:ph type="title" idx="4"/>
          </p:nvPr>
        </p:nvSpPr>
        <p:spPr>
          <a:xfrm>
            <a:off x="4793224" y="1911717"/>
            <a:ext cx="625500" cy="38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886" name="Google Shape;886;p40"/>
          <p:cNvSpPr txBox="1">
            <a:spLocks noGrp="1"/>
          </p:cNvSpPr>
          <p:nvPr>
            <p:ph type="subTitle" idx="5"/>
          </p:nvPr>
        </p:nvSpPr>
        <p:spPr>
          <a:xfrm>
            <a:off x="5626609" y="2113681"/>
            <a:ext cx="2727900" cy="5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dirty="0"/>
              <a:t>Főbb karakterek bemutatása</a:t>
            </a:r>
            <a:endParaRPr dirty="0"/>
          </a:p>
        </p:txBody>
      </p:sp>
      <p:sp>
        <p:nvSpPr>
          <p:cNvPr id="887" name="Google Shape;887;p40"/>
          <p:cNvSpPr txBox="1">
            <a:spLocks noGrp="1"/>
          </p:cNvSpPr>
          <p:nvPr>
            <p:ph type="title" idx="6"/>
          </p:nvPr>
        </p:nvSpPr>
        <p:spPr>
          <a:xfrm>
            <a:off x="4026654" y="3053574"/>
            <a:ext cx="2727900" cy="4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dirty="0"/>
              <a:t>Tárgyak</a:t>
            </a:r>
            <a:endParaRPr dirty="0"/>
          </a:p>
        </p:txBody>
      </p:sp>
      <p:grpSp>
        <p:nvGrpSpPr>
          <p:cNvPr id="6" name="Csoportba foglalás 5">
            <a:extLst>
              <a:ext uri="{FF2B5EF4-FFF2-40B4-BE49-F238E27FC236}">
                <a16:creationId xmlns:a16="http://schemas.microsoft.com/office/drawing/2014/main" id="{99C5A67C-9F1C-714B-479A-11285F3F0CC6}"/>
              </a:ext>
            </a:extLst>
          </p:cNvPr>
          <p:cNvGrpSpPr/>
          <p:nvPr/>
        </p:nvGrpSpPr>
        <p:grpSpPr>
          <a:xfrm>
            <a:off x="2863414" y="3110249"/>
            <a:ext cx="1208867" cy="864054"/>
            <a:chOff x="603069" y="3031344"/>
            <a:chExt cx="1208867" cy="864054"/>
          </a:xfrm>
        </p:grpSpPr>
        <p:sp>
          <p:nvSpPr>
            <p:cNvPr id="889" name="Google Shape;889;p40"/>
            <p:cNvSpPr/>
            <p:nvPr/>
          </p:nvSpPr>
          <p:spPr>
            <a:xfrm>
              <a:off x="762360" y="3031344"/>
              <a:ext cx="948420" cy="864054"/>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0"/>
            <p:cNvSpPr/>
            <p:nvPr/>
          </p:nvSpPr>
          <p:spPr>
            <a:xfrm>
              <a:off x="687460" y="3427759"/>
              <a:ext cx="290641" cy="23866"/>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0"/>
            <p:cNvSpPr/>
            <p:nvPr/>
          </p:nvSpPr>
          <p:spPr>
            <a:xfrm>
              <a:off x="603069" y="3471728"/>
              <a:ext cx="290446" cy="23688"/>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0"/>
            <p:cNvSpPr/>
            <p:nvPr/>
          </p:nvSpPr>
          <p:spPr>
            <a:xfrm>
              <a:off x="1521490" y="3621540"/>
              <a:ext cx="290446" cy="23866"/>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40"/>
          <p:cNvGrpSpPr/>
          <p:nvPr/>
        </p:nvGrpSpPr>
        <p:grpSpPr>
          <a:xfrm rot="10800000">
            <a:off x="679269" y="1672532"/>
            <a:ext cx="1208867" cy="864054"/>
            <a:chOff x="6479785" y="1632505"/>
            <a:chExt cx="2337782" cy="1670638"/>
          </a:xfrm>
        </p:grpSpPr>
        <p:sp>
          <p:nvSpPr>
            <p:cNvPr id="894" name="Google Shape;894;p40"/>
            <p:cNvSpPr/>
            <p:nvPr/>
          </p:nvSpPr>
          <p:spPr>
            <a:xfrm>
              <a:off x="6787832" y="1632505"/>
              <a:ext cx="1834113" cy="1670638"/>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6642986" y="239896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6479785" y="2483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0"/>
            <p:cNvSpPr/>
            <p:nvPr/>
          </p:nvSpPr>
          <p:spPr>
            <a:xfrm>
              <a:off x="8255884" y="27736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8" name="Google Shape;898;p40"/>
          <p:cNvSpPr txBox="1">
            <a:spLocks noGrp="1"/>
          </p:cNvSpPr>
          <p:nvPr>
            <p:ph type="title" idx="7"/>
          </p:nvPr>
        </p:nvSpPr>
        <p:spPr>
          <a:xfrm>
            <a:off x="3193204" y="3349597"/>
            <a:ext cx="625500" cy="38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899" name="Google Shape;899;p40"/>
          <p:cNvSpPr txBox="1">
            <a:spLocks noGrp="1"/>
          </p:cNvSpPr>
          <p:nvPr>
            <p:ph type="subTitle" idx="8"/>
          </p:nvPr>
        </p:nvSpPr>
        <p:spPr>
          <a:xfrm>
            <a:off x="4026654" y="3519098"/>
            <a:ext cx="2727900" cy="60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dirty="0"/>
              <a:t>Pár tárgy bemutatása</a:t>
            </a:r>
          </a:p>
        </p:txBody>
      </p:sp>
      <p:sp>
        <p:nvSpPr>
          <p:cNvPr id="903" name="Google Shape;903;p40"/>
          <p:cNvSpPr txBox="1">
            <a:spLocks noGrp="1"/>
          </p:cNvSpPr>
          <p:nvPr>
            <p:ph type="title" idx="15"/>
          </p:nvPr>
        </p:nvSpPr>
        <p:spPr>
          <a:xfrm>
            <a:off x="2158392" y="303870"/>
            <a:ext cx="482721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t>Prezentációban szó lesz: </a:t>
            </a:r>
            <a:endParaRPr dirty="0"/>
          </a:p>
        </p:txBody>
      </p:sp>
      <p:sp>
        <p:nvSpPr>
          <p:cNvPr id="904" name="Google Shape;904;p40"/>
          <p:cNvSpPr txBox="1">
            <a:spLocks noGrp="1"/>
          </p:cNvSpPr>
          <p:nvPr>
            <p:ph type="title" idx="2"/>
          </p:nvPr>
        </p:nvSpPr>
        <p:spPr>
          <a:xfrm>
            <a:off x="932859" y="1911720"/>
            <a:ext cx="625500" cy="38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41"/>
          <p:cNvSpPr txBox="1">
            <a:spLocks noGrp="1"/>
          </p:cNvSpPr>
          <p:nvPr>
            <p:ph type="title"/>
          </p:nvPr>
        </p:nvSpPr>
        <p:spPr>
          <a:xfrm>
            <a:off x="2006700" y="2013010"/>
            <a:ext cx="513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a:t>Alapkoncepció</a:t>
            </a:r>
            <a:endParaRPr dirty="0"/>
          </a:p>
        </p:txBody>
      </p:sp>
      <p:sp>
        <p:nvSpPr>
          <p:cNvPr id="910" name="Google Shape;910;p41"/>
          <p:cNvSpPr txBox="1">
            <a:spLocks noGrp="1"/>
          </p:cNvSpPr>
          <p:nvPr>
            <p:ph type="subTitle" idx="1"/>
          </p:nvPr>
        </p:nvSpPr>
        <p:spPr>
          <a:xfrm>
            <a:off x="2900550" y="2957103"/>
            <a:ext cx="33429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hu-HU" dirty="0"/>
              <a:t>Avagy</a:t>
            </a:r>
            <a:br>
              <a:rPr lang="hu-HU" dirty="0"/>
            </a:br>
            <a:r>
              <a:rPr lang="hu-HU" dirty="0"/>
              <a:t> Mi is történik? Hol is vagyunk?</a:t>
            </a:r>
          </a:p>
        </p:txBody>
      </p:sp>
      <p:grpSp>
        <p:nvGrpSpPr>
          <p:cNvPr id="13" name="Csoportba foglalás 12">
            <a:extLst>
              <a:ext uri="{FF2B5EF4-FFF2-40B4-BE49-F238E27FC236}">
                <a16:creationId xmlns:a16="http://schemas.microsoft.com/office/drawing/2014/main" id="{E4B7BA06-8F72-C6B2-5524-EE4621077B78}"/>
              </a:ext>
            </a:extLst>
          </p:cNvPr>
          <p:cNvGrpSpPr/>
          <p:nvPr/>
        </p:nvGrpSpPr>
        <p:grpSpPr>
          <a:xfrm>
            <a:off x="3967567" y="3844232"/>
            <a:ext cx="1208866" cy="864054"/>
            <a:chOff x="679271" y="1672532"/>
            <a:chExt cx="1208866" cy="864054"/>
          </a:xfrm>
        </p:grpSpPr>
        <p:grpSp>
          <p:nvGrpSpPr>
            <p:cNvPr id="7" name="Google Shape;893;p40">
              <a:extLst>
                <a:ext uri="{FF2B5EF4-FFF2-40B4-BE49-F238E27FC236}">
                  <a16:creationId xmlns:a16="http://schemas.microsoft.com/office/drawing/2014/main" id="{5E7946FC-B577-A0A5-2175-17417D5EE0FA}"/>
                </a:ext>
              </a:extLst>
            </p:cNvPr>
            <p:cNvGrpSpPr/>
            <p:nvPr/>
          </p:nvGrpSpPr>
          <p:grpSpPr>
            <a:xfrm rot="10800000">
              <a:off x="679271" y="1672532"/>
              <a:ext cx="1208866" cy="864054"/>
              <a:chOff x="6479785" y="1632505"/>
              <a:chExt cx="2337781" cy="1670638"/>
            </a:xfrm>
          </p:grpSpPr>
          <p:sp>
            <p:nvSpPr>
              <p:cNvPr id="8" name="Google Shape;894;p40">
                <a:extLst>
                  <a:ext uri="{FF2B5EF4-FFF2-40B4-BE49-F238E27FC236}">
                    <a16:creationId xmlns:a16="http://schemas.microsoft.com/office/drawing/2014/main" id="{D49E08EA-B2B3-07D4-84C1-84AA10CC006D}"/>
                  </a:ext>
                </a:extLst>
              </p:cNvPr>
              <p:cNvSpPr/>
              <p:nvPr/>
            </p:nvSpPr>
            <p:spPr>
              <a:xfrm>
                <a:off x="6787836" y="1632505"/>
                <a:ext cx="1834112" cy="1670638"/>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895;p40">
                <a:extLst>
                  <a:ext uri="{FF2B5EF4-FFF2-40B4-BE49-F238E27FC236}">
                    <a16:creationId xmlns:a16="http://schemas.microsoft.com/office/drawing/2014/main" id="{6886BC84-8E2A-D238-AA8A-9FB148BF8608}"/>
                  </a:ext>
                </a:extLst>
              </p:cNvPr>
              <p:cNvSpPr/>
              <p:nvPr/>
            </p:nvSpPr>
            <p:spPr>
              <a:xfrm>
                <a:off x="6642986" y="239896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96;p40">
                <a:extLst>
                  <a:ext uri="{FF2B5EF4-FFF2-40B4-BE49-F238E27FC236}">
                    <a16:creationId xmlns:a16="http://schemas.microsoft.com/office/drawing/2014/main" id="{63EFE3B2-10F7-9CD5-EDE4-FB186F585DAE}"/>
                  </a:ext>
                </a:extLst>
              </p:cNvPr>
              <p:cNvSpPr/>
              <p:nvPr/>
            </p:nvSpPr>
            <p:spPr>
              <a:xfrm>
                <a:off x="6479785" y="2483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97;p40">
                <a:extLst>
                  <a:ext uri="{FF2B5EF4-FFF2-40B4-BE49-F238E27FC236}">
                    <a16:creationId xmlns:a16="http://schemas.microsoft.com/office/drawing/2014/main" id="{53640CC8-5ECA-A9C3-2657-D681E0A010FF}"/>
                  </a:ext>
                </a:extLst>
              </p:cNvPr>
              <p:cNvSpPr/>
              <p:nvPr/>
            </p:nvSpPr>
            <p:spPr>
              <a:xfrm>
                <a:off x="8255884" y="27736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904;p40">
              <a:extLst>
                <a:ext uri="{FF2B5EF4-FFF2-40B4-BE49-F238E27FC236}">
                  <a16:creationId xmlns:a16="http://schemas.microsoft.com/office/drawing/2014/main" id="{EE9BDF4F-BFFA-8C1F-2E94-A8A70AF8C8C9}"/>
                </a:ext>
              </a:extLst>
            </p:cNvPr>
            <p:cNvSpPr txBox="1">
              <a:spLocks/>
            </p:cNvSpPr>
            <p:nvPr/>
          </p:nvSpPr>
          <p:spPr>
            <a:xfrm>
              <a:off x="932859" y="1911720"/>
              <a:ext cx="625500" cy="381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3000"/>
              </a:pPr>
              <a:r>
                <a:rPr lang="en" sz="2700" b="1" dirty="0">
                  <a:solidFill>
                    <a:schemeClr val="dk1"/>
                  </a:solidFill>
                  <a:latin typeface="Domine"/>
                  <a:sym typeface="Domine"/>
                </a:rPr>
                <a:t>01</a:t>
              </a:r>
            </a:p>
          </p:txBody>
        </p:sp>
      </p:grpSp>
      <p:grpSp>
        <p:nvGrpSpPr>
          <p:cNvPr id="14" name="Google Shape;7770;p83">
            <a:extLst>
              <a:ext uri="{FF2B5EF4-FFF2-40B4-BE49-F238E27FC236}">
                <a16:creationId xmlns:a16="http://schemas.microsoft.com/office/drawing/2014/main" id="{C4C1FADA-8D0E-3A33-A288-34C37E94483A}"/>
              </a:ext>
            </a:extLst>
          </p:cNvPr>
          <p:cNvGrpSpPr/>
          <p:nvPr/>
        </p:nvGrpSpPr>
        <p:grpSpPr>
          <a:xfrm>
            <a:off x="6067480" y="3139709"/>
            <a:ext cx="351940" cy="348188"/>
            <a:chOff x="581525" y="3254850"/>
            <a:chExt cx="297750" cy="294575"/>
          </a:xfrm>
        </p:grpSpPr>
        <p:sp>
          <p:nvSpPr>
            <p:cNvPr id="15" name="Google Shape;7771;p83">
              <a:extLst>
                <a:ext uri="{FF2B5EF4-FFF2-40B4-BE49-F238E27FC236}">
                  <a16:creationId xmlns:a16="http://schemas.microsoft.com/office/drawing/2014/main" id="{53F041D1-339A-D484-E0AB-8929DC158A00}"/>
                </a:ext>
              </a:extLst>
            </p:cNvPr>
            <p:cNvSpPr/>
            <p:nvPr/>
          </p:nvSpPr>
          <p:spPr>
            <a:xfrm>
              <a:off x="616950" y="3358025"/>
              <a:ext cx="89025" cy="86650"/>
            </a:xfrm>
            <a:custGeom>
              <a:avLst/>
              <a:gdLst/>
              <a:ahLst/>
              <a:cxnLst/>
              <a:rect l="l" t="t" r="r" b="b"/>
              <a:pathLst>
                <a:path w="3561" h="3466" extrusionOk="0">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772;p83">
              <a:extLst>
                <a:ext uri="{FF2B5EF4-FFF2-40B4-BE49-F238E27FC236}">
                  <a16:creationId xmlns:a16="http://schemas.microsoft.com/office/drawing/2014/main" id="{9FEA7514-0181-C8DC-B88C-173C5A95AE53}"/>
                </a:ext>
              </a:extLst>
            </p:cNvPr>
            <p:cNvSpPr/>
            <p:nvPr/>
          </p:nvSpPr>
          <p:spPr>
            <a:xfrm>
              <a:off x="721725" y="3254850"/>
              <a:ext cx="157550" cy="155975"/>
            </a:xfrm>
            <a:custGeom>
              <a:avLst/>
              <a:gdLst/>
              <a:ahLst/>
              <a:cxnLst/>
              <a:rect l="l" t="t" r="r" b="b"/>
              <a:pathLst>
                <a:path w="6302" h="6239" extrusionOk="0">
                  <a:moveTo>
                    <a:pt x="3151" y="1355"/>
                  </a:moveTo>
                  <a:cubicBezTo>
                    <a:pt x="3749" y="1355"/>
                    <a:pt x="4159" y="1827"/>
                    <a:pt x="4159" y="2363"/>
                  </a:cubicBezTo>
                  <a:cubicBezTo>
                    <a:pt x="4159" y="2773"/>
                    <a:pt x="3970" y="3119"/>
                    <a:pt x="3623" y="3277"/>
                  </a:cubicBezTo>
                  <a:cubicBezTo>
                    <a:pt x="3529" y="3308"/>
                    <a:pt x="3497" y="3434"/>
                    <a:pt x="3497" y="3560"/>
                  </a:cubicBezTo>
                  <a:cubicBezTo>
                    <a:pt x="3497" y="3749"/>
                    <a:pt x="3340" y="3907"/>
                    <a:pt x="3151" y="3907"/>
                  </a:cubicBezTo>
                  <a:cubicBezTo>
                    <a:pt x="2962" y="3907"/>
                    <a:pt x="2804" y="3749"/>
                    <a:pt x="2804" y="3560"/>
                  </a:cubicBezTo>
                  <a:cubicBezTo>
                    <a:pt x="2804" y="3151"/>
                    <a:pt x="2993" y="2836"/>
                    <a:pt x="3308" y="2647"/>
                  </a:cubicBezTo>
                  <a:cubicBezTo>
                    <a:pt x="3434" y="2552"/>
                    <a:pt x="3497" y="2458"/>
                    <a:pt x="3497" y="2332"/>
                  </a:cubicBezTo>
                  <a:cubicBezTo>
                    <a:pt x="3497" y="2143"/>
                    <a:pt x="3340" y="1953"/>
                    <a:pt x="3151" y="1953"/>
                  </a:cubicBezTo>
                  <a:cubicBezTo>
                    <a:pt x="2962" y="1953"/>
                    <a:pt x="2804" y="2143"/>
                    <a:pt x="2804" y="2332"/>
                  </a:cubicBezTo>
                  <a:cubicBezTo>
                    <a:pt x="2804" y="2521"/>
                    <a:pt x="2646" y="2678"/>
                    <a:pt x="2426" y="2678"/>
                  </a:cubicBezTo>
                  <a:cubicBezTo>
                    <a:pt x="2237" y="2678"/>
                    <a:pt x="2079" y="2521"/>
                    <a:pt x="2079" y="2332"/>
                  </a:cubicBezTo>
                  <a:cubicBezTo>
                    <a:pt x="2079" y="1827"/>
                    <a:pt x="2552" y="1355"/>
                    <a:pt x="3151" y="1355"/>
                  </a:cubicBezTo>
                  <a:close/>
                  <a:moveTo>
                    <a:pt x="3151" y="4096"/>
                  </a:moveTo>
                  <a:cubicBezTo>
                    <a:pt x="3340" y="4096"/>
                    <a:pt x="3497" y="4253"/>
                    <a:pt x="3497" y="4442"/>
                  </a:cubicBezTo>
                  <a:cubicBezTo>
                    <a:pt x="3497" y="4663"/>
                    <a:pt x="3340" y="4820"/>
                    <a:pt x="3151" y="4820"/>
                  </a:cubicBezTo>
                  <a:cubicBezTo>
                    <a:pt x="2962" y="4820"/>
                    <a:pt x="2804" y="4663"/>
                    <a:pt x="2804" y="4442"/>
                  </a:cubicBezTo>
                  <a:cubicBezTo>
                    <a:pt x="2804" y="4253"/>
                    <a:pt x="2962" y="4096"/>
                    <a:pt x="3151" y="4096"/>
                  </a:cubicBezTo>
                  <a:close/>
                  <a:moveTo>
                    <a:pt x="3182" y="0"/>
                  </a:moveTo>
                  <a:cubicBezTo>
                    <a:pt x="1481" y="0"/>
                    <a:pt x="63" y="1418"/>
                    <a:pt x="63" y="3119"/>
                  </a:cubicBezTo>
                  <a:cubicBezTo>
                    <a:pt x="63" y="3655"/>
                    <a:pt x="189" y="4159"/>
                    <a:pt x="473" y="4663"/>
                  </a:cubicBezTo>
                  <a:lnTo>
                    <a:pt x="32" y="5766"/>
                  </a:lnTo>
                  <a:cubicBezTo>
                    <a:pt x="0" y="5860"/>
                    <a:pt x="32" y="5986"/>
                    <a:pt x="126" y="6112"/>
                  </a:cubicBezTo>
                  <a:cubicBezTo>
                    <a:pt x="189" y="6175"/>
                    <a:pt x="347" y="6238"/>
                    <a:pt x="473" y="6238"/>
                  </a:cubicBezTo>
                  <a:lnTo>
                    <a:pt x="1764" y="5892"/>
                  </a:lnTo>
                  <a:cubicBezTo>
                    <a:pt x="2205" y="6144"/>
                    <a:pt x="2678" y="6238"/>
                    <a:pt x="3182" y="6238"/>
                  </a:cubicBezTo>
                  <a:cubicBezTo>
                    <a:pt x="4915" y="6238"/>
                    <a:pt x="6301" y="4789"/>
                    <a:pt x="6301" y="3119"/>
                  </a:cubicBezTo>
                  <a:cubicBezTo>
                    <a:pt x="6301" y="1386"/>
                    <a:pt x="4883" y="0"/>
                    <a:pt x="318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773;p83">
              <a:extLst>
                <a:ext uri="{FF2B5EF4-FFF2-40B4-BE49-F238E27FC236}">
                  <a16:creationId xmlns:a16="http://schemas.microsoft.com/office/drawing/2014/main" id="{D5FB28EE-28DC-739F-93D7-BB5F65A8C3B8}"/>
                </a:ext>
              </a:extLst>
            </p:cNvPr>
            <p:cNvSpPr/>
            <p:nvPr/>
          </p:nvSpPr>
          <p:spPr>
            <a:xfrm>
              <a:off x="581525" y="3440725"/>
              <a:ext cx="157550" cy="108700"/>
            </a:xfrm>
            <a:custGeom>
              <a:avLst/>
              <a:gdLst/>
              <a:ahLst/>
              <a:cxnLst/>
              <a:rect l="l" t="t" r="r" b="b"/>
              <a:pathLst>
                <a:path w="6302" h="4348" extrusionOk="0">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Google Shape;978;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solidFill>
                  <a:schemeClr val="dk1"/>
                </a:solidFill>
              </a:rPr>
              <a:t>Birodalmak / Bevezetés</a:t>
            </a:r>
            <a:endParaRPr dirty="0">
              <a:solidFill>
                <a:schemeClr val="dk1"/>
              </a:solidFill>
            </a:endParaRPr>
          </a:p>
        </p:txBody>
      </p:sp>
      <p:sp>
        <p:nvSpPr>
          <p:cNvPr id="979" name="Google Shape;979;p46"/>
          <p:cNvSpPr txBox="1">
            <a:spLocks noGrp="1"/>
          </p:cNvSpPr>
          <p:nvPr>
            <p:ph type="title" idx="2"/>
          </p:nvPr>
        </p:nvSpPr>
        <p:spPr>
          <a:xfrm>
            <a:off x="720000" y="2419348"/>
            <a:ext cx="2336400" cy="37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Nouzur</a:t>
            </a:r>
            <a:endParaRPr dirty="0"/>
          </a:p>
        </p:txBody>
      </p:sp>
      <p:sp>
        <p:nvSpPr>
          <p:cNvPr id="980" name="Google Shape;980;p46"/>
          <p:cNvSpPr txBox="1">
            <a:spLocks noGrp="1"/>
          </p:cNvSpPr>
          <p:nvPr>
            <p:ph type="subTitle" idx="1"/>
          </p:nvPr>
        </p:nvSpPr>
        <p:spPr>
          <a:xfrm>
            <a:off x="720000" y="2731525"/>
            <a:ext cx="2336400" cy="817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hu-HU" dirty="0"/>
              <a:t>Más néven a Mély, innen érkeznek a démonok.</a:t>
            </a:r>
            <a:endParaRPr dirty="0"/>
          </a:p>
        </p:txBody>
      </p:sp>
      <p:sp>
        <p:nvSpPr>
          <p:cNvPr id="981" name="Google Shape;981;p46"/>
          <p:cNvSpPr txBox="1">
            <a:spLocks noGrp="1"/>
          </p:cNvSpPr>
          <p:nvPr>
            <p:ph type="title" idx="3"/>
          </p:nvPr>
        </p:nvSpPr>
        <p:spPr>
          <a:xfrm>
            <a:off x="3403800" y="3105148"/>
            <a:ext cx="2336400" cy="37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Algengur</a:t>
            </a:r>
            <a:endParaRPr dirty="0"/>
          </a:p>
        </p:txBody>
      </p:sp>
      <p:sp>
        <p:nvSpPr>
          <p:cNvPr id="982" name="Google Shape;982;p46"/>
          <p:cNvSpPr txBox="1">
            <a:spLocks noGrp="1"/>
          </p:cNvSpPr>
          <p:nvPr>
            <p:ph type="subTitle" idx="4"/>
          </p:nvPr>
        </p:nvSpPr>
        <p:spPr>
          <a:xfrm>
            <a:off x="3403800" y="3417325"/>
            <a:ext cx="2336400" cy="817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hu-HU" dirty="0"/>
              <a:t>Történetünk itt játszódik, emberek és egyéb lények lakóhelye.</a:t>
            </a:r>
            <a:endParaRPr dirty="0"/>
          </a:p>
        </p:txBody>
      </p:sp>
      <p:sp>
        <p:nvSpPr>
          <p:cNvPr id="983" name="Google Shape;983;p46"/>
          <p:cNvSpPr txBox="1">
            <a:spLocks noGrp="1"/>
          </p:cNvSpPr>
          <p:nvPr>
            <p:ph type="title" idx="5"/>
          </p:nvPr>
        </p:nvSpPr>
        <p:spPr>
          <a:xfrm>
            <a:off x="6087600" y="2419348"/>
            <a:ext cx="2336400" cy="379200"/>
          </a:xfrm>
          <a:prstGeom prst="rect">
            <a:avLst/>
          </a:prstGeom>
        </p:spPr>
        <p:txBody>
          <a:bodyPr spcFirstLastPara="1" wrap="square" lIns="91425" tIns="91425" rIns="91425" bIns="91425" anchor="ctr" anchorCtr="0">
            <a:noAutofit/>
          </a:bodyPr>
          <a:lstStyle/>
          <a:p>
            <a:pPr lvl="0"/>
            <a:r>
              <a:rPr lang="hu-HU" dirty="0" err="1"/>
              <a:t>Amaranthinos</a:t>
            </a:r>
            <a:r>
              <a:rPr lang="hu-HU" dirty="0"/>
              <a:t> </a:t>
            </a:r>
            <a:endParaRPr dirty="0"/>
          </a:p>
        </p:txBody>
      </p:sp>
      <p:sp>
        <p:nvSpPr>
          <p:cNvPr id="984" name="Google Shape;984;p46"/>
          <p:cNvSpPr txBox="1">
            <a:spLocks noGrp="1"/>
          </p:cNvSpPr>
          <p:nvPr>
            <p:ph type="subTitle" idx="6"/>
          </p:nvPr>
        </p:nvSpPr>
        <p:spPr>
          <a:xfrm>
            <a:off x="6087600" y="2731525"/>
            <a:ext cx="2336400" cy="817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hu-HU" dirty="0"/>
              <a:t>A történet későbbi szakaszában lesz érdekes.</a:t>
            </a:r>
            <a:endParaRPr dirty="0"/>
          </a:p>
        </p:txBody>
      </p:sp>
      <p:grpSp>
        <p:nvGrpSpPr>
          <p:cNvPr id="985" name="Google Shape;985;p46"/>
          <p:cNvGrpSpPr/>
          <p:nvPr/>
        </p:nvGrpSpPr>
        <p:grpSpPr>
          <a:xfrm>
            <a:off x="1560863" y="1886575"/>
            <a:ext cx="654675" cy="351800"/>
            <a:chOff x="2255975" y="2368975"/>
            <a:chExt cx="654675" cy="351800"/>
          </a:xfrm>
        </p:grpSpPr>
        <p:sp>
          <p:nvSpPr>
            <p:cNvPr id="986" name="Google Shape;986;p46"/>
            <p:cNvSpPr/>
            <p:nvPr/>
          </p:nvSpPr>
          <p:spPr>
            <a:xfrm>
              <a:off x="2434350" y="2368975"/>
              <a:ext cx="307425" cy="196050"/>
            </a:xfrm>
            <a:custGeom>
              <a:avLst/>
              <a:gdLst/>
              <a:ahLst/>
              <a:cxnLst/>
              <a:rect l="l" t="t" r="r" b="b"/>
              <a:pathLst>
                <a:path w="12297" h="7842" extrusionOk="0">
                  <a:moveTo>
                    <a:pt x="6176" y="0"/>
                  </a:moveTo>
                  <a:cubicBezTo>
                    <a:pt x="5614" y="634"/>
                    <a:pt x="5234" y="1395"/>
                    <a:pt x="5035" y="2210"/>
                  </a:cubicBezTo>
                  <a:cubicBezTo>
                    <a:pt x="5035" y="2210"/>
                    <a:pt x="4716" y="2185"/>
                    <a:pt x="4365" y="2185"/>
                  </a:cubicBezTo>
                  <a:cubicBezTo>
                    <a:pt x="3677" y="2185"/>
                    <a:pt x="2864" y="2280"/>
                    <a:pt x="4075" y="2844"/>
                  </a:cubicBezTo>
                  <a:cubicBezTo>
                    <a:pt x="5845" y="3658"/>
                    <a:pt x="5695" y="6290"/>
                    <a:pt x="5687" y="6407"/>
                  </a:cubicBezTo>
                  <a:lnTo>
                    <a:pt x="5687" y="6407"/>
                  </a:lnTo>
                  <a:cubicBezTo>
                    <a:pt x="5679" y="6284"/>
                    <a:pt x="5025" y="3418"/>
                    <a:pt x="3015" y="3418"/>
                  </a:cubicBezTo>
                  <a:cubicBezTo>
                    <a:pt x="2913" y="3418"/>
                    <a:pt x="2807" y="3426"/>
                    <a:pt x="2699" y="3441"/>
                  </a:cubicBezTo>
                  <a:cubicBezTo>
                    <a:pt x="399" y="3785"/>
                    <a:pt x="0" y="5687"/>
                    <a:pt x="1322" y="6719"/>
                  </a:cubicBezTo>
                  <a:cubicBezTo>
                    <a:pt x="1614" y="6958"/>
                    <a:pt x="1944" y="7044"/>
                    <a:pt x="2268" y="7044"/>
                  </a:cubicBezTo>
                  <a:cubicBezTo>
                    <a:pt x="3069" y="7044"/>
                    <a:pt x="3827" y="6520"/>
                    <a:pt x="3839" y="6520"/>
                  </a:cubicBezTo>
                  <a:cubicBezTo>
                    <a:pt x="3441" y="6484"/>
                    <a:pt x="3079" y="6284"/>
                    <a:pt x="2825" y="5977"/>
                  </a:cubicBezTo>
                  <a:cubicBezTo>
                    <a:pt x="2459" y="5575"/>
                    <a:pt x="2941" y="4803"/>
                    <a:pt x="3571" y="4803"/>
                  </a:cubicBezTo>
                  <a:cubicBezTo>
                    <a:pt x="3907" y="4803"/>
                    <a:pt x="4285" y="5022"/>
                    <a:pt x="4600" y="5632"/>
                  </a:cubicBezTo>
                  <a:cubicBezTo>
                    <a:pt x="5469" y="7371"/>
                    <a:pt x="4057" y="7824"/>
                    <a:pt x="4075" y="7824"/>
                  </a:cubicBezTo>
                  <a:cubicBezTo>
                    <a:pt x="4745" y="7806"/>
                    <a:pt x="5451" y="7787"/>
                    <a:pt x="6139" y="7787"/>
                  </a:cubicBezTo>
                  <a:cubicBezTo>
                    <a:pt x="6828" y="7787"/>
                    <a:pt x="7516" y="7806"/>
                    <a:pt x="8204" y="7842"/>
                  </a:cubicBezTo>
                  <a:cubicBezTo>
                    <a:pt x="8204" y="7842"/>
                    <a:pt x="6809" y="7371"/>
                    <a:pt x="7697" y="5632"/>
                  </a:cubicBezTo>
                  <a:cubicBezTo>
                    <a:pt x="8015" y="5033"/>
                    <a:pt x="8392" y="4817"/>
                    <a:pt x="8725" y="4817"/>
                  </a:cubicBezTo>
                  <a:cubicBezTo>
                    <a:pt x="9358" y="4817"/>
                    <a:pt x="9833" y="5597"/>
                    <a:pt x="9453" y="6013"/>
                  </a:cubicBezTo>
                  <a:cubicBezTo>
                    <a:pt x="9200" y="6321"/>
                    <a:pt x="8838" y="6502"/>
                    <a:pt x="8439" y="6538"/>
                  </a:cubicBezTo>
                  <a:cubicBezTo>
                    <a:pt x="8452" y="6538"/>
                    <a:pt x="9217" y="7083"/>
                    <a:pt x="10030" y="7083"/>
                  </a:cubicBezTo>
                  <a:cubicBezTo>
                    <a:pt x="10346" y="7083"/>
                    <a:pt x="10668" y="7001"/>
                    <a:pt x="10957" y="6773"/>
                  </a:cubicBezTo>
                  <a:cubicBezTo>
                    <a:pt x="12297" y="5741"/>
                    <a:pt x="11916" y="3840"/>
                    <a:pt x="9616" y="3459"/>
                  </a:cubicBezTo>
                  <a:cubicBezTo>
                    <a:pt x="9502" y="3442"/>
                    <a:pt x="9392" y="3434"/>
                    <a:pt x="9286" y="3434"/>
                  </a:cubicBezTo>
                  <a:cubicBezTo>
                    <a:pt x="7328" y="3434"/>
                    <a:pt x="6632" y="6174"/>
                    <a:pt x="6593" y="6397"/>
                  </a:cubicBezTo>
                  <a:lnTo>
                    <a:pt x="6593" y="6397"/>
                  </a:lnTo>
                  <a:cubicBezTo>
                    <a:pt x="6599" y="6184"/>
                    <a:pt x="6501" y="3679"/>
                    <a:pt x="8258" y="2862"/>
                  </a:cubicBezTo>
                  <a:cubicBezTo>
                    <a:pt x="9435" y="2297"/>
                    <a:pt x="8669" y="2191"/>
                    <a:pt x="7989" y="2191"/>
                  </a:cubicBezTo>
                  <a:cubicBezTo>
                    <a:pt x="7622" y="2191"/>
                    <a:pt x="7280" y="2221"/>
                    <a:pt x="7280" y="2228"/>
                  </a:cubicBezTo>
                  <a:cubicBezTo>
                    <a:pt x="7280" y="2228"/>
                    <a:pt x="7280" y="2228"/>
                    <a:pt x="7280" y="2228"/>
                  </a:cubicBezTo>
                  <a:cubicBezTo>
                    <a:pt x="7277" y="2228"/>
                    <a:pt x="7003" y="900"/>
                    <a:pt x="6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6"/>
            <p:cNvSpPr/>
            <p:nvPr/>
          </p:nvSpPr>
          <p:spPr>
            <a:xfrm>
              <a:off x="2255975" y="2412875"/>
              <a:ext cx="184850" cy="187925"/>
            </a:xfrm>
            <a:custGeom>
              <a:avLst/>
              <a:gdLst/>
              <a:ahLst/>
              <a:cxnLst/>
              <a:rect l="l" t="t" r="r" b="b"/>
              <a:pathLst>
                <a:path w="7394" h="7517" extrusionOk="0">
                  <a:moveTo>
                    <a:pt x="0" y="1"/>
                  </a:moveTo>
                  <a:lnTo>
                    <a:pt x="2046" y="7516"/>
                  </a:lnTo>
                  <a:cubicBezTo>
                    <a:pt x="2717" y="7335"/>
                    <a:pt x="3387" y="7154"/>
                    <a:pt x="4075" y="7009"/>
                  </a:cubicBezTo>
                  <a:cubicBezTo>
                    <a:pt x="4075" y="7009"/>
                    <a:pt x="2608" y="6937"/>
                    <a:pt x="2988" y="5017"/>
                  </a:cubicBezTo>
                  <a:cubicBezTo>
                    <a:pt x="3171" y="4211"/>
                    <a:pt x="3590" y="3929"/>
                    <a:pt x="3985" y="3929"/>
                  </a:cubicBezTo>
                  <a:cubicBezTo>
                    <a:pt x="4530" y="3929"/>
                    <a:pt x="5030" y="4467"/>
                    <a:pt x="4799" y="4909"/>
                  </a:cubicBezTo>
                  <a:cubicBezTo>
                    <a:pt x="4618" y="5271"/>
                    <a:pt x="4328" y="5542"/>
                    <a:pt x="3948" y="5687"/>
                  </a:cubicBezTo>
                  <a:cubicBezTo>
                    <a:pt x="3958" y="5687"/>
                    <a:pt x="4450" y="5864"/>
                    <a:pt x="5025" y="5864"/>
                  </a:cubicBezTo>
                  <a:cubicBezTo>
                    <a:pt x="5524" y="5864"/>
                    <a:pt x="6085" y="5731"/>
                    <a:pt x="6447" y="5235"/>
                  </a:cubicBezTo>
                  <a:cubicBezTo>
                    <a:pt x="7393" y="3967"/>
                    <a:pt x="6700" y="2384"/>
                    <a:pt x="4719" y="2384"/>
                  </a:cubicBezTo>
                  <a:cubicBezTo>
                    <a:pt x="4577" y="2384"/>
                    <a:pt x="4429" y="2393"/>
                    <a:pt x="4274" y="2410"/>
                  </a:cubicBezTo>
                  <a:cubicBezTo>
                    <a:pt x="2011" y="2692"/>
                    <a:pt x="2113" y="5909"/>
                    <a:pt x="2136" y="6045"/>
                  </a:cubicBezTo>
                  <a:lnTo>
                    <a:pt x="2136" y="6045"/>
                  </a:lnTo>
                  <a:cubicBezTo>
                    <a:pt x="2096" y="5928"/>
                    <a:pt x="1287" y="3482"/>
                    <a:pt x="2789" y="2192"/>
                  </a:cubicBezTo>
                  <a:cubicBezTo>
                    <a:pt x="3407" y="1655"/>
                    <a:pt x="3341" y="1495"/>
                    <a:pt x="3044" y="1495"/>
                  </a:cubicBezTo>
                  <a:cubicBezTo>
                    <a:pt x="2610" y="1495"/>
                    <a:pt x="1684" y="1837"/>
                    <a:pt x="1684" y="1848"/>
                  </a:cubicBezTo>
                  <a:cubicBezTo>
                    <a:pt x="1684" y="1848"/>
                    <a:pt x="1684" y="1848"/>
                    <a:pt x="1684" y="1848"/>
                  </a:cubicBezTo>
                  <a:cubicBezTo>
                    <a:pt x="1675" y="1848"/>
                    <a:pt x="1043" y="63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6"/>
            <p:cNvSpPr/>
            <p:nvPr/>
          </p:nvSpPr>
          <p:spPr>
            <a:xfrm>
              <a:off x="2725800" y="2412875"/>
              <a:ext cx="184850" cy="187925"/>
            </a:xfrm>
            <a:custGeom>
              <a:avLst/>
              <a:gdLst/>
              <a:ahLst/>
              <a:cxnLst/>
              <a:rect l="l" t="t" r="r" b="b"/>
              <a:pathLst>
                <a:path w="7394" h="7517" extrusionOk="0">
                  <a:moveTo>
                    <a:pt x="7393" y="1"/>
                  </a:moveTo>
                  <a:lnTo>
                    <a:pt x="7393" y="1"/>
                  </a:lnTo>
                  <a:cubicBezTo>
                    <a:pt x="6351" y="630"/>
                    <a:pt x="5719" y="1848"/>
                    <a:pt x="5709" y="1848"/>
                  </a:cubicBezTo>
                  <a:cubicBezTo>
                    <a:pt x="5709" y="1848"/>
                    <a:pt x="5709" y="1848"/>
                    <a:pt x="5709" y="1848"/>
                  </a:cubicBezTo>
                  <a:cubicBezTo>
                    <a:pt x="5709" y="1837"/>
                    <a:pt x="4784" y="1495"/>
                    <a:pt x="4350" y="1495"/>
                  </a:cubicBezTo>
                  <a:cubicBezTo>
                    <a:pt x="4053" y="1495"/>
                    <a:pt x="3987" y="1655"/>
                    <a:pt x="4605" y="2192"/>
                  </a:cubicBezTo>
                  <a:cubicBezTo>
                    <a:pt x="6105" y="3481"/>
                    <a:pt x="5299" y="5924"/>
                    <a:pt x="5275" y="6045"/>
                  </a:cubicBezTo>
                  <a:lnTo>
                    <a:pt x="5275" y="6045"/>
                  </a:lnTo>
                  <a:cubicBezTo>
                    <a:pt x="5282" y="5904"/>
                    <a:pt x="5398" y="2692"/>
                    <a:pt x="3120" y="2410"/>
                  </a:cubicBezTo>
                  <a:cubicBezTo>
                    <a:pt x="2965" y="2393"/>
                    <a:pt x="2816" y="2384"/>
                    <a:pt x="2674" y="2384"/>
                  </a:cubicBezTo>
                  <a:cubicBezTo>
                    <a:pt x="694" y="2384"/>
                    <a:pt x="0" y="3967"/>
                    <a:pt x="946" y="5235"/>
                  </a:cubicBezTo>
                  <a:cubicBezTo>
                    <a:pt x="1308" y="5731"/>
                    <a:pt x="1869" y="5864"/>
                    <a:pt x="2368" y="5864"/>
                  </a:cubicBezTo>
                  <a:cubicBezTo>
                    <a:pt x="2943" y="5864"/>
                    <a:pt x="3436" y="5687"/>
                    <a:pt x="3446" y="5687"/>
                  </a:cubicBezTo>
                  <a:cubicBezTo>
                    <a:pt x="3065" y="5542"/>
                    <a:pt x="2776" y="5271"/>
                    <a:pt x="2594" y="4909"/>
                  </a:cubicBezTo>
                  <a:cubicBezTo>
                    <a:pt x="2363" y="4467"/>
                    <a:pt x="2863" y="3929"/>
                    <a:pt x="3409" y="3929"/>
                  </a:cubicBezTo>
                  <a:cubicBezTo>
                    <a:pt x="3804" y="3929"/>
                    <a:pt x="4223" y="4211"/>
                    <a:pt x="4405" y="5017"/>
                  </a:cubicBezTo>
                  <a:cubicBezTo>
                    <a:pt x="4804" y="6937"/>
                    <a:pt x="3319" y="7009"/>
                    <a:pt x="3319" y="7009"/>
                  </a:cubicBezTo>
                  <a:cubicBezTo>
                    <a:pt x="4007" y="7154"/>
                    <a:pt x="4677" y="7335"/>
                    <a:pt x="5347" y="7516"/>
                  </a:cubicBezTo>
                  <a:cubicBezTo>
                    <a:pt x="6035" y="4999"/>
                    <a:pt x="6705" y="2500"/>
                    <a:pt x="7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6"/>
            <p:cNvSpPr/>
            <p:nvPr/>
          </p:nvSpPr>
          <p:spPr>
            <a:xfrm>
              <a:off x="2307125" y="2563425"/>
              <a:ext cx="552375" cy="106650"/>
            </a:xfrm>
            <a:custGeom>
              <a:avLst/>
              <a:gdLst/>
              <a:ahLst/>
              <a:cxnLst/>
              <a:rect l="l" t="t" r="r" b="b"/>
              <a:pathLst>
                <a:path w="22095" h="4266" extrusionOk="0">
                  <a:moveTo>
                    <a:pt x="11047" y="0"/>
                  </a:moveTo>
                  <a:cubicBezTo>
                    <a:pt x="7330" y="0"/>
                    <a:pt x="3613" y="498"/>
                    <a:pt x="0" y="1494"/>
                  </a:cubicBezTo>
                  <a:lnTo>
                    <a:pt x="761" y="4265"/>
                  </a:lnTo>
                  <a:cubicBezTo>
                    <a:pt x="4129" y="3351"/>
                    <a:pt x="7588" y="2893"/>
                    <a:pt x="11047" y="2893"/>
                  </a:cubicBezTo>
                  <a:cubicBezTo>
                    <a:pt x="14506" y="2893"/>
                    <a:pt x="17965" y="3351"/>
                    <a:pt x="21333" y="4265"/>
                  </a:cubicBezTo>
                  <a:lnTo>
                    <a:pt x="22094" y="1494"/>
                  </a:lnTo>
                  <a:cubicBezTo>
                    <a:pt x="18481" y="498"/>
                    <a:pt x="14764" y="0"/>
                    <a:pt x="1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6"/>
            <p:cNvSpPr/>
            <p:nvPr/>
          </p:nvSpPr>
          <p:spPr>
            <a:xfrm>
              <a:off x="2330675" y="2651925"/>
              <a:ext cx="505275" cy="68850"/>
            </a:xfrm>
            <a:custGeom>
              <a:avLst/>
              <a:gdLst/>
              <a:ahLst/>
              <a:cxnLst/>
              <a:rect l="l" t="t" r="r" b="b"/>
              <a:pathLst>
                <a:path w="20211" h="2754" extrusionOk="0">
                  <a:moveTo>
                    <a:pt x="9175" y="335"/>
                  </a:moveTo>
                  <a:cubicBezTo>
                    <a:pt x="9382" y="335"/>
                    <a:pt x="9580" y="493"/>
                    <a:pt x="9580" y="725"/>
                  </a:cubicBezTo>
                  <a:cubicBezTo>
                    <a:pt x="9580" y="942"/>
                    <a:pt x="9399" y="1124"/>
                    <a:pt x="9182" y="1124"/>
                  </a:cubicBezTo>
                  <a:cubicBezTo>
                    <a:pt x="8838" y="1124"/>
                    <a:pt x="8657" y="707"/>
                    <a:pt x="8892" y="454"/>
                  </a:cubicBezTo>
                  <a:cubicBezTo>
                    <a:pt x="8974" y="371"/>
                    <a:pt x="9076" y="335"/>
                    <a:pt x="9175" y="335"/>
                  </a:cubicBezTo>
                  <a:close/>
                  <a:moveTo>
                    <a:pt x="10743" y="333"/>
                  </a:moveTo>
                  <a:cubicBezTo>
                    <a:pt x="10952" y="333"/>
                    <a:pt x="11156" y="503"/>
                    <a:pt x="11156" y="743"/>
                  </a:cubicBezTo>
                  <a:cubicBezTo>
                    <a:pt x="11138" y="961"/>
                    <a:pt x="10956" y="1124"/>
                    <a:pt x="10739" y="1124"/>
                  </a:cubicBezTo>
                  <a:cubicBezTo>
                    <a:pt x="10395" y="1105"/>
                    <a:pt x="10232" y="689"/>
                    <a:pt x="10486" y="435"/>
                  </a:cubicBezTo>
                  <a:cubicBezTo>
                    <a:pt x="10562" y="365"/>
                    <a:pt x="10653" y="333"/>
                    <a:pt x="10743" y="333"/>
                  </a:cubicBezTo>
                  <a:close/>
                  <a:moveTo>
                    <a:pt x="12316" y="372"/>
                  </a:moveTo>
                  <a:cubicBezTo>
                    <a:pt x="12424" y="372"/>
                    <a:pt x="12535" y="414"/>
                    <a:pt x="12623" y="508"/>
                  </a:cubicBezTo>
                  <a:cubicBezTo>
                    <a:pt x="12871" y="774"/>
                    <a:pt x="12667" y="1197"/>
                    <a:pt x="12318" y="1197"/>
                  </a:cubicBezTo>
                  <a:cubicBezTo>
                    <a:pt x="12311" y="1197"/>
                    <a:pt x="12304" y="1196"/>
                    <a:pt x="12297" y="1196"/>
                  </a:cubicBezTo>
                  <a:cubicBezTo>
                    <a:pt x="12079" y="1178"/>
                    <a:pt x="11916" y="997"/>
                    <a:pt x="11916" y="761"/>
                  </a:cubicBezTo>
                  <a:cubicBezTo>
                    <a:pt x="11916" y="524"/>
                    <a:pt x="12111" y="372"/>
                    <a:pt x="12316" y="372"/>
                  </a:cubicBezTo>
                  <a:close/>
                  <a:moveTo>
                    <a:pt x="7600" y="398"/>
                  </a:moveTo>
                  <a:cubicBezTo>
                    <a:pt x="7794" y="398"/>
                    <a:pt x="7987" y="521"/>
                    <a:pt x="8005" y="780"/>
                  </a:cubicBezTo>
                  <a:cubicBezTo>
                    <a:pt x="8005" y="997"/>
                    <a:pt x="7842" y="1196"/>
                    <a:pt x="7624" y="1196"/>
                  </a:cubicBezTo>
                  <a:cubicBezTo>
                    <a:pt x="7613" y="1197"/>
                    <a:pt x="7602" y="1197"/>
                    <a:pt x="7591" y="1197"/>
                  </a:cubicBezTo>
                  <a:cubicBezTo>
                    <a:pt x="7387" y="1197"/>
                    <a:pt x="7207" y="1040"/>
                    <a:pt x="7190" y="834"/>
                  </a:cubicBezTo>
                  <a:cubicBezTo>
                    <a:pt x="7171" y="549"/>
                    <a:pt x="7386" y="398"/>
                    <a:pt x="7600" y="398"/>
                  </a:cubicBezTo>
                  <a:close/>
                  <a:moveTo>
                    <a:pt x="13883" y="524"/>
                  </a:moveTo>
                  <a:cubicBezTo>
                    <a:pt x="13897" y="524"/>
                    <a:pt x="13912" y="524"/>
                    <a:pt x="13926" y="526"/>
                  </a:cubicBezTo>
                  <a:cubicBezTo>
                    <a:pt x="14162" y="544"/>
                    <a:pt x="14325" y="743"/>
                    <a:pt x="14307" y="961"/>
                  </a:cubicBezTo>
                  <a:cubicBezTo>
                    <a:pt x="14283" y="1194"/>
                    <a:pt x="14088" y="1337"/>
                    <a:pt x="13888" y="1337"/>
                  </a:cubicBezTo>
                  <a:cubicBezTo>
                    <a:pt x="13778" y="1337"/>
                    <a:pt x="13666" y="1293"/>
                    <a:pt x="13582" y="1196"/>
                  </a:cubicBezTo>
                  <a:cubicBezTo>
                    <a:pt x="13357" y="918"/>
                    <a:pt x="13547" y="524"/>
                    <a:pt x="13883" y="524"/>
                  </a:cubicBezTo>
                  <a:close/>
                  <a:moveTo>
                    <a:pt x="6034" y="543"/>
                  </a:moveTo>
                  <a:cubicBezTo>
                    <a:pt x="6225" y="543"/>
                    <a:pt x="6406" y="678"/>
                    <a:pt x="6429" y="906"/>
                  </a:cubicBezTo>
                  <a:cubicBezTo>
                    <a:pt x="6447" y="1124"/>
                    <a:pt x="6284" y="1323"/>
                    <a:pt x="6067" y="1341"/>
                  </a:cubicBezTo>
                  <a:cubicBezTo>
                    <a:pt x="6059" y="1341"/>
                    <a:pt x="6052" y="1341"/>
                    <a:pt x="6044" y="1341"/>
                  </a:cubicBezTo>
                  <a:cubicBezTo>
                    <a:pt x="5713" y="1341"/>
                    <a:pt x="5510" y="955"/>
                    <a:pt x="5723" y="689"/>
                  </a:cubicBezTo>
                  <a:cubicBezTo>
                    <a:pt x="5810" y="589"/>
                    <a:pt x="5923" y="543"/>
                    <a:pt x="6034" y="543"/>
                  </a:cubicBezTo>
                  <a:close/>
                  <a:moveTo>
                    <a:pt x="15451" y="709"/>
                  </a:moveTo>
                  <a:cubicBezTo>
                    <a:pt x="15677" y="709"/>
                    <a:pt x="15904" y="877"/>
                    <a:pt x="15864" y="1178"/>
                  </a:cubicBezTo>
                  <a:cubicBezTo>
                    <a:pt x="15832" y="1412"/>
                    <a:pt x="15652" y="1520"/>
                    <a:pt x="15469" y="1520"/>
                  </a:cubicBezTo>
                  <a:cubicBezTo>
                    <a:pt x="15242" y="1520"/>
                    <a:pt x="15009" y="1352"/>
                    <a:pt x="15049" y="1051"/>
                  </a:cubicBezTo>
                  <a:cubicBezTo>
                    <a:pt x="15090" y="817"/>
                    <a:pt x="15270" y="709"/>
                    <a:pt x="15451" y="709"/>
                  </a:cubicBezTo>
                  <a:close/>
                  <a:moveTo>
                    <a:pt x="4482" y="765"/>
                  </a:moveTo>
                  <a:cubicBezTo>
                    <a:pt x="4655" y="765"/>
                    <a:pt x="4824" y="865"/>
                    <a:pt x="4872" y="1087"/>
                  </a:cubicBezTo>
                  <a:cubicBezTo>
                    <a:pt x="4890" y="1305"/>
                    <a:pt x="4745" y="1522"/>
                    <a:pt x="4509" y="1540"/>
                  </a:cubicBezTo>
                  <a:cubicBezTo>
                    <a:pt x="4489" y="1544"/>
                    <a:pt x="4468" y="1546"/>
                    <a:pt x="4448" y="1546"/>
                  </a:cubicBezTo>
                  <a:cubicBezTo>
                    <a:pt x="4271" y="1546"/>
                    <a:pt x="4105" y="1409"/>
                    <a:pt x="4057" y="1214"/>
                  </a:cubicBezTo>
                  <a:cubicBezTo>
                    <a:pt x="4036" y="929"/>
                    <a:pt x="4262" y="765"/>
                    <a:pt x="4482" y="765"/>
                  </a:cubicBezTo>
                  <a:close/>
                  <a:moveTo>
                    <a:pt x="17013" y="970"/>
                  </a:moveTo>
                  <a:cubicBezTo>
                    <a:pt x="17040" y="970"/>
                    <a:pt x="17067" y="973"/>
                    <a:pt x="17096" y="979"/>
                  </a:cubicBezTo>
                  <a:cubicBezTo>
                    <a:pt x="17313" y="1015"/>
                    <a:pt x="17458" y="1214"/>
                    <a:pt x="17422" y="1450"/>
                  </a:cubicBezTo>
                  <a:cubicBezTo>
                    <a:pt x="17389" y="1666"/>
                    <a:pt x="17207" y="1792"/>
                    <a:pt x="17020" y="1792"/>
                  </a:cubicBezTo>
                  <a:cubicBezTo>
                    <a:pt x="16894" y="1792"/>
                    <a:pt x="16766" y="1736"/>
                    <a:pt x="16679" y="1613"/>
                  </a:cubicBezTo>
                  <a:cubicBezTo>
                    <a:pt x="16495" y="1345"/>
                    <a:pt x="16697" y="970"/>
                    <a:pt x="17013" y="970"/>
                  </a:cubicBezTo>
                  <a:close/>
                  <a:moveTo>
                    <a:pt x="2911" y="1023"/>
                  </a:moveTo>
                  <a:cubicBezTo>
                    <a:pt x="3084" y="1023"/>
                    <a:pt x="3253" y="1137"/>
                    <a:pt x="3296" y="1341"/>
                  </a:cubicBezTo>
                  <a:cubicBezTo>
                    <a:pt x="3332" y="1558"/>
                    <a:pt x="3187" y="1776"/>
                    <a:pt x="2970" y="1812"/>
                  </a:cubicBezTo>
                  <a:cubicBezTo>
                    <a:pt x="2949" y="1815"/>
                    <a:pt x="2928" y="1817"/>
                    <a:pt x="2907" y="1817"/>
                  </a:cubicBezTo>
                  <a:cubicBezTo>
                    <a:pt x="2598" y="1817"/>
                    <a:pt x="2403" y="1451"/>
                    <a:pt x="2590" y="1196"/>
                  </a:cubicBezTo>
                  <a:cubicBezTo>
                    <a:pt x="2671" y="1078"/>
                    <a:pt x="2792" y="1023"/>
                    <a:pt x="2911" y="1023"/>
                  </a:cubicBezTo>
                  <a:close/>
                  <a:moveTo>
                    <a:pt x="18567" y="1292"/>
                  </a:moveTo>
                  <a:cubicBezTo>
                    <a:pt x="18601" y="1292"/>
                    <a:pt x="18636" y="1296"/>
                    <a:pt x="18671" y="1305"/>
                  </a:cubicBezTo>
                  <a:cubicBezTo>
                    <a:pt x="18870" y="1359"/>
                    <a:pt x="19015" y="1558"/>
                    <a:pt x="18979" y="1776"/>
                  </a:cubicBezTo>
                  <a:lnTo>
                    <a:pt x="18979" y="1794"/>
                  </a:lnTo>
                  <a:cubicBezTo>
                    <a:pt x="18936" y="2006"/>
                    <a:pt x="18751" y="2125"/>
                    <a:pt x="18564" y="2125"/>
                  </a:cubicBezTo>
                  <a:cubicBezTo>
                    <a:pt x="18433" y="2125"/>
                    <a:pt x="18301" y="2066"/>
                    <a:pt x="18218" y="1939"/>
                  </a:cubicBezTo>
                  <a:cubicBezTo>
                    <a:pt x="18039" y="1645"/>
                    <a:pt x="18257" y="1292"/>
                    <a:pt x="18567" y="1292"/>
                  </a:cubicBezTo>
                  <a:close/>
                  <a:moveTo>
                    <a:pt x="1363" y="1378"/>
                  </a:moveTo>
                  <a:cubicBezTo>
                    <a:pt x="1522" y="1378"/>
                    <a:pt x="1679" y="1466"/>
                    <a:pt x="1739" y="1667"/>
                  </a:cubicBezTo>
                  <a:cubicBezTo>
                    <a:pt x="1793" y="1884"/>
                    <a:pt x="1648" y="2083"/>
                    <a:pt x="1449" y="2138"/>
                  </a:cubicBezTo>
                  <a:cubicBezTo>
                    <a:pt x="1415" y="2146"/>
                    <a:pt x="1381" y="2150"/>
                    <a:pt x="1348" y="2150"/>
                  </a:cubicBezTo>
                  <a:cubicBezTo>
                    <a:pt x="1167" y="2150"/>
                    <a:pt x="1003" y="2031"/>
                    <a:pt x="942" y="1848"/>
                  </a:cubicBezTo>
                  <a:cubicBezTo>
                    <a:pt x="899" y="1560"/>
                    <a:pt x="1133" y="1378"/>
                    <a:pt x="1363" y="1378"/>
                  </a:cubicBezTo>
                  <a:close/>
                  <a:moveTo>
                    <a:pt x="10105" y="1"/>
                  </a:moveTo>
                  <a:cubicBezTo>
                    <a:pt x="6705" y="1"/>
                    <a:pt x="3305" y="454"/>
                    <a:pt x="0" y="1359"/>
                  </a:cubicBezTo>
                  <a:lnTo>
                    <a:pt x="380" y="2753"/>
                  </a:lnTo>
                  <a:cubicBezTo>
                    <a:pt x="3559" y="1875"/>
                    <a:pt x="6832" y="1436"/>
                    <a:pt x="10105" y="1436"/>
                  </a:cubicBezTo>
                  <a:cubicBezTo>
                    <a:pt x="13379" y="1436"/>
                    <a:pt x="16652" y="1875"/>
                    <a:pt x="19830" y="2753"/>
                  </a:cubicBezTo>
                  <a:lnTo>
                    <a:pt x="20210" y="1359"/>
                  </a:lnTo>
                  <a:cubicBezTo>
                    <a:pt x="16905" y="454"/>
                    <a:pt x="13505" y="1"/>
                    <a:pt x="10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1" name="Google Shape;991;p46"/>
          <p:cNvGrpSpPr/>
          <p:nvPr/>
        </p:nvGrpSpPr>
        <p:grpSpPr>
          <a:xfrm>
            <a:off x="4198163" y="2530218"/>
            <a:ext cx="747675" cy="392550"/>
            <a:chOff x="4044225" y="1866200"/>
            <a:chExt cx="747675" cy="392550"/>
          </a:xfrm>
        </p:grpSpPr>
        <p:sp>
          <p:nvSpPr>
            <p:cNvPr id="992" name="Google Shape;992;p46"/>
            <p:cNvSpPr/>
            <p:nvPr/>
          </p:nvSpPr>
          <p:spPr>
            <a:xfrm>
              <a:off x="4044225" y="1980300"/>
              <a:ext cx="747675" cy="221875"/>
            </a:xfrm>
            <a:custGeom>
              <a:avLst/>
              <a:gdLst/>
              <a:ahLst/>
              <a:cxnLst/>
              <a:rect l="l" t="t" r="r" b="b"/>
              <a:pathLst>
                <a:path w="29907" h="8875" extrusionOk="0">
                  <a:moveTo>
                    <a:pt x="7428" y="3893"/>
                  </a:moveTo>
                  <a:lnTo>
                    <a:pt x="7428" y="3893"/>
                  </a:lnTo>
                  <a:cubicBezTo>
                    <a:pt x="7429" y="3893"/>
                    <a:pt x="7429" y="3894"/>
                    <a:pt x="7429" y="3894"/>
                  </a:cubicBezTo>
                  <a:cubicBezTo>
                    <a:pt x="7429" y="3893"/>
                    <a:pt x="7429" y="3893"/>
                    <a:pt x="7428" y="3893"/>
                  </a:cubicBezTo>
                  <a:close/>
                  <a:moveTo>
                    <a:pt x="22478" y="3893"/>
                  </a:moveTo>
                  <a:lnTo>
                    <a:pt x="22478" y="3893"/>
                  </a:lnTo>
                  <a:cubicBezTo>
                    <a:pt x="22478" y="3893"/>
                    <a:pt x="22478" y="3894"/>
                    <a:pt x="22478" y="3894"/>
                  </a:cubicBezTo>
                  <a:cubicBezTo>
                    <a:pt x="22478" y="3894"/>
                    <a:pt x="22478" y="3893"/>
                    <a:pt x="22478" y="3893"/>
                  </a:cubicBezTo>
                  <a:close/>
                  <a:moveTo>
                    <a:pt x="14963" y="0"/>
                  </a:moveTo>
                  <a:cubicBezTo>
                    <a:pt x="14564" y="0"/>
                    <a:pt x="14166" y="0"/>
                    <a:pt x="13785" y="18"/>
                  </a:cubicBezTo>
                  <a:cubicBezTo>
                    <a:pt x="13822" y="18"/>
                    <a:pt x="15307" y="2101"/>
                    <a:pt x="12934" y="3350"/>
                  </a:cubicBezTo>
                  <a:cubicBezTo>
                    <a:pt x="12441" y="3629"/>
                    <a:pt x="11950" y="3738"/>
                    <a:pt x="11485" y="3738"/>
                  </a:cubicBezTo>
                  <a:cubicBezTo>
                    <a:pt x="9868" y="3738"/>
                    <a:pt x="8562" y="2427"/>
                    <a:pt x="8534" y="2427"/>
                  </a:cubicBezTo>
                  <a:cubicBezTo>
                    <a:pt x="8371" y="2517"/>
                    <a:pt x="8208" y="2608"/>
                    <a:pt x="8027" y="2698"/>
                  </a:cubicBezTo>
                  <a:cubicBezTo>
                    <a:pt x="8516" y="3405"/>
                    <a:pt x="8588" y="4509"/>
                    <a:pt x="8244" y="5125"/>
                  </a:cubicBezTo>
                  <a:cubicBezTo>
                    <a:pt x="7953" y="5609"/>
                    <a:pt x="7458" y="5876"/>
                    <a:pt x="6982" y="5876"/>
                  </a:cubicBezTo>
                  <a:cubicBezTo>
                    <a:pt x="6658" y="5876"/>
                    <a:pt x="6342" y="5752"/>
                    <a:pt x="6107" y="5487"/>
                  </a:cubicBezTo>
                  <a:cubicBezTo>
                    <a:pt x="5095" y="4334"/>
                    <a:pt x="7337" y="3893"/>
                    <a:pt x="7426" y="3893"/>
                  </a:cubicBezTo>
                  <a:cubicBezTo>
                    <a:pt x="7427" y="3893"/>
                    <a:pt x="7428" y="3893"/>
                    <a:pt x="7428" y="3893"/>
                  </a:cubicBezTo>
                  <a:lnTo>
                    <a:pt x="7428" y="3893"/>
                  </a:lnTo>
                  <a:cubicBezTo>
                    <a:pt x="7040" y="3604"/>
                    <a:pt x="6583" y="3462"/>
                    <a:pt x="6129" y="3462"/>
                  </a:cubicBezTo>
                  <a:cubicBezTo>
                    <a:pt x="5589" y="3462"/>
                    <a:pt x="5053" y="3663"/>
                    <a:pt x="4640" y="4057"/>
                  </a:cubicBezTo>
                  <a:cubicBezTo>
                    <a:pt x="3793" y="3421"/>
                    <a:pt x="2872" y="3231"/>
                    <a:pt x="2077" y="3231"/>
                  </a:cubicBezTo>
                  <a:cubicBezTo>
                    <a:pt x="901" y="3231"/>
                    <a:pt x="1" y="3647"/>
                    <a:pt x="22" y="3658"/>
                  </a:cubicBezTo>
                  <a:cubicBezTo>
                    <a:pt x="4844" y="4810"/>
                    <a:pt x="6627" y="8874"/>
                    <a:pt x="6650" y="8874"/>
                  </a:cubicBezTo>
                  <a:cubicBezTo>
                    <a:pt x="6650" y="8874"/>
                    <a:pt x="6650" y="8874"/>
                    <a:pt x="6650" y="8874"/>
                  </a:cubicBezTo>
                  <a:cubicBezTo>
                    <a:pt x="9394" y="8349"/>
                    <a:pt x="12174" y="8086"/>
                    <a:pt x="14953" y="8086"/>
                  </a:cubicBezTo>
                  <a:cubicBezTo>
                    <a:pt x="17733" y="8086"/>
                    <a:pt x="20513" y="8349"/>
                    <a:pt x="23257" y="8874"/>
                  </a:cubicBezTo>
                  <a:cubicBezTo>
                    <a:pt x="23257" y="8874"/>
                    <a:pt x="23257" y="8874"/>
                    <a:pt x="23257" y="8874"/>
                  </a:cubicBezTo>
                  <a:cubicBezTo>
                    <a:pt x="23280" y="8874"/>
                    <a:pt x="25063" y="4792"/>
                    <a:pt x="29885" y="3658"/>
                  </a:cubicBezTo>
                  <a:cubicBezTo>
                    <a:pt x="29906" y="3647"/>
                    <a:pt x="29006" y="3231"/>
                    <a:pt x="27830" y="3231"/>
                  </a:cubicBezTo>
                  <a:cubicBezTo>
                    <a:pt x="27035" y="3231"/>
                    <a:pt x="26114" y="3421"/>
                    <a:pt x="25267" y="4057"/>
                  </a:cubicBezTo>
                  <a:cubicBezTo>
                    <a:pt x="24854" y="3663"/>
                    <a:pt x="24312" y="3462"/>
                    <a:pt x="23770" y="3462"/>
                  </a:cubicBezTo>
                  <a:cubicBezTo>
                    <a:pt x="23315" y="3462"/>
                    <a:pt x="22859" y="3604"/>
                    <a:pt x="22478" y="3893"/>
                  </a:cubicBezTo>
                  <a:lnTo>
                    <a:pt x="22478" y="3893"/>
                  </a:lnTo>
                  <a:cubicBezTo>
                    <a:pt x="22479" y="3893"/>
                    <a:pt x="22480" y="3893"/>
                    <a:pt x="22481" y="3893"/>
                  </a:cubicBezTo>
                  <a:cubicBezTo>
                    <a:pt x="22570" y="3893"/>
                    <a:pt x="24812" y="4334"/>
                    <a:pt x="23800" y="5487"/>
                  </a:cubicBezTo>
                  <a:cubicBezTo>
                    <a:pt x="23565" y="5752"/>
                    <a:pt x="23249" y="5876"/>
                    <a:pt x="22926" y="5876"/>
                  </a:cubicBezTo>
                  <a:cubicBezTo>
                    <a:pt x="22452" y="5876"/>
                    <a:pt x="21961" y="5609"/>
                    <a:pt x="21681" y="5125"/>
                  </a:cubicBezTo>
                  <a:cubicBezTo>
                    <a:pt x="21319" y="4509"/>
                    <a:pt x="21391" y="3405"/>
                    <a:pt x="21880" y="2698"/>
                  </a:cubicBezTo>
                  <a:lnTo>
                    <a:pt x="21373" y="2427"/>
                  </a:lnTo>
                  <a:cubicBezTo>
                    <a:pt x="21345" y="2427"/>
                    <a:pt x="20039" y="3738"/>
                    <a:pt x="18422" y="3738"/>
                  </a:cubicBezTo>
                  <a:cubicBezTo>
                    <a:pt x="17957" y="3738"/>
                    <a:pt x="17466" y="3629"/>
                    <a:pt x="16973" y="3350"/>
                  </a:cubicBezTo>
                  <a:cubicBezTo>
                    <a:pt x="14600" y="2101"/>
                    <a:pt x="16085" y="18"/>
                    <a:pt x="16122" y="18"/>
                  </a:cubicBezTo>
                  <a:cubicBezTo>
                    <a:pt x="15723" y="18"/>
                    <a:pt x="15343" y="0"/>
                    <a:pt x="14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6"/>
            <p:cNvSpPr/>
            <p:nvPr/>
          </p:nvSpPr>
          <p:spPr>
            <a:xfrm>
              <a:off x="4223150" y="2013975"/>
              <a:ext cx="45750" cy="35925"/>
            </a:xfrm>
            <a:custGeom>
              <a:avLst/>
              <a:gdLst/>
              <a:ahLst/>
              <a:cxnLst/>
              <a:rect l="l" t="t" r="r" b="b"/>
              <a:pathLst>
                <a:path w="1830" h="1437" extrusionOk="0">
                  <a:moveTo>
                    <a:pt x="966" y="0"/>
                  </a:moveTo>
                  <a:cubicBezTo>
                    <a:pt x="916" y="0"/>
                    <a:pt x="866" y="4"/>
                    <a:pt x="815" y="11"/>
                  </a:cubicBezTo>
                  <a:cubicBezTo>
                    <a:pt x="326" y="84"/>
                    <a:pt x="0" y="464"/>
                    <a:pt x="55" y="844"/>
                  </a:cubicBezTo>
                  <a:cubicBezTo>
                    <a:pt x="103" y="1197"/>
                    <a:pt x="449" y="1436"/>
                    <a:pt x="854" y="1436"/>
                  </a:cubicBezTo>
                  <a:cubicBezTo>
                    <a:pt x="907" y="1436"/>
                    <a:pt x="960" y="1432"/>
                    <a:pt x="1014" y="1424"/>
                  </a:cubicBezTo>
                  <a:cubicBezTo>
                    <a:pt x="1485" y="1370"/>
                    <a:pt x="1829" y="1007"/>
                    <a:pt x="1775" y="609"/>
                  </a:cubicBezTo>
                  <a:cubicBezTo>
                    <a:pt x="1743" y="268"/>
                    <a:pt x="1390" y="0"/>
                    <a:pt x="9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6"/>
            <p:cNvSpPr/>
            <p:nvPr/>
          </p:nvSpPr>
          <p:spPr>
            <a:xfrm>
              <a:off x="4567225" y="2014075"/>
              <a:ext cx="46200" cy="35825"/>
            </a:xfrm>
            <a:custGeom>
              <a:avLst/>
              <a:gdLst/>
              <a:ahLst/>
              <a:cxnLst/>
              <a:rect l="l" t="t" r="r" b="b"/>
              <a:pathLst>
                <a:path w="1848" h="1433" extrusionOk="0">
                  <a:moveTo>
                    <a:pt x="884" y="0"/>
                  </a:moveTo>
                  <a:cubicBezTo>
                    <a:pt x="450" y="0"/>
                    <a:pt x="88" y="243"/>
                    <a:pt x="55" y="605"/>
                  </a:cubicBezTo>
                  <a:cubicBezTo>
                    <a:pt x="1" y="1003"/>
                    <a:pt x="345" y="1366"/>
                    <a:pt x="815" y="1420"/>
                  </a:cubicBezTo>
                  <a:cubicBezTo>
                    <a:pt x="870" y="1428"/>
                    <a:pt x="923" y="1432"/>
                    <a:pt x="976" y="1432"/>
                  </a:cubicBezTo>
                  <a:cubicBezTo>
                    <a:pt x="1381" y="1432"/>
                    <a:pt x="1727" y="1193"/>
                    <a:pt x="1775" y="840"/>
                  </a:cubicBezTo>
                  <a:cubicBezTo>
                    <a:pt x="1848" y="460"/>
                    <a:pt x="1486" y="80"/>
                    <a:pt x="1015" y="7"/>
                  </a:cubicBezTo>
                  <a:cubicBezTo>
                    <a:pt x="970" y="2"/>
                    <a:pt x="927" y="0"/>
                    <a:pt x="8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6"/>
            <p:cNvSpPr/>
            <p:nvPr/>
          </p:nvSpPr>
          <p:spPr>
            <a:xfrm>
              <a:off x="4430500" y="1955375"/>
              <a:ext cx="66125" cy="51675"/>
            </a:xfrm>
            <a:custGeom>
              <a:avLst/>
              <a:gdLst/>
              <a:ahLst/>
              <a:cxnLst/>
              <a:rect l="l" t="t" r="r" b="b"/>
              <a:pathLst>
                <a:path w="2645" h="2067" extrusionOk="0">
                  <a:moveTo>
                    <a:pt x="1298" y="1"/>
                  </a:moveTo>
                  <a:cubicBezTo>
                    <a:pt x="575" y="1"/>
                    <a:pt x="0" y="447"/>
                    <a:pt x="0" y="997"/>
                  </a:cubicBezTo>
                  <a:cubicBezTo>
                    <a:pt x="0" y="1577"/>
                    <a:pt x="562" y="2029"/>
                    <a:pt x="1268" y="2066"/>
                  </a:cubicBezTo>
                  <a:cubicBezTo>
                    <a:pt x="1283" y="2066"/>
                    <a:pt x="1298" y="2066"/>
                    <a:pt x="1312" y="2066"/>
                  </a:cubicBezTo>
                  <a:cubicBezTo>
                    <a:pt x="1999" y="2066"/>
                    <a:pt x="2573" y="1655"/>
                    <a:pt x="2608" y="1106"/>
                  </a:cubicBezTo>
                  <a:cubicBezTo>
                    <a:pt x="2644" y="526"/>
                    <a:pt x="2083" y="37"/>
                    <a:pt x="1341" y="1"/>
                  </a:cubicBezTo>
                  <a:cubicBezTo>
                    <a:pt x="1326" y="1"/>
                    <a:pt x="1312" y="1"/>
                    <a:pt x="1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6"/>
            <p:cNvSpPr/>
            <p:nvPr/>
          </p:nvSpPr>
          <p:spPr>
            <a:xfrm>
              <a:off x="4339500" y="1955375"/>
              <a:ext cx="66125" cy="51675"/>
            </a:xfrm>
            <a:custGeom>
              <a:avLst/>
              <a:gdLst/>
              <a:ahLst/>
              <a:cxnLst/>
              <a:rect l="l" t="t" r="r" b="b"/>
              <a:pathLst>
                <a:path w="2645" h="2067" extrusionOk="0">
                  <a:moveTo>
                    <a:pt x="1346" y="1"/>
                  </a:moveTo>
                  <a:cubicBezTo>
                    <a:pt x="1332" y="1"/>
                    <a:pt x="1318" y="1"/>
                    <a:pt x="1304" y="1"/>
                  </a:cubicBezTo>
                  <a:cubicBezTo>
                    <a:pt x="580" y="37"/>
                    <a:pt x="0" y="526"/>
                    <a:pt x="37" y="1106"/>
                  </a:cubicBezTo>
                  <a:cubicBezTo>
                    <a:pt x="72" y="1655"/>
                    <a:pt x="646" y="2066"/>
                    <a:pt x="1332" y="2066"/>
                  </a:cubicBezTo>
                  <a:cubicBezTo>
                    <a:pt x="1347" y="2066"/>
                    <a:pt x="1362" y="2066"/>
                    <a:pt x="1377" y="2066"/>
                  </a:cubicBezTo>
                  <a:cubicBezTo>
                    <a:pt x="2083" y="2047"/>
                    <a:pt x="2644" y="1577"/>
                    <a:pt x="2644" y="1015"/>
                  </a:cubicBezTo>
                  <a:cubicBezTo>
                    <a:pt x="2644" y="464"/>
                    <a:pt x="2069"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6"/>
            <p:cNvSpPr/>
            <p:nvPr/>
          </p:nvSpPr>
          <p:spPr>
            <a:xfrm>
              <a:off x="4379350" y="1866200"/>
              <a:ext cx="76975" cy="121375"/>
            </a:xfrm>
            <a:custGeom>
              <a:avLst/>
              <a:gdLst/>
              <a:ahLst/>
              <a:cxnLst/>
              <a:rect l="l" t="t" r="r" b="b"/>
              <a:pathLst>
                <a:path w="3079" h="4855" extrusionOk="0">
                  <a:moveTo>
                    <a:pt x="1539" y="1"/>
                  </a:moveTo>
                  <a:cubicBezTo>
                    <a:pt x="1521" y="1"/>
                    <a:pt x="0" y="1576"/>
                    <a:pt x="73" y="3025"/>
                  </a:cubicBezTo>
                  <a:cubicBezTo>
                    <a:pt x="108" y="4273"/>
                    <a:pt x="1496" y="4854"/>
                    <a:pt x="1538" y="4854"/>
                  </a:cubicBezTo>
                  <a:cubicBezTo>
                    <a:pt x="1539" y="4854"/>
                    <a:pt x="1539" y="4854"/>
                    <a:pt x="1539" y="4854"/>
                  </a:cubicBezTo>
                  <a:cubicBezTo>
                    <a:pt x="1539" y="4836"/>
                    <a:pt x="2970" y="4311"/>
                    <a:pt x="3024" y="3025"/>
                  </a:cubicBezTo>
                  <a:cubicBezTo>
                    <a:pt x="3079" y="1576"/>
                    <a:pt x="1558" y="1"/>
                    <a:pt x="1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6"/>
            <p:cNvSpPr/>
            <p:nvPr/>
          </p:nvSpPr>
          <p:spPr>
            <a:xfrm>
              <a:off x="4213175" y="2196475"/>
              <a:ext cx="409775" cy="62275"/>
            </a:xfrm>
            <a:custGeom>
              <a:avLst/>
              <a:gdLst/>
              <a:ahLst/>
              <a:cxnLst/>
              <a:rect l="l" t="t" r="r" b="b"/>
              <a:pathLst>
                <a:path w="16391" h="2491" extrusionOk="0">
                  <a:moveTo>
                    <a:pt x="8212" y="496"/>
                  </a:moveTo>
                  <a:cubicBezTo>
                    <a:pt x="8403" y="496"/>
                    <a:pt x="8585" y="646"/>
                    <a:pt x="8585" y="879"/>
                  </a:cubicBezTo>
                  <a:cubicBezTo>
                    <a:pt x="8567" y="1078"/>
                    <a:pt x="8404" y="1241"/>
                    <a:pt x="8205" y="1241"/>
                  </a:cubicBezTo>
                  <a:cubicBezTo>
                    <a:pt x="7860" y="1241"/>
                    <a:pt x="7716" y="824"/>
                    <a:pt x="7951" y="607"/>
                  </a:cubicBezTo>
                  <a:cubicBezTo>
                    <a:pt x="8027" y="531"/>
                    <a:pt x="8121" y="496"/>
                    <a:pt x="8212" y="496"/>
                  </a:cubicBezTo>
                  <a:close/>
                  <a:moveTo>
                    <a:pt x="6459" y="532"/>
                  </a:moveTo>
                  <a:cubicBezTo>
                    <a:pt x="6650" y="532"/>
                    <a:pt x="6834" y="677"/>
                    <a:pt x="6846" y="897"/>
                  </a:cubicBezTo>
                  <a:cubicBezTo>
                    <a:pt x="6846" y="1096"/>
                    <a:pt x="6683" y="1277"/>
                    <a:pt x="6466" y="1277"/>
                  </a:cubicBezTo>
                  <a:cubicBezTo>
                    <a:pt x="6140" y="1277"/>
                    <a:pt x="5977" y="879"/>
                    <a:pt x="6194" y="643"/>
                  </a:cubicBezTo>
                  <a:cubicBezTo>
                    <a:pt x="6271" y="566"/>
                    <a:pt x="6366" y="532"/>
                    <a:pt x="6459" y="532"/>
                  </a:cubicBezTo>
                  <a:close/>
                  <a:moveTo>
                    <a:pt x="9938" y="531"/>
                  </a:moveTo>
                  <a:cubicBezTo>
                    <a:pt x="10137" y="531"/>
                    <a:pt x="10323" y="692"/>
                    <a:pt x="10323" y="933"/>
                  </a:cubicBezTo>
                  <a:cubicBezTo>
                    <a:pt x="10306" y="1122"/>
                    <a:pt x="10142" y="1278"/>
                    <a:pt x="9955" y="1278"/>
                  </a:cubicBezTo>
                  <a:cubicBezTo>
                    <a:pt x="9945" y="1278"/>
                    <a:pt x="9935" y="1278"/>
                    <a:pt x="9925" y="1277"/>
                  </a:cubicBezTo>
                  <a:cubicBezTo>
                    <a:pt x="9581" y="1259"/>
                    <a:pt x="9454" y="842"/>
                    <a:pt x="9690" y="625"/>
                  </a:cubicBezTo>
                  <a:cubicBezTo>
                    <a:pt x="9765" y="560"/>
                    <a:pt x="9853" y="531"/>
                    <a:pt x="9938" y="531"/>
                  </a:cubicBezTo>
                  <a:close/>
                  <a:moveTo>
                    <a:pt x="4733" y="641"/>
                  </a:moveTo>
                  <a:cubicBezTo>
                    <a:pt x="4917" y="641"/>
                    <a:pt x="5096" y="776"/>
                    <a:pt x="5108" y="987"/>
                  </a:cubicBezTo>
                  <a:cubicBezTo>
                    <a:pt x="5126" y="1187"/>
                    <a:pt x="4963" y="1368"/>
                    <a:pt x="4746" y="1386"/>
                  </a:cubicBezTo>
                  <a:cubicBezTo>
                    <a:pt x="4738" y="1386"/>
                    <a:pt x="4731" y="1386"/>
                    <a:pt x="4724" y="1386"/>
                  </a:cubicBezTo>
                  <a:cubicBezTo>
                    <a:pt x="4412" y="1386"/>
                    <a:pt x="4243" y="1000"/>
                    <a:pt x="4456" y="770"/>
                  </a:cubicBezTo>
                  <a:cubicBezTo>
                    <a:pt x="4532" y="681"/>
                    <a:pt x="4634" y="641"/>
                    <a:pt x="4733" y="641"/>
                  </a:cubicBezTo>
                  <a:close/>
                  <a:moveTo>
                    <a:pt x="11674" y="636"/>
                  </a:moveTo>
                  <a:cubicBezTo>
                    <a:pt x="11878" y="636"/>
                    <a:pt x="12070" y="806"/>
                    <a:pt x="12044" y="1042"/>
                  </a:cubicBezTo>
                  <a:cubicBezTo>
                    <a:pt x="12027" y="1247"/>
                    <a:pt x="11864" y="1387"/>
                    <a:pt x="11679" y="1387"/>
                  </a:cubicBezTo>
                  <a:cubicBezTo>
                    <a:pt x="11668" y="1387"/>
                    <a:pt x="11657" y="1387"/>
                    <a:pt x="11645" y="1386"/>
                  </a:cubicBezTo>
                  <a:cubicBezTo>
                    <a:pt x="11301" y="1350"/>
                    <a:pt x="11193" y="933"/>
                    <a:pt x="11446" y="716"/>
                  </a:cubicBezTo>
                  <a:cubicBezTo>
                    <a:pt x="11516" y="661"/>
                    <a:pt x="11596" y="636"/>
                    <a:pt x="11674" y="636"/>
                  </a:cubicBezTo>
                  <a:close/>
                  <a:moveTo>
                    <a:pt x="2993" y="817"/>
                  </a:moveTo>
                  <a:cubicBezTo>
                    <a:pt x="3170" y="817"/>
                    <a:pt x="3346" y="943"/>
                    <a:pt x="3369" y="1150"/>
                  </a:cubicBezTo>
                  <a:cubicBezTo>
                    <a:pt x="3406" y="1350"/>
                    <a:pt x="3243" y="1531"/>
                    <a:pt x="3043" y="1567"/>
                  </a:cubicBezTo>
                  <a:cubicBezTo>
                    <a:pt x="3036" y="1567"/>
                    <a:pt x="3028" y="1567"/>
                    <a:pt x="3021" y="1567"/>
                  </a:cubicBezTo>
                  <a:cubicBezTo>
                    <a:pt x="2708" y="1567"/>
                    <a:pt x="2505" y="1199"/>
                    <a:pt x="2717" y="951"/>
                  </a:cubicBezTo>
                  <a:cubicBezTo>
                    <a:pt x="2790" y="859"/>
                    <a:pt x="2892" y="817"/>
                    <a:pt x="2993" y="817"/>
                  </a:cubicBezTo>
                  <a:close/>
                  <a:moveTo>
                    <a:pt x="13377" y="819"/>
                  </a:moveTo>
                  <a:cubicBezTo>
                    <a:pt x="13397" y="819"/>
                    <a:pt x="13418" y="821"/>
                    <a:pt x="13438" y="824"/>
                  </a:cubicBezTo>
                  <a:cubicBezTo>
                    <a:pt x="13935" y="859"/>
                    <a:pt x="13881" y="1574"/>
                    <a:pt x="13428" y="1574"/>
                  </a:cubicBezTo>
                  <a:cubicBezTo>
                    <a:pt x="13403" y="1574"/>
                    <a:pt x="13376" y="1572"/>
                    <a:pt x="13348" y="1567"/>
                  </a:cubicBezTo>
                  <a:cubicBezTo>
                    <a:pt x="13148" y="1531"/>
                    <a:pt x="12985" y="1350"/>
                    <a:pt x="13022" y="1150"/>
                  </a:cubicBezTo>
                  <a:cubicBezTo>
                    <a:pt x="13038" y="955"/>
                    <a:pt x="13200" y="819"/>
                    <a:pt x="13377" y="819"/>
                  </a:cubicBezTo>
                  <a:close/>
                  <a:moveTo>
                    <a:pt x="1275" y="1060"/>
                  </a:moveTo>
                  <a:cubicBezTo>
                    <a:pt x="1447" y="1060"/>
                    <a:pt x="1616" y="1175"/>
                    <a:pt x="1649" y="1386"/>
                  </a:cubicBezTo>
                  <a:cubicBezTo>
                    <a:pt x="1685" y="1585"/>
                    <a:pt x="1540" y="1766"/>
                    <a:pt x="1323" y="1802"/>
                  </a:cubicBezTo>
                  <a:cubicBezTo>
                    <a:pt x="1302" y="1806"/>
                    <a:pt x="1281" y="1808"/>
                    <a:pt x="1261" y="1808"/>
                  </a:cubicBezTo>
                  <a:cubicBezTo>
                    <a:pt x="970" y="1808"/>
                    <a:pt x="793" y="1459"/>
                    <a:pt x="979" y="1205"/>
                  </a:cubicBezTo>
                  <a:cubicBezTo>
                    <a:pt x="1056" y="1106"/>
                    <a:pt x="1166" y="1060"/>
                    <a:pt x="1275" y="1060"/>
                  </a:cubicBezTo>
                  <a:close/>
                  <a:moveTo>
                    <a:pt x="15136" y="1067"/>
                  </a:moveTo>
                  <a:cubicBezTo>
                    <a:pt x="15350" y="1067"/>
                    <a:pt x="15543" y="1250"/>
                    <a:pt x="15503" y="1494"/>
                  </a:cubicBezTo>
                  <a:cubicBezTo>
                    <a:pt x="15471" y="1687"/>
                    <a:pt x="15311" y="1808"/>
                    <a:pt x="15136" y="1808"/>
                  </a:cubicBezTo>
                  <a:cubicBezTo>
                    <a:pt x="15113" y="1808"/>
                    <a:pt x="15091" y="1806"/>
                    <a:pt x="15068" y="1802"/>
                  </a:cubicBezTo>
                  <a:cubicBezTo>
                    <a:pt x="14742" y="1748"/>
                    <a:pt x="14652" y="1313"/>
                    <a:pt x="14923" y="1132"/>
                  </a:cubicBezTo>
                  <a:cubicBezTo>
                    <a:pt x="14991" y="1087"/>
                    <a:pt x="15065" y="1067"/>
                    <a:pt x="15136" y="1067"/>
                  </a:cubicBezTo>
                  <a:close/>
                  <a:moveTo>
                    <a:pt x="8195" y="0"/>
                  </a:moveTo>
                  <a:cubicBezTo>
                    <a:pt x="5452" y="0"/>
                    <a:pt x="2708" y="263"/>
                    <a:pt x="1" y="788"/>
                  </a:cubicBezTo>
                  <a:lnTo>
                    <a:pt x="327" y="2490"/>
                  </a:lnTo>
                  <a:cubicBezTo>
                    <a:pt x="2926" y="1992"/>
                    <a:pt x="5561" y="1743"/>
                    <a:pt x="8195" y="1743"/>
                  </a:cubicBezTo>
                  <a:cubicBezTo>
                    <a:pt x="10830" y="1743"/>
                    <a:pt x="13465" y="1992"/>
                    <a:pt x="16064" y="2490"/>
                  </a:cubicBezTo>
                  <a:lnTo>
                    <a:pt x="16390" y="788"/>
                  </a:lnTo>
                  <a:cubicBezTo>
                    <a:pt x="13683" y="263"/>
                    <a:pt x="10939" y="0"/>
                    <a:pt x="8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46"/>
          <p:cNvGrpSpPr/>
          <p:nvPr/>
        </p:nvGrpSpPr>
        <p:grpSpPr>
          <a:xfrm>
            <a:off x="6949963" y="1936123"/>
            <a:ext cx="611675" cy="300300"/>
            <a:chOff x="6969475" y="1881838"/>
            <a:chExt cx="611675" cy="300300"/>
          </a:xfrm>
        </p:grpSpPr>
        <p:sp>
          <p:nvSpPr>
            <p:cNvPr id="1000" name="Google Shape;1000;p46"/>
            <p:cNvSpPr/>
            <p:nvPr/>
          </p:nvSpPr>
          <p:spPr>
            <a:xfrm>
              <a:off x="6969475" y="1881838"/>
              <a:ext cx="611675" cy="253225"/>
            </a:xfrm>
            <a:custGeom>
              <a:avLst/>
              <a:gdLst/>
              <a:ahLst/>
              <a:cxnLst/>
              <a:rect l="l" t="t" r="r" b="b"/>
              <a:pathLst>
                <a:path w="24467" h="10129" extrusionOk="0">
                  <a:moveTo>
                    <a:pt x="12233" y="0"/>
                  </a:moveTo>
                  <a:cubicBezTo>
                    <a:pt x="11663" y="0"/>
                    <a:pt x="11092" y="14"/>
                    <a:pt x="10522" y="41"/>
                  </a:cubicBezTo>
                  <a:cubicBezTo>
                    <a:pt x="11373" y="675"/>
                    <a:pt x="11844" y="1454"/>
                    <a:pt x="11916" y="2250"/>
                  </a:cubicBezTo>
                  <a:cubicBezTo>
                    <a:pt x="10812" y="2214"/>
                    <a:pt x="9725" y="1961"/>
                    <a:pt x="8711" y="1526"/>
                  </a:cubicBezTo>
                  <a:lnTo>
                    <a:pt x="8711" y="1526"/>
                  </a:lnTo>
                  <a:cubicBezTo>
                    <a:pt x="8783" y="2287"/>
                    <a:pt x="8874" y="3047"/>
                    <a:pt x="8964" y="3826"/>
                  </a:cubicBezTo>
                  <a:cubicBezTo>
                    <a:pt x="9815" y="3156"/>
                    <a:pt x="10848" y="2776"/>
                    <a:pt x="11916" y="2721"/>
                  </a:cubicBezTo>
                  <a:lnTo>
                    <a:pt x="11916" y="2721"/>
                  </a:lnTo>
                  <a:cubicBezTo>
                    <a:pt x="11862" y="3518"/>
                    <a:pt x="11427" y="4279"/>
                    <a:pt x="10775" y="5003"/>
                  </a:cubicBezTo>
                  <a:cubicBezTo>
                    <a:pt x="10196" y="5420"/>
                    <a:pt x="9526" y="5673"/>
                    <a:pt x="8838" y="5746"/>
                  </a:cubicBezTo>
                  <a:cubicBezTo>
                    <a:pt x="8769" y="5755"/>
                    <a:pt x="8701" y="5759"/>
                    <a:pt x="8632" y="5759"/>
                  </a:cubicBezTo>
                  <a:cubicBezTo>
                    <a:pt x="8010" y="5759"/>
                    <a:pt x="7386" y="5416"/>
                    <a:pt x="6864" y="5220"/>
                  </a:cubicBezTo>
                  <a:cubicBezTo>
                    <a:pt x="6411" y="5637"/>
                    <a:pt x="5904" y="6271"/>
                    <a:pt x="5234" y="6434"/>
                  </a:cubicBezTo>
                  <a:cubicBezTo>
                    <a:pt x="4908" y="6524"/>
                    <a:pt x="4573" y="6570"/>
                    <a:pt x="4238" y="6570"/>
                  </a:cubicBezTo>
                  <a:cubicBezTo>
                    <a:pt x="3903" y="6570"/>
                    <a:pt x="3568" y="6524"/>
                    <a:pt x="3242" y="6434"/>
                  </a:cubicBezTo>
                  <a:cubicBezTo>
                    <a:pt x="2372" y="6017"/>
                    <a:pt x="1684" y="5474"/>
                    <a:pt x="1322" y="4731"/>
                  </a:cubicBezTo>
                  <a:cubicBezTo>
                    <a:pt x="1867" y="4550"/>
                    <a:pt x="2437" y="4459"/>
                    <a:pt x="3008" y="4459"/>
                  </a:cubicBezTo>
                  <a:cubicBezTo>
                    <a:pt x="3519" y="4459"/>
                    <a:pt x="4032" y="4532"/>
                    <a:pt x="4528" y="4677"/>
                  </a:cubicBezTo>
                  <a:cubicBezTo>
                    <a:pt x="4310" y="3917"/>
                    <a:pt x="4111" y="3174"/>
                    <a:pt x="3912" y="2432"/>
                  </a:cubicBezTo>
                  <a:cubicBezTo>
                    <a:pt x="3115" y="3228"/>
                    <a:pt x="2191" y="3862"/>
                    <a:pt x="1159" y="4315"/>
                  </a:cubicBezTo>
                  <a:cubicBezTo>
                    <a:pt x="942" y="3536"/>
                    <a:pt x="1105" y="2649"/>
                    <a:pt x="1666" y="1725"/>
                  </a:cubicBezTo>
                  <a:lnTo>
                    <a:pt x="1666" y="1725"/>
                  </a:lnTo>
                  <a:cubicBezTo>
                    <a:pt x="1105" y="1924"/>
                    <a:pt x="562" y="2124"/>
                    <a:pt x="0" y="2341"/>
                  </a:cubicBezTo>
                  <a:lnTo>
                    <a:pt x="1829" y="6959"/>
                  </a:lnTo>
                  <a:lnTo>
                    <a:pt x="3097" y="10128"/>
                  </a:lnTo>
                  <a:cubicBezTo>
                    <a:pt x="3477" y="9983"/>
                    <a:pt x="3857" y="9838"/>
                    <a:pt x="4238" y="9712"/>
                  </a:cubicBezTo>
                  <a:cubicBezTo>
                    <a:pt x="6827" y="8824"/>
                    <a:pt x="9530" y="8380"/>
                    <a:pt x="12233" y="8380"/>
                  </a:cubicBezTo>
                  <a:cubicBezTo>
                    <a:pt x="14936" y="8380"/>
                    <a:pt x="17639" y="8824"/>
                    <a:pt x="20228" y="9712"/>
                  </a:cubicBezTo>
                  <a:cubicBezTo>
                    <a:pt x="20609" y="9838"/>
                    <a:pt x="21007" y="9983"/>
                    <a:pt x="21387" y="10128"/>
                  </a:cubicBezTo>
                  <a:lnTo>
                    <a:pt x="22637" y="6959"/>
                  </a:lnTo>
                  <a:cubicBezTo>
                    <a:pt x="23253" y="5420"/>
                    <a:pt x="23850" y="3880"/>
                    <a:pt x="24466" y="2341"/>
                  </a:cubicBezTo>
                  <a:cubicBezTo>
                    <a:pt x="23923" y="2106"/>
                    <a:pt x="23380" y="1906"/>
                    <a:pt x="22836" y="1725"/>
                  </a:cubicBezTo>
                  <a:lnTo>
                    <a:pt x="22836" y="1725"/>
                  </a:lnTo>
                  <a:cubicBezTo>
                    <a:pt x="23398" y="2631"/>
                    <a:pt x="23561" y="3518"/>
                    <a:pt x="23325" y="4297"/>
                  </a:cubicBezTo>
                  <a:cubicBezTo>
                    <a:pt x="22311" y="3844"/>
                    <a:pt x="21369" y="3210"/>
                    <a:pt x="20573" y="2432"/>
                  </a:cubicBezTo>
                  <a:lnTo>
                    <a:pt x="19975" y="4659"/>
                  </a:lnTo>
                  <a:cubicBezTo>
                    <a:pt x="20456" y="4518"/>
                    <a:pt x="20949" y="4449"/>
                    <a:pt x="21441" y="4449"/>
                  </a:cubicBezTo>
                  <a:cubicBezTo>
                    <a:pt x="22023" y="4449"/>
                    <a:pt x="22603" y="4545"/>
                    <a:pt x="23162" y="4731"/>
                  </a:cubicBezTo>
                  <a:cubicBezTo>
                    <a:pt x="22818" y="5456"/>
                    <a:pt x="22166" y="6017"/>
                    <a:pt x="21279" y="6434"/>
                  </a:cubicBezTo>
                  <a:cubicBezTo>
                    <a:pt x="20944" y="6524"/>
                    <a:pt x="20600" y="6570"/>
                    <a:pt x="20256" y="6570"/>
                  </a:cubicBezTo>
                  <a:cubicBezTo>
                    <a:pt x="19912" y="6570"/>
                    <a:pt x="19567" y="6524"/>
                    <a:pt x="19232" y="6434"/>
                  </a:cubicBezTo>
                  <a:cubicBezTo>
                    <a:pt x="18562" y="6271"/>
                    <a:pt x="18055" y="5637"/>
                    <a:pt x="17603" y="5220"/>
                  </a:cubicBezTo>
                  <a:cubicBezTo>
                    <a:pt x="17081" y="5416"/>
                    <a:pt x="16456" y="5759"/>
                    <a:pt x="15847" y="5759"/>
                  </a:cubicBezTo>
                  <a:cubicBezTo>
                    <a:pt x="15780" y="5759"/>
                    <a:pt x="15713" y="5755"/>
                    <a:pt x="15647" y="5746"/>
                  </a:cubicBezTo>
                  <a:cubicBezTo>
                    <a:pt x="14940" y="5673"/>
                    <a:pt x="14270" y="5420"/>
                    <a:pt x="13691" y="5003"/>
                  </a:cubicBezTo>
                  <a:cubicBezTo>
                    <a:pt x="13039" y="4279"/>
                    <a:pt x="12622" y="3518"/>
                    <a:pt x="12550" y="2721"/>
                  </a:cubicBezTo>
                  <a:lnTo>
                    <a:pt x="12550" y="2721"/>
                  </a:lnTo>
                  <a:cubicBezTo>
                    <a:pt x="13618" y="2776"/>
                    <a:pt x="14651" y="3156"/>
                    <a:pt x="15502" y="3826"/>
                  </a:cubicBezTo>
                  <a:lnTo>
                    <a:pt x="15774" y="1526"/>
                  </a:lnTo>
                  <a:lnTo>
                    <a:pt x="15774" y="1526"/>
                  </a:lnTo>
                  <a:cubicBezTo>
                    <a:pt x="14741" y="1961"/>
                    <a:pt x="13655" y="2214"/>
                    <a:pt x="12550" y="2250"/>
                  </a:cubicBezTo>
                  <a:cubicBezTo>
                    <a:pt x="12641" y="1454"/>
                    <a:pt x="13111" y="675"/>
                    <a:pt x="13944" y="41"/>
                  </a:cubicBezTo>
                  <a:cubicBezTo>
                    <a:pt x="13374" y="14"/>
                    <a:pt x="12804" y="0"/>
                    <a:pt x="12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6"/>
            <p:cNvSpPr/>
            <p:nvPr/>
          </p:nvSpPr>
          <p:spPr>
            <a:xfrm>
              <a:off x="7052325" y="2106613"/>
              <a:ext cx="445975" cy="75525"/>
            </a:xfrm>
            <a:custGeom>
              <a:avLst/>
              <a:gdLst/>
              <a:ahLst/>
              <a:cxnLst/>
              <a:rect l="l" t="t" r="r" b="b"/>
              <a:pathLst>
                <a:path w="17839" h="3021" extrusionOk="0">
                  <a:moveTo>
                    <a:pt x="8225" y="417"/>
                  </a:moveTo>
                  <a:cubicBezTo>
                    <a:pt x="8378" y="417"/>
                    <a:pt x="8530" y="517"/>
                    <a:pt x="8548" y="721"/>
                  </a:cubicBezTo>
                  <a:cubicBezTo>
                    <a:pt x="8548" y="884"/>
                    <a:pt x="8403" y="1028"/>
                    <a:pt x="8222" y="1028"/>
                  </a:cubicBezTo>
                  <a:lnTo>
                    <a:pt x="8240" y="1028"/>
                  </a:lnTo>
                  <a:cubicBezTo>
                    <a:pt x="8230" y="1029"/>
                    <a:pt x="8219" y="1030"/>
                    <a:pt x="8209" y="1030"/>
                  </a:cubicBezTo>
                  <a:cubicBezTo>
                    <a:pt x="8041" y="1030"/>
                    <a:pt x="7896" y="892"/>
                    <a:pt x="7896" y="739"/>
                  </a:cubicBezTo>
                  <a:cubicBezTo>
                    <a:pt x="7905" y="526"/>
                    <a:pt x="8066" y="417"/>
                    <a:pt x="8225" y="417"/>
                  </a:cubicBezTo>
                  <a:close/>
                  <a:moveTo>
                    <a:pt x="9608" y="387"/>
                  </a:moveTo>
                  <a:cubicBezTo>
                    <a:pt x="9778" y="387"/>
                    <a:pt x="9952" y="505"/>
                    <a:pt x="9942" y="739"/>
                  </a:cubicBezTo>
                  <a:cubicBezTo>
                    <a:pt x="9942" y="892"/>
                    <a:pt x="9797" y="1030"/>
                    <a:pt x="9629" y="1030"/>
                  </a:cubicBezTo>
                  <a:cubicBezTo>
                    <a:pt x="9619" y="1030"/>
                    <a:pt x="9609" y="1029"/>
                    <a:pt x="9598" y="1028"/>
                  </a:cubicBezTo>
                  <a:cubicBezTo>
                    <a:pt x="9435" y="1028"/>
                    <a:pt x="9290" y="884"/>
                    <a:pt x="9290" y="702"/>
                  </a:cubicBezTo>
                  <a:cubicBezTo>
                    <a:pt x="9290" y="492"/>
                    <a:pt x="9448" y="387"/>
                    <a:pt x="9608" y="387"/>
                  </a:cubicBezTo>
                  <a:close/>
                  <a:moveTo>
                    <a:pt x="11027" y="485"/>
                  </a:moveTo>
                  <a:cubicBezTo>
                    <a:pt x="11201" y="485"/>
                    <a:pt x="11363" y="633"/>
                    <a:pt x="11337" y="829"/>
                  </a:cubicBezTo>
                  <a:cubicBezTo>
                    <a:pt x="11320" y="999"/>
                    <a:pt x="11176" y="1121"/>
                    <a:pt x="11009" y="1121"/>
                  </a:cubicBezTo>
                  <a:cubicBezTo>
                    <a:pt x="10998" y="1121"/>
                    <a:pt x="10986" y="1120"/>
                    <a:pt x="10975" y="1119"/>
                  </a:cubicBezTo>
                  <a:cubicBezTo>
                    <a:pt x="10703" y="1083"/>
                    <a:pt x="10612" y="721"/>
                    <a:pt x="10830" y="558"/>
                  </a:cubicBezTo>
                  <a:cubicBezTo>
                    <a:pt x="10890" y="507"/>
                    <a:pt x="10959" y="485"/>
                    <a:pt x="11027" y="485"/>
                  </a:cubicBezTo>
                  <a:close/>
                  <a:moveTo>
                    <a:pt x="6840" y="483"/>
                  </a:moveTo>
                  <a:cubicBezTo>
                    <a:pt x="6993" y="483"/>
                    <a:pt x="7136" y="605"/>
                    <a:pt x="7153" y="775"/>
                  </a:cubicBezTo>
                  <a:cubicBezTo>
                    <a:pt x="7172" y="956"/>
                    <a:pt x="7045" y="1101"/>
                    <a:pt x="6864" y="1119"/>
                  </a:cubicBezTo>
                  <a:cubicBezTo>
                    <a:pt x="6842" y="1122"/>
                    <a:pt x="6820" y="1124"/>
                    <a:pt x="6800" y="1124"/>
                  </a:cubicBezTo>
                  <a:cubicBezTo>
                    <a:pt x="6405" y="1124"/>
                    <a:pt x="6361" y="485"/>
                    <a:pt x="6809" y="485"/>
                  </a:cubicBezTo>
                  <a:cubicBezTo>
                    <a:pt x="6820" y="484"/>
                    <a:pt x="6830" y="483"/>
                    <a:pt x="6840" y="483"/>
                  </a:cubicBezTo>
                  <a:close/>
                  <a:moveTo>
                    <a:pt x="5459" y="646"/>
                  </a:moveTo>
                  <a:cubicBezTo>
                    <a:pt x="5607" y="646"/>
                    <a:pt x="5755" y="751"/>
                    <a:pt x="5777" y="920"/>
                  </a:cubicBezTo>
                  <a:cubicBezTo>
                    <a:pt x="5795" y="1101"/>
                    <a:pt x="5668" y="1264"/>
                    <a:pt x="5487" y="1300"/>
                  </a:cubicBezTo>
                  <a:lnTo>
                    <a:pt x="5487" y="1282"/>
                  </a:lnTo>
                  <a:cubicBezTo>
                    <a:pt x="5480" y="1282"/>
                    <a:pt x="5472" y="1283"/>
                    <a:pt x="5465" y="1283"/>
                  </a:cubicBezTo>
                  <a:cubicBezTo>
                    <a:pt x="5206" y="1283"/>
                    <a:pt x="5040" y="986"/>
                    <a:pt x="5216" y="775"/>
                  </a:cubicBezTo>
                  <a:cubicBezTo>
                    <a:pt x="5278" y="685"/>
                    <a:pt x="5368" y="646"/>
                    <a:pt x="5459" y="646"/>
                  </a:cubicBezTo>
                  <a:close/>
                  <a:moveTo>
                    <a:pt x="12402" y="651"/>
                  </a:moveTo>
                  <a:cubicBezTo>
                    <a:pt x="12588" y="651"/>
                    <a:pt x="12759" y="809"/>
                    <a:pt x="12731" y="1028"/>
                  </a:cubicBezTo>
                  <a:cubicBezTo>
                    <a:pt x="12697" y="1181"/>
                    <a:pt x="12552" y="1302"/>
                    <a:pt x="12385" y="1302"/>
                  </a:cubicBezTo>
                  <a:cubicBezTo>
                    <a:pt x="12374" y="1302"/>
                    <a:pt x="12362" y="1301"/>
                    <a:pt x="12351" y="1300"/>
                  </a:cubicBezTo>
                  <a:lnTo>
                    <a:pt x="12351" y="1282"/>
                  </a:lnTo>
                  <a:cubicBezTo>
                    <a:pt x="12079" y="1228"/>
                    <a:pt x="12007" y="865"/>
                    <a:pt x="12224" y="702"/>
                  </a:cubicBezTo>
                  <a:cubicBezTo>
                    <a:pt x="12281" y="667"/>
                    <a:pt x="12342" y="651"/>
                    <a:pt x="12402" y="651"/>
                  </a:cubicBezTo>
                  <a:close/>
                  <a:moveTo>
                    <a:pt x="13777" y="863"/>
                  </a:moveTo>
                  <a:cubicBezTo>
                    <a:pt x="13878" y="863"/>
                    <a:pt x="13981" y="910"/>
                    <a:pt x="14053" y="1010"/>
                  </a:cubicBezTo>
                  <a:cubicBezTo>
                    <a:pt x="14200" y="1239"/>
                    <a:pt x="14037" y="1528"/>
                    <a:pt x="13791" y="1528"/>
                  </a:cubicBezTo>
                  <a:cubicBezTo>
                    <a:pt x="13764" y="1528"/>
                    <a:pt x="13737" y="1524"/>
                    <a:pt x="13709" y="1517"/>
                  </a:cubicBezTo>
                  <a:cubicBezTo>
                    <a:pt x="13528" y="1499"/>
                    <a:pt x="13419" y="1318"/>
                    <a:pt x="13456" y="1155"/>
                  </a:cubicBezTo>
                  <a:cubicBezTo>
                    <a:pt x="13477" y="970"/>
                    <a:pt x="13624" y="863"/>
                    <a:pt x="13777" y="863"/>
                  </a:cubicBezTo>
                  <a:close/>
                  <a:moveTo>
                    <a:pt x="4049" y="869"/>
                  </a:moveTo>
                  <a:cubicBezTo>
                    <a:pt x="4106" y="869"/>
                    <a:pt x="4165" y="884"/>
                    <a:pt x="4220" y="920"/>
                  </a:cubicBezTo>
                  <a:cubicBezTo>
                    <a:pt x="4491" y="1065"/>
                    <a:pt x="4419" y="1463"/>
                    <a:pt x="4129" y="1517"/>
                  </a:cubicBezTo>
                  <a:cubicBezTo>
                    <a:pt x="4100" y="1527"/>
                    <a:pt x="4071" y="1531"/>
                    <a:pt x="4042" y="1531"/>
                  </a:cubicBezTo>
                  <a:cubicBezTo>
                    <a:pt x="3906" y="1531"/>
                    <a:pt x="3775" y="1434"/>
                    <a:pt x="3731" y="1300"/>
                  </a:cubicBezTo>
                  <a:cubicBezTo>
                    <a:pt x="3660" y="1073"/>
                    <a:pt x="3844" y="869"/>
                    <a:pt x="4049" y="869"/>
                  </a:cubicBezTo>
                  <a:close/>
                  <a:moveTo>
                    <a:pt x="2703" y="1232"/>
                  </a:moveTo>
                  <a:cubicBezTo>
                    <a:pt x="2849" y="1232"/>
                    <a:pt x="2980" y="1329"/>
                    <a:pt x="3024" y="1463"/>
                  </a:cubicBezTo>
                  <a:cubicBezTo>
                    <a:pt x="3061" y="1644"/>
                    <a:pt x="2952" y="1807"/>
                    <a:pt x="2789" y="1843"/>
                  </a:cubicBezTo>
                  <a:cubicBezTo>
                    <a:pt x="2750" y="1855"/>
                    <a:pt x="2714" y="1860"/>
                    <a:pt x="2680" y="1860"/>
                  </a:cubicBezTo>
                  <a:cubicBezTo>
                    <a:pt x="2347" y="1860"/>
                    <a:pt x="2246" y="1344"/>
                    <a:pt x="2608" y="1246"/>
                  </a:cubicBezTo>
                  <a:cubicBezTo>
                    <a:pt x="2640" y="1236"/>
                    <a:pt x="2672" y="1232"/>
                    <a:pt x="2703" y="1232"/>
                  </a:cubicBezTo>
                  <a:close/>
                  <a:moveTo>
                    <a:pt x="15138" y="1214"/>
                  </a:moveTo>
                  <a:cubicBezTo>
                    <a:pt x="15337" y="1214"/>
                    <a:pt x="15542" y="1383"/>
                    <a:pt x="15466" y="1644"/>
                  </a:cubicBezTo>
                  <a:cubicBezTo>
                    <a:pt x="15423" y="1772"/>
                    <a:pt x="15303" y="1866"/>
                    <a:pt x="15165" y="1866"/>
                  </a:cubicBezTo>
                  <a:cubicBezTo>
                    <a:pt x="15128" y="1866"/>
                    <a:pt x="15088" y="1859"/>
                    <a:pt x="15049" y="1843"/>
                  </a:cubicBezTo>
                  <a:cubicBezTo>
                    <a:pt x="14886" y="1807"/>
                    <a:pt x="14778" y="1626"/>
                    <a:pt x="14832" y="1463"/>
                  </a:cubicBezTo>
                  <a:cubicBezTo>
                    <a:pt x="14875" y="1289"/>
                    <a:pt x="15006" y="1214"/>
                    <a:pt x="15138" y="1214"/>
                  </a:cubicBezTo>
                  <a:close/>
                  <a:moveTo>
                    <a:pt x="1338" y="1612"/>
                  </a:moveTo>
                  <a:cubicBezTo>
                    <a:pt x="1385" y="1612"/>
                    <a:pt x="1435" y="1622"/>
                    <a:pt x="1485" y="1644"/>
                  </a:cubicBezTo>
                  <a:cubicBezTo>
                    <a:pt x="1757" y="1753"/>
                    <a:pt x="1739" y="2151"/>
                    <a:pt x="1449" y="2260"/>
                  </a:cubicBezTo>
                  <a:cubicBezTo>
                    <a:pt x="1413" y="2272"/>
                    <a:pt x="1376" y="2278"/>
                    <a:pt x="1339" y="2278"/>
                  </a:cubicBezTo>
                  <a:cubicBezTo>
                    <a:pt x="1211" y="2278"/>
                    <a:pt x="1089" y="2206"/>
                    <a:pt x="1032" y="2079"/>
                  </a:cubicBezTo>
                  <a:cubicBezTo>
                    <a:pt x="943" y="1839"/>
                    <a:pt x="1113" y="1612"/>
                    <a:pt x="1338" y="1612"/>
                  </a:cubicBezTo>
                  <a:close/>
                  <a:moveTo>
                    <a:pt x="16501" y="1653"/>
                  </a:moveTo>
                  <a:cubicBezTo>
                    <a:pt x="16707" y="1653"/>
                    <a:pt x="16881" y="1854"/>
                    <a:pt x="16806" y="2079"/>
                  </a:cubicBezTo>
                  <a:cubicBezTo>
                    <a:pt x="16749" y="2206"/>
                    <a:pt x="16627" y="2278"/>
                    <a:pt x="16499" y="2278"/>
                  </a:cubicBezTo>
                  <a:cubicBezTo>
                    <a:pt x="16462" y="2278"/>
                    <a:pt x="16425" y="2272"/>
                    <a:pt x="16389" y="2260"/>
                  </a:cubicBezTo>
                  <a:cubicBezTo>
                    <a:pt x="16136" y="2151"/>
                    <a:pt x="16118" y="1789"/>
                    <a:pt x="16371" y="1680"/>
                  </a:cubicBezTo>
                  <a:cubicBezTo>
                    <a:pt x="16415" y="1662"/>
                    <a:pt x="16458" y="1653"/>
                    <a:pt x="16501" y="1653"/>
                  </a:cubicBezTo>
                  <a:close/>
                  <a:moveTo>
                    <a:pt x="8912" y="1"/>
                  </a:moveTo>
                  <a:cubicBezTo>
                    <a:pt x="5886" y="1"/>
                    <a:pt x="2861" y="567"/>
                    <a:pt x="0" y="1698"/>
                  </a:cubicBezTo>
                  <a:cubicBezTo>
                    <a:pt x="181" y="2151"/>
                    <a:pt x="344" y="2586"/>
                    <a:pt x="525" y="3020"/>
                  </a:cubicBezTo>
                  <a:cubicBezTo>
                    <a:pt x="3224" y="1952"/>
                    <a:pt x="6071" y="1418"/>
                    <a:pt x="8919" y="1418"/>
                  </a:cubicBezTo>
                  <a:cubicBezTo>
                    <a:pt x="11767" y="1418"/>
                    <a:pt x="14615" y="1952"/>
                    <a:pt x="17313" y="3020"/>
                  </a:cubicBezTo>
                  <a:lnTo>
                    <a:pt x="17838" y="1698"/>
                  </a:lnTo>
                  <a:cubicBezTo>
                    <a:pt x="14968" y="567"/>
                    <a:pt x="11939" y="1"/>
                    <a:pt x="8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t>Mi történik?</a:t>
            </a:r>
            <a:endParaRPr dirty="0"/>
          </a:p>
        </p:txBody>
      </p:sp>
      <p:sp>
        <p:nvSpPr>
          <p:cNvPr id="1136" name="Google Shape;1136;p56"/>
          <p:cNvSpPr txBox="1">
            <a:spLocks noGrp="1"/>
          </p:cNvSpPr>
          <p:nvPr>
            <p:ph type="title" idx="2"/>
          </p:nvPr>
        </p:nvSpPr>
        <p:spPr>
          <a:xfrm>
            <a:off x="734300" y="1386188"/>
            <a:ext cx="3027000" cy="436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hu-HU" sz="1700" dirty="0"/>
              <a:t>Főpap meglátogatása</a:t>
            </a:r>
            <a:endParaRPr sz="1700" dirty="0"/>
          </a:p>
        </p:txBody>
      </p:sp>
      <p:sp>
        <p:nvSpPr>
          <p:cNvPr id="1137" name="Google Shape;1137;p56"/>
          <p:cNvSpPr txBox="1">
            <a:spLocks noGrp="1"/>
          </p:cNvSpPr>
          <p:nvPr>
            <p:ph type="subTitle" idx="1"/>
          </p:nvPr>
        </p:nvSpPr>
        <p:spPr>
          <a:xfrm>
            <a:off x="734300" y="1746813"/>
            <a:ext cx="3027000" cy="572700"/>
          </a:xfrm>
          <a:prstGeom prst="rect">
            <a:avLst/>
          </a:prstGeom>
        </p:spPr>
        <p:txBody>
          <a:bodyPr spcFirstLastPara="1" wrap="square" lIns="91425" tIns="91425" rIns="91425" bIns="91425" anchor="t" anchorCtr="0">
            <a:noAutofit/>
          </a:bodyPr>
          <a:lstStyle/>
          <a:p>
            <a:pPr marL="0" lvl="0" indent="0" algn="r">
              <a:spcAft>
                <a:spcPts val="1600"/>
              </a:spcAft>
            </a:pPr>
            <a:r>
              <a:rPr lang="hu-HU" sz="1600" dirty="0" err="1"/>
              <a:t>Rauðagnúpur-ból</a:t>
            </a:r>
            <a:r>
              <a:rPr lang="hu-HU" sz="1600" dirty="0"/>
              <a:t> indulunk, elmegyünk </a:t>
            </a:r>
            <a:r>
              <a:rPr lang="hu-HU" sz="1600" dirty="0" err="1"/>
              <a:t>Guiscard</a:t>
            </a:r>
            <a:r>
              <a:rPr lang="hu-HU" sz="1600" dirty="0"/>
              <a:t>-hoz</a:t>
            </a:r>
            <a:endParaRPr sz="1600" dirty="0"/>
          </a:p>
        </p:txBody>
      </p:sp>
      <p:sp>
        <p:nvSpPr>
          <p:cNvPr id="1138" name="Google Shape;1138;p56"/>
          <p:cNvSpPr txBox="1">
            <a:spLocks noGrp="1"/>
          </p:cNvSpPr>
          <p:nvPr>
            <p:ph type="title" idx="2"/>
          </p:nvPr>
        </p:nvSpPr>
        <p:spPr>
          <a:xfrm>
            <a:off x="282388" y="2860688"/>
            <a:ext cx="3478912" cy="436800"/>
          </a:xfrm>
          <a:prstGeom prst="rect">
            <a:avLst/>
          </a:prstGeom>
        </p:spPr>
        <p:txBody>
          <a:bodyPr spcFirstLastPara="1" wrap="square" lIns="91425" tIns="91425" rIns="91425" bIns="91425" anchor="ctr" anchorCtr="0">
            <a:noAutofit/>
          </a:bodyPr>
          <a:lstStyle/>
          <a:p>
            <a:r>
              <a:rPr lang="hu-HU" sz="1700" dirty="0" err="1"/>
              <a:t>Ermir</a:t>
            </a:r>
            <a:r>
              <a:rPr lang="hu-HU" sz="1700" dirty="0"/>
              <a:t> vulkánjához utazás</a:t>
            </a:r>
          </a:p>
        </p:txBody>
      </p:sp>
      <p:sp>
        <p:nvSpPr>
          <p:cNvPr id="1139" name="Google Shape;1139;p56"/>
          <p:cNvSpPr txBox="1">
            <a:spLocks noGrp="1"/>
          </p:cNvSpPr>
          <p:nvPr>
            <p:ph type="subTitle" idx="1"/>
          </p:nvPr>
        </p:nvSpPr>
        <p:spPr>
          <a:xfrm>
            <a:off x="734300" y="3221313"/>
            <a:ext cx="3027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hu-HU" sz="1600" dirty="0"/>
              <a:t>Elmegyünk kivizsgálni mi történt 5 éve</a:t>
            </a:r>
            <a:endParaRPr sz="1600" dirty="0"/>
          </a:p>
        </p:txBody>
      </p:sp>
      <p:cxnSp>
        <p:nvCxnSpPr>
          <p:cNvPr id="1140" name="Google Shape;1140;p56"/>
          <p:cNvCxnSpPr/>
          <p:nvPr/>
        </p:nvCxnSpPr>
        <p:spPr>
          <a:xfrm>
            <a:off x="4579163" y="1306025"/>
            <a:ext cx="0" cy="3305400"/>
          </a:xfrm>
          <a:prstGeom prst="straightConnector1">
            <a:avLst/>
          </a:prstGeom>
          <a:noFill/>
          <a:ln w="19050" cap="flat" cmpd="sng">
            <a:solidFill>
              <a:schemeClr val="dk1"/>
            </a:solidFill>
            <a:prstDash val="solid"/>
            <a:round/>
            <a:headEnd type="oval" w="med" len="med"/>
            <a:tailEnd type="oval" w="med" len="med"/>
          </a:ln>
        </p:spPr>
      </p:cxnSp>
      <p:sp>
        <p:nvSpPr>
          <p:cNvPr id="1141" name="Google Shape;1141;p56"/>
          <p:cNvSpPr txBox="1">
            <a:spLocks noGrp="1"/>
          </p:cNvSpPr>
          <p:nvPr>
            <p:ph type="title" idx="2"/>
          </p:nvPr>
        </p:nvSpPr>
        <p:spPr>
          <a:xfrm>
            <a:off x="5397050" y="2105088"/>
            <a:ext cx="3746950" cy="436800"/>
          </a:xfrm>
          <a:prstGeom prst="rect">
            <a:avLst/>
          </a:prstGeom>
        </p:spPr>
        <p:txBody>
          <a:bodyPr spcFirstLastPara="1" wrap="square" lIns="91425" tIns="91425" rIns="91425" bIns="91425" anchor="ctr" anchorCtr="0">
            <a:noAutofit/>
          </a:bodyPr>
          <a:lstStyle/>
          <a:p>
            <a:pPr algn="l"/>
            <a:r>
              <a:rPr lang="hu-HU" sz="1700" dirty="0"/>
              <a:t>Hjalmar-</a:t>
            </a:r>
            <a:r>
              <a:rPr lang="hu-HU" sz="1700" dirty="0" err="1"/>
              <a:t>ral</a:t>
            </a:r>
            <a:r>
              <a:rPr lang="hu-HU" sz="1700" dirty="0"/>
              <a:t> való találkozás</a:t>
            </a:r>
            <a:br>
              <a:rPr lang="hu-HU" sz="1700" dirty="0"/>
            </a:br>
            <a:endParaRPr sz="1700" dirty="0"/>
          </a:p>
        </p:txBody>
      </p:sp>
      <p:sp>
        <p:nvSpPr>
          <p:cNvPr id="1142" name="Google Shape;1142;p56"/>
          <p:cNvSpPr txBox="1">
            <a:spLocks noGrp="1"/>
          </p:cNvSpPr>
          <p:nvPr>
            <p:ph type="subTitle" idx="1"/>
          </p:nvPr>
        </p:nvSpPr>
        <p:spPr>
          <a:xfrm>
            <a:off x="5397050" y="2465713"/>
            <a:ext cx="302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hu-HU" sz="1600" dirty="0"/>
              <a:t>Kihallgatjuk Hjalmar-t és megszerezzük a köpenyt</a:t>
            </a:r>
            <a:endParaRPr sz="1600" dirty="0"/>
          </a:p>
        </p:txBody>
      </p:sp>
      <p:sp>
        <p:nvSpPr>
          <p:cNvPr id="1143" name="Google Shape;1143;p56"/>
          <p:cNvSpPr txBox="1">
            <a:spLocks noGrp="1"/>
          </p:cNvSpPr>
          <p:nvPr>
            <p:ph type="title" idx="2"/>
          </p:nvPr>
        </p:nvSpPr>
        <p:spPr>
          <a:xfrm>
            <a:off x="5397050" y="3597938"/>
            <a:ext cx="3027000" cy="436800"/>
          </a:xfrm>
          <a:prstGeom prst="rect">
            <a:avLst/>
          </a:prstGeom>
        </p:spPr>
        <p:txBody>
          <a:bodyPr spcFirstLastPara="1" wrap="square" lIns="91425" tIns="91425" rIns="91425" bIns="91425" anchor="ctr" anchorCtr="0">
            <a:noAutofit/>
          </a:bodyPr>
          <a:lstStyle/>
          <a:p>
            <a:pPr algn="l"/>
            <a:r>
              <a:rPr lang="en" sz="1700" dirty="0"/>
              <a:t> </a:t>
            </a:r>
            <a:r>
              <a:rPr lang="hu-HU" sz="1700" dirty="0" err="1"/>
              <a:t>Azzinoth</a:t>
            </a:r>
            <a:r>
              <a:rPr lang="hu-HU" sz="1700" dirty="0"/>
              <a:t> legyőzése</a:t>
            </a:r>
          </a:p>
        </p:txBody>
      </p:sp>
      <p:sp>
        <p:nvSpPr>
          <p:cNvPr id="1144" name="Google Shape;1144;p56"/>
          <p:cNvSpPr txBox="1">
            <a:spLocks noGrp="1"/>
          </p:cNvSpPr>
          <p:nvPr>
            <p:ph type="subTitle" idx="1"/>
          </p:nvPr>
        </p:nvSpPr>
        <p:spPr>
          <a:xfrm>
            <a:off x="5397050" y="3958563"/>
            <a:ext cx="302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hu-HU" sz="1600" dirty="0"/>
              <a:t>Az őrt álló démoni tábornokot legyőzzük</a:t>
            </a:r>
            <a:endParaRPr sz="1600" dirty="0"/>
          </a:p>
        </p:txBody>
      </p:sp>
      <p:grpSp>
        <p:nvGrpSpPr>
          <p:cNvPr id="1145" name="Google Shape;1145;p56"/>
          <p:cNvGrpSpPr/>
          <p:nvPr/>
        </p:nvGrpSpPr>
        <p:grpSpPr>
          <a:xfrm>
            <a:off x="4097207" y="1720987"/>
            <a:ext cx="949563" cy="263735"/>
            <a:chOff x="4097207" y="1542112"/>
            <a:chExt cx="949563" cy="263735"/>
          </a:xfrm>
        </p:grpSpPr>
        <p:sp>
          <p:nvSpPr>
            <p:cNvPr id="1146" name="Google Shape;1146;p56"/>
            <p:cNvSpPr/>
            <p:nvPr/>
          </p:nvSpPr>
          <p:spPr>
            <a:xfrm rot="5400000">
              <a:off x="4440121" y="119919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1147" name="Google Shape;1147;p56"/>
            <p:cNvSpPr/>
            <p:nvPr/>
          </p:nvSpPr>
          <p:spPr>
            <a:xfrm>
              <a:off x="4105300" y="1601079"/>
              <a:ext cx="933300" cy="14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48" name="Google Shape;1148;p56"/>
          <p:cNvGrpSpPr/>
          <p:nvPr/>
        </p:nvGrpSpPr>
        <p:grpSpPr>
          <a:xfrm>
            <a:off x="4097207" y="3195487"/>
            <a:ext cx="949563" cy="263735"/>
            <a:chOff x="4097207" y="3018912"/>
            <a:chExt cx="949563" cy="263735"/>
          </a:xfrm>
        </p:grpSpPr>
        <p:sp>
          <p:nvSpPr>
            <p:cNvPr id="1149" name="Google Shape;1149;p56"/>
            <p:cNvSpPr/>
            <p:nvPr/>
          </p:nvSpPr>
          <p:spPr>
            <a:xfrm rot="5400000">
              <a:off x="4440121" y="267599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0" name="Google Shape;1150;p56"/>
            <p:cNvSpPr/>
            <p:nvPr/>
          </p:nvSpPr>
          <p:spPr>
            <a:xfrm>
              <a:off x="4105300" y="3025829"/>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III.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51" name="Google Shape;1151;p56"/>
          <p:cNvGrpSpPr/>
          <p:nvPr/>
        </p:nvGrpSpPr>
        <p:grpSpPr>
          <a:xfrm>
            <a:off x="4097207" y="3932737"/>
            <a:ext cx="949563" cy="263735"/>
            <a:chOff x="4097207" y="3753862"/>
            <a:chExt cx="949563" cy="263735"/>
          </a:xfrm>
        </p:grpSpPr>
        <p:sp>
          <p:nvSpPr>
            <p:cNvPr id="1152" name="Google Shape;1152;p56"/>
            <p:cNvSpPr/>
            <p:nvPr/>
          </p:nvSpPr>
          <p:spPr>
            <a:xfrm rot="5400000">
              <a:off x="4440121" y="341094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3" name="Google Shape;1153;p56"/>
            <p:cNvSpPr/>
            <p:nvPr/>
          </p:nvSpPr>
          <p:spPr>
            <a:xfrm>
              <a:off x="4105300" y="3760779"/>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IV.</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54" name="Google Shape;1154;p56"/>
          <p:cNvGrpSpPr/>
          <p:nvPr/>
        </p:nvGrpSpPr>
        <p:grpSpPr>
          <a:xfrm>
            <a:off x="4097207" y="2458237"/>
            <a:ext cx="949563" cy="263735"/>
            <a:chOff x="4097207" y="2283974"/>
            <a:chExt cx="949563" cy="263735"/>
          </a:xfrm>
        </p:grpSpPr>
        <p:sp>
          <p:nvSpPr>
            <p:cNvPr id="1155" name="Google Shape;1155;p56"/>
            <p:cNvSpPr/>
            <p:nvPr/>
          </p:nvSpPr>
          <p:spPr>
            <a:xfrm rot="5400000">
              <a:off x="4440121" y="1941060"/>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6" name="Google Shape;1156;p56"/>
            <p:cNvSpPr/>
            <p:nvPr/>
          </p:nvSpPr>
          <p:spPr>
            <a:xfrm>
              <a:off x="4105300" y="2290892"/>
              <a:ext cx="933300" cy="2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6"/>
            <p:cNvSpPr/>
            <p:nvPr/>
          </p:nvSpPr>
          <p:spPr>
            <a:xfrm>
              <a:off x="4105300" y="2290892"/>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II.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t>Mi történik?</a:t>
            </a:r>
            <a:endParaRPr dirty="0"/>
          </a:p>
        </p:txBody>
      </p:sp>
      <p:sp>
        <p:nvSpPr>
          <p:cNvPr id="1136" name="Google Shape;1136;p56"/>
          <p:cNvSpPr txBox="1">
            <a:spLocks noGrp="1"/>
          </p:cNvSpPr>
          <p:nvPr>
            <p:ph type="title" idx="2"/>
          </p:nvPr>
        </p:nvSpPr>
        <p:spPr>
          <a:xfrm>
            <a:off x="221876" y="1386188"/>
            <a:ext cx="3539424" cy="436800"/>
          </a:xfrm>
          <a:prstGeom prst="rect">
            <a:avLst/>
          </a:prstGeom>
        </p:spPr>
        <p:txBody>
          <a:bodyPr spcFirstLastPara="1" wrap="square" lIns="91425" tIns="91425" rIns="91425" bIns="91425" anchor="ctr" anchorCtr="0">
            <a:noAutofit/>
          </a:bodyPr>
          <a:lstStyle/>
          <a:p>
            <a:pPr algn="r"/>
            <a:r>
              <a:rPr lang="hu-HU" sz="1700" dirty="0"/>
              <a:t>Birodalmi Kapu vizsgálása</a:t>
            </a:r>
          </a:p>
        </p:txBody>
      </p:sp>
      <p:sp>
        <p:nvSpPr>
          <p:cNvPr id="1137" name="Google Shape;1137;p56"/>
          <p:cNvSpPr txBox="1">
            <a:spLocks noGrp="1"/>
          </p:cNvSpPr>
          <p:nvPr>
            <p:ph type="subTitle" idx="1"/>
          </p:nvPr>
        </p:nvSpPr>
        <p:spPr>
          <a:xfrm>
            <a:off x="734300" y="1746813"/>
            <a:ext cx="3027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hu-HU" sz="1600" dirty="0"/>
              <a:t>Megvizsgáljuk hogyan jött át a démon</a:t>
            </a:r>
            <a:endParaRPr sz="1600" dirty="0"/>
          </a:p>
        </p:txBody>
      </p:sp>
      <p:sp>
        <p:nvSpPr>
          <p:cNvPr id="1138" name="Google Shape;1138;p56"/>
          <p:cNvSpPr txBox="1">
            <a:spLocks noGrp="1"/>
          </p:cNvSpPr>
          <p:nvPr>
            <p:ph type="title" idx="2"/>
          </p:nvPr>
        </p:nvSpPr>
        <p:spPr>
          <a:xfrm>
            <a:off x="398394" y="2860688"/>
            <a:ext cx="3362884" cy="436800"/>
          </a:xfrm>
          <a:prstGeom prst="rect">
            <a:avLst/>
          </a:prstGeom>
        </p:spPr>
        <p:txBody>
          <a:bodyPr spcFirstLastPara="1" wrap="square" lIns="91425" tIns="91425" rIns="91425" bIns="91425" anchor="t" anchorCtr="0">
            <a:noAutofit/>
          </a:bodyPr>
          <a:lstStyle/>
          <a:p>
            <a:pPr algn="r"/>
            <a:r>
              <a:rPr lang="hu-HU" sz="1700" dirty="0" err="1"/>
              <a:t>Guðleikur</a:t>
            </a:r>
            <a:r>
              <a:rPr lang="hu-HU" dirty="0"/>
              <a:t> </a:t>
            </a:r>
            <a:r>
              <a:rPr lang="hu-HU" sz="1700" dirty="0"/>
              <a:t>meglátogatása</a:t>
            </a:r>
            <a:br>
              <a:rPr lang="hu-HU" dirty="0"/>
            </a:br>
            <a:endParaRPr sz="1700" dirty="0"/>
          </a:p>
        </p:txBody>
      </p:sp>
      <p:sp>
        <p:nvSpPr>
          <p:cNvPr id="1139" name="Google Shape;1139;p56"/>
          <p:cNvSpPr txBox="1">
            <a:spLocks noGrp="1"/>
          </p:cNvSpPr>
          <p:nvPr>
            <p:ph type="subTitle" idx="1"/>
          </p:nvPr>
        </p:nvSpPr>
        <p:spPr>
          <a:xfrm>
            <a:off x="734300" y="3221313"/>
            <a:ext cx="3027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hu-HU" sz="1600" dirty="0" err="1"/>
              <a:t>Nazjatarba</a:t>
            </a:r>
            <a:r>
              <a:rPr lang="hu-HU" sz="1600" dirty="0"/>
              <a:t> megyünk és felszabadítunk 2 tagot a Rendből</a:t>
            </a:r>
            <a:endParaRPr sz="1600" dirty="0"/>
          </a:p>
        </p:txBody>
      </p:sp>
      <p:cxnSp>
        <p:nvCxnSpPr>
          <p:cNvPr id="1140" name="Google Shape;1140;p56"/>
          <p:cNvCxnSpPr/>
          <p:nvPr/>
        </p:nvCxnSpPr>
        <p:spPr>
          <a:xfrm>
            <a:off x="4579163" y="1306025"/>
            <a:ext cx="0" cy="3305400"/>
          </a:xfrm>
          <a:prstGeom prst="straightConnector1">
            <a:avLst/>
          </a:prstGeom>
          <a:noFill/>
          <a:ln w="19050" cap="flat" cmpd="sng">
            <a:solidFill>
              <a:schemeClr val="dk1"/>
            </a:solidFill>
            <a:prstDash val="solid"/>
            <a:round/>
            <a:headEnd type="oval" w="med" len="med"/>
            <a:tailEnd type="oval" w="med" len="med"/>
          </a:ln>
        </p:spPr>
      </p:cxnSp>
      <p:sp>
        <p:nvSpPr>
          <p:cNvPr id="1141" name="Google Shape;1141;p56"/>
          <p:cNvSpPr txBox="1">
            <a:spLocks noGrp="1"/>
          </p:cNvSpPr>
          <p:nvPr>
            <p:ph type="title" idx="2"/>
          </p:nvPr>
        </p:nvSpPr>
        <p:spPr>
          <a:xfrm>
            <a:off x="5397050" y="2105088"/>
            <a:ext cx="3027000" cy="436800"/>
          </a:xfrm>
          <a:prstGeom prst="rect">
            <a:avLst/>
          </a:prstGeom>
        </p:spPr>
        <p:txBody>
          <a:bodyPr spcFirstLastPara="1" wrap="square" lIns="91425" tIns="91425" rIns="91425" bIns="91425" anchor="ctr" anchorCtr="0">
            <a:noAutofit/>
          </a:bodyPr>
          <a:lstStyle/>
          <a:p>
            <a:pPr algn="l"/>
            <a:r>
              <a:rPr lang="hu-HU" sz="1700" dirty="0" err="1"/>
              <a:t>Vætt</a:t>
            </a:r>
            <a:r>
              <a:rPr lang="hu-HU" sz="1700" dirty="0"/>
              <a:t>-be utazás</a:t>
            </a:r>
          </a:p>
        </p:txBody>
      </p:sp>
      <p:sp>
        <p:nvSpPr>
          <p:cNvPr id="1142" name="Google Shape;1142;p56"/>
          <p:cNvSpPr txBox="1">
            <a:spLocks noGrp="1"/>
          </p:cNvSpPr>
          <p:nvPr>
            <p:ph type="subTitle" idx="1"/>
          </p:nvPr>
        </p:nvSpPr>
        <p:spPr>
          <a:xfrm>
            <a:off x="5397050" y="2465713"/>
            <a:ext cx="302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hu-HU" sz="1600" dirty="0"/>
              <a:t>Rájövünk a problémára és megtaláljuk a Mély nyomait</a:t>
            </a:r>
          </a:p>
        </p:txBody>
      </p:sp>
      <p:sp>
        <p:nvSpPr>
          <p:cNvPr id="1143" name="Google Shape;1143;p56"/>
          <p:cNvSpPr txBox="1">
            <a:spLocks noGrp="1"/>
          </p:cNvSpPr>
          <p:nvPr>
            <p:ph type="title" idx="2"/>
          </p:nvPr>
        </p:nvSpPr>
        <p:spPr>
          <a:xfrm>
            <a:off x="5397050" y="3597938"/>
            <a:ext cx="3027000" cy="436800"/>
          </a:xfrm>
          <a:prstGeom prst="rect">
            <a:avLst/>
          </a:prstGeom>
        </p:spPr>
        <p:txBody>
          <a:bodyPr spcFirstLastPara="1" wrap="square" lIns="91425" tIns="91425" rIns="91425" bIns="91425" anchor="ctr" anchorCtr="0">
            <a:noAutofit/>
          </a:bodyPr>
          <a:lstStyle/>
          <a:p>
            <a:pPr algn="l"/>
            <a:r>
              <a:rPr lang="hu-HU" sz="1700" dirty="0" err="1"/>
              <a:t>Törpök</a:t>
            </a:r>
            <a:r>
              <a:rPr lang="hu-HU" sz="1700" dirty="0"/>
              <a:t> birodalma</a:t>
            </a:r>
            <a:endParaRPr sz="1700" dirty="0"/>
          </a:p>
        </p:txBody>
      </p:sp>
      <p:sp>
        <p:nvSpPr>
          <p:cNvPr id="1144" name="Google Shape;1144;p56"/>
          <p:cNvSpPr txBox="1">
            <a:spLocks noGrp="1"/>
          </p:cNvSpPr>
          <p:nvPr>
            <p:ph type="subTitle" idx="1"/>
          </p:nvPr>
        </p:nvSpPr>
        <p:spPr>
          <a:xfrm>
            <a:off x="5397050" y="3958563"/>
            <a:ext cx="302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hu-HU" sz="1600" dirty="0"/>
              <a:t>Elmegyünk megkeresni a követet a </a:t>
            </a:r>
            <a:r>
              <a:rPr lang="hu-HU" sz="1600" dirty="0" err="1"/>
              <a:t>törpöknél</a:t>
            </a:r>
            <a:endParaRPr sz="1600" dirty="0"/>
          </a:p>
        </p:txBody>
      </p:sp>
      <p:grpSp>
        <p:nvGrpSpPr>
          <p:cNvPr id="1145" name="Google Shape;1145;p56"/>
          <p:cNvGrpSpPr/>
          <p:nvPr/>
        </p:nvGrpSpPr>
        <p:grpSpPr>
          <a:xfrm>
            <a:off x="4097207" y="1720987"/>
            <a:ext cx="949563" cy="263735"/>
            <a:chOff x="4097207" y="1542112"/>
            <a:chExt cx="949563" cy="263735"/>
          </a:xfrm>
        </p:grpSpPr>
        <p:sp>
          <p:nvSpPr>
            <p:cNvPr id="1146" name="Google Shape;1146;p56"/>
            <p:cNvSpPr/>
            <p:nvPr/>
          </p:nvSpPr>
          <p:spPr>
            <a:xfrm rot="5400000">
              <a:off x="4440121" y="119919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1147" name="Google Shape;1147;p56"/>
            <p:cNvSpPr/>
            <p:nvPr/>
          </p:nvSpPr>
          <p:spPr>
            <a:xfrm>
              <a:off x="4105300" y="1601079"/>
              <a:ext cx="933300" cy="14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V.</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48" name="Google Shape;1148;p56"/>
          <p:cNvGrpSpPr/>
          <p:nvPr/>
        </p:nvGrpSpPr>
        <p:grpSpPr>
          <a:xfrm>
            <a:off x="4097207" y="3195487"/>
            <a:ext cx="949563" cy="263735"/>
            <a:chOff x="4097207" y="3018912"/>
            <a:chExt cx="949563" cy="263735"/>
          </a:xfrm>
        </p:grpSpPr>
        <p:sp>
          <p:nvSpPr>
            <p:cNvPr id="1149" name="Google Shape;1149;p56"/>
            <p:cNvSpPr/>
            <p:nvPr/>
          </p:nvSpPr>
          <p:spPr>
            <a:xfrm rot="5400000">
              <a:off x="4440121" y="267599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0" name="Google Shape;1150;p56"/>
            <p:cNvSpPr/>
            <p:nvPr/>
          </p:nvSpPr>
          <p:spPr>
            <a:xfrm>
              <a:off x="4105300" y="3025829"/>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VII.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51" name="Google Shape;1151;p56"/>
          <p:cNvGrpSpPr/>
          <p:nvPr/>
        </p:nvGrpSpPr>
        <p:grpSpPr>
          <a:xfrm>
            <a:off x="4097207" y="3932737"/>
            <a:ext cx="949563" cy="263735"/>
            <a:chOff x="4097207" y="3753862"/>
            <a:chExt cx="949563" cy="263735"/>
          </a:xfrm>
        </p:grpSpPr>
        <p:sp>
          <p:nvSpPr>
            <p:cNvPr id="1152" name="Google Shape;1152;p56"/>
            <p:cNvSpPr/>
            <p:nvPr/>
          </p:nvSpPr>
          <p:spPr>
            <a:xfrm rot="5400000">
              <a:off x="4440121" y="341094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3" name="Google Shape;1153;p56"/>
            <p:cNvSpPr/>
            <p:nvPr/>
          </p:nvSpPr>
          <p:spPr>
            <a:xfrm>
              <a:off x="4105300" y="3760779"/>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VIII.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54" name="Google Shape;1154;p56"/>
          <p:cNvGrpSpPr/>
          <p:nvPr/>
        </p:nvGrpSpPr>
        <p:grpSpPr>
          <a:xfrm>
            <a:off x="4097207" y="2458237"/>
            <a:ext cx="949563" cy="263735"/>
            <a:chOff x="4097207" y="2283974"/>
            <a:chExt cx="949563" cy="263735"/>
          </a:xfrm>
        </p:grpSpPr>
        <p:sp>
          <p:nvSpPr>
            <p:cNvPr id="1155" name="Google Shape;1155;p56"/>
            <p:cNvSpPr/>
            <p:nvPr/>
          </p:nvSpPr>
          <p:spPr>
            <a:xfrm rot="5400000">
              <a:off x="4440121" y="1941060"/>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6" name="Google Shape;1156;p56"/>
            <p:cNvSpPr/>
            <p:nvPr/>
          </p:nvSpPr>
          <p:spPr>
            <a:xfrm>
              <a:off x="4105300" y="2290892"/>
              <a:ext cx="933300" cy="2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6"/>
            <p:cNvSpPr/>
            <p:nvPr/>
          </p:nvSpPr>
          <p:spPr>
            <a:xfrm>
              <a:off x="4105300" y="2290892"/>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VI.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spTree>
    <p:extLst>
      <p:ext uri="{BB962C8B-B14F-4D97-AF65-F5344CB8AC3E}">
        <p14:creationId xmlns:p14="http://schemas.microsoft.com/office/powerpoint/2010/main" val="3453010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t>Mi történik?</a:t>
            </a:r>
            <a:endParaRPr dirty="0"/>
          </a:p>
        </p:txBody>
      </p:sp>
      <p:sp>
        <p:nvSpPr>
          <p:cNvPr id="1136" name="Google Shape;1136;p56"/>
          <p:cNvSpPr txBox="1">
            <a:spLocks noGrp="1"/>
          </p:cNvSpPr>
          <p:nvPr>
            <p:ph type="title" idx="2"/>
          </p:nvPr>
        </p:nvSpPr>
        <p:spPr>
          <a:xfrm>
            <a:off x="734300" y="1386188"/>
            <a:ext cx="3027000" cy="436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hu-HU" sz="1700" dirty="0" err="1"/>
              <a:t>Fenix</a:t>
            </a:r>
            <a:r>
              <a:rPr lang="hu-HU" sz="1700" dirty="0"/>
              <a:t> </a:t>
            </a:r>
            <a:r>
              <a:rPr lang="hu-HU" sz="1700" dirty="0" err="1"/>
              <a:t>Grav</a:t>
            </a:r>
            <a:r>
              <a:rPr lang="hu-HU" sz="1700" dirty="0"/>
              <a:t> és védőmágia</a:t>
            </a:r>
            <a:endParaRPr sz="1700" dirty="0"/>
          </a:p>
        </p:txBody>
      </p:sp>
      <p:sp>
        <p:nvSpPr>
          <p:cNvPr id="1137" name="Google Shape;1137;p56"/>
          <p:cNvSpPr txBox="1">
            <a:spLocks noGrp="1"/>
          </p:cNvSpPr>
          <p:nvPr>
            <p:ph type="subTitle" idx="1"/>
          </p:nvPr>
        </p:nvSpPr>
        <p:spPr>
          <a:xfrm>
            <a:off x="734300" y="1746813"/>
            <a:ext cx="3027000" cy="572700"/>
          </a:xfrm>
          <a:prstGeom prst="rect">
            <a:avLst/>
          </a:prstGeom>
        </p:spPr>
        <p:txBody>
          <a:bodyPr spcFirstLastPara="1" wrap="square" lIns="91425" tIns="91425" rIns="91425" bIns="91425" anchor="t" anchorCtr="0">
            <a:noAutofit/>
          </a:bodyPr>
          <a:lstStyle/>
          <a:p>
            <a:pPr marL="0" lvl="0" indent="0" algn="r">
              <a:spcAft>
                <a:spcPts val="1600"/>
              </a:spcAft>
            </a:pPr>
            <a:r>
              <a:rPr lang="hu-HU" sz="1600" dirty="0" err="1"/>
              <a:t>Þórbjörn</a:t>
            </a:r>
            <a:r>
              <a:rPr lang="hu-HU" sz="1600" dirty="0"/>
              <a:t> összehívja a </a:t>
            </a:r>
            <a:r>
              <a:rPr lang="hu-HU" sz="1600" dirty="0" err="1"/>
              <a:t>Fenix</a:t>
            </a:r>
            <a:r>
              <a:rPr lang="hu-HU" sz="1600" dirty="0"/>
              <a:t> Grav-ot és védőmágiával látjuk el a </a:t>
            </a:r>
            <a:r>
              <a:rPr lang="hu-HU" sz="1600" dirty="0" err="1"/>
              <a:t>törpöket</a:t>
            </a:r>
            <a:endParaRPr sz="1600" dirty="0"/>
          </a:p>
        </p:txBody>
      </p:sp>
      <p:sp>
        <p:nvSpPr>
          <p:cNvPr id="1138" name="Google Shape;1138;p56"/>
          <p:cNvSpPr txBox="1">
            <a:spLocks noGrp="1"/>
          </p:cNvSpPr>
          <p:nvPr>
            <p:ph type="title" idx="2"/>
          </p:nvPr>
        </p:nvSpPr>
        <p:spPr>
          <a:xfrm>
            <a:off x="734300" y="2860688"/>
            <a:ext cx="3027000" cy="436800"/>
          </a:xfrm>
          <a:prstGeom prst="rect">
            <a:avLst/>
          </a:prstGeom>
        </p:spPr>
        <p:txBody>
          <a:bodyPr spcFirstLastPara="1" wrap="square" lIns="91425" tIns="91425" rIns="91425" bIns="91425" anchor="ctr" anchorCtr="0">
            <a:noAutofit/>
          </a:bodyPr>
          <a:lstStyle/>
          <a:p>
            <a:pPr algn="r"/>
            <a:r>
              <a:rPr lang="hu-HU" sz="1700" dirty="0" err="1"/>
              <a:t>Nazjatar-ba</a:t>
            </a:r>
            <a:r>
              <a:rPr lang="hu-HU" sz="1700" dirty="0"/>
              <a:t> visszatérés</a:t>
            </a:r>
          </a:p>
        </p:txBody>
      </p:sp>
      <p:sp>
        <p:nvSpPr>
          <p:cNvPr id="1139" name="Google Shape;1139;p56"/>
          <p:cNvSpPr txBox="1">
            <a:spLocks noGrp="1"/>
          </p:cNvSpPr>
          <p:nvPr>
            <p:ph type="subTitle" idx="1"/>
          </p:nvPr>
        </p:nvSpPr>
        <p:spPr>
          <a:xfrm>
            <a:off x="734300" y="3221313"/>
            <a:ext cx="3027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hu-HU" sz="1600" dirty="0"/>
              <a:t>5-en összegyűlünk a Rend 4 tagjával</a:t>
            </a:r>
            <a:endParaRPr sz="1600" dirty="0"/>
          </a:p>
        </p:txBody>
      </p:sp>
      <p:cxnSp>
        <p:nvCxnSpPr>
          <p:cNvPr id="1140" name="Google Shape;1140;p56"/>
          <p:cNvCxnSpPr/>
          <p:nvPr/>
        </p:nvCxnSpPr>
        <p:spPr>
          <a:xfrm>
            <a:off x="4579163" y="1306025"/>
            <a:ext cx="0" cy="3305400"/>
          </a:xfrm>
          <a:prstGeom prst="straightConnector1">
            <a:avLst/>
          </a:prstGeom>
          <a:noFill/>
          <a:ln w="19050" cap="flat" cmpd="sng">
            <a:solidFill>
              <a:schemeClr val="dk1"/>
            </a:solidFill>
            <a:prstDash val="solid"/>
            <a:round/>
            <a:headEnd type="oval" w="med" len="med"/>
            <a:tailEnd type="oval" w="med" len="med"/>
          </a:ln>
        </p:spPr>
      </p:cxnSp>
      <p:sp>
        <p:nvSpPr>
          <p:cNvPr id="1141" name="Google Shape;1141;p56"/>
          <p:cNvSpPr txBox="1">
            <a:spLocks noGrp="1"/>
          </p:cNvSpPr>
          <p:nvPr>
            <p:ph type="title" idx="2"/>
          </p:nvPr>
        </p:nvSpPr>
        <p:spPr>
          <a:xfrm>
            <a:off x="5397050" y="2105088"/>
            <a:ext cx="3531797" cy="436800"/>
          </a:xfrm>
          <a:prstGeom prst="rect">
            <a:avLst/>
          </a:prstGeom>
        </p:spPr>
        <p:txBody>
          <a:bodyPr spcFirstLastPara="1" wrap="square" lIns="91425" tIns="91425" rIns="91425" bIns="91425" anchor="ctr" anchorCtr="0">
            <a:noAutofit/>
          </a:bodyPr>
          <a:lstStyle/>
          <a:p>
            <a:pPr algn="l"/>
            <a:r>
              <a:rPr lang="hu-HU" sz="1600" dirty="0" err="1"/>
              <a:t>Hið</a:t>
            </a:r>
            <a:r>
              <a:rPr lang="hu-HU" sz="1600" dirty="0"/>
              <a:t> </a:t>
            </a:r>
            <a:r>
              <a:rPr lang="hu-HU" sz="1600" dirty="0" err="1"/>
              <a:t>Dáleiðandi</a:t>
            </a:r>
            <a:r>
              <a:rPr lang="hu-HU" sz="1600" dirty="0"/>
              <a:t> </a:t>
            </a:r>
            <a:r>
              <a:rPr lang="hu-HU" sz="1600" dirty="0" err="1"/>
              <a:t>Athvarf</a:t>
            </a:r>
            <a:r>
              <a:rPr lang="hu-HU" sz="1600" dirty="0"/>
              <a:t> és </a:t>
            </a:r>
            <a:r>
              <a:rPr lang="hu-HU" sz="1600" dirty="0" err="1"/>
              <a:t>Trykxezz</a:t>
            </a:r>
            <a:endParaRPr lang="hu-HU" sz="1600" dirty="0"/>
          </a:p>
        </p:txBody>
      </p:sp>
      <p:sp>
        <p:nvSpPr>
          <p:cNvPr id="1142" name="Google Shape;1142;p56"/>
          <p:cNvSpPr txBox="1">
            <a:spLocks noGrp="1"/>
          </p:cNvSpPr>
          <p:nvPr>
            <p:ph type="subTitle" idx="1"/>
          </p:nvPr>
        </p:nvSpPr>
        <p:spPr>
          <a:xfrm>
            <a:off x="5397050" y="2465713"/>
            <a:ext cx="302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hu-HU" sz="1600" dirty="0"/>
              <a:t>Elmegyünk egy Szent Lényért, </a:t>
            </a:r>
            <a:r>
              <a:rPr lang="hu-HU" sz="1600" dirty="0" err="1"/>
              <a:t>Trykxezz</a:t>
            </a:r>
            <a:r>
              <a:rPr lang="hu-HU" sz="1600" dirty="0"/>
              <a:t> ért</a:t>
            </a:r>
            <a:endParaRPr sz="1600" dirty="0"/>
          </a:p>
        </p:txBody>
      </p:sp>
      <p:sp>
        <p:nvSpPr>
          <p:cNvPr id="1143" name="Google Shape;1143;p56"/>
          <p:cNvSpPr txBox="1">
            <a:spLocks noGrp="1"/>
          </p:cNvSpPr>
          <p:nvPr>
            <p:ph type="title" idx="2"/>
          </p:nvPr>
        </p:nvSpPr>
        <p:spPr>
          <a:xfrm>
            <a:off x="5397050" y="3597938"/>
            <a:ext cx="3027000" cy="436800"/>
          </a:xfrm>
          <a:prstGeom prst="rect">
            <a:avLst/>
          </a:prstGeom>
        </p:spPr>
        <p:txBody>
          <a:bodyPr spcFirstLastPara="1" wrap="square" lIns="91425" tIns="91425" rIns="91425" bIns="91425" anchor="ctr" anchorCtr="0">
            <a:noAutofit/>
          </a:bodyPr>
          <a:lstStyle/>
          <a:p>
            <a:pPr algn="l"/>
            <a:r>
              <a:rPr lang="hu-HU" sz="1700" dirty="0"/>
              <a:t>5 tag felszabadítása</a:t>
            </a:r>
          </a:p>
        </p:txBody>
      </p:sp>
      <p:sp>
        <p:nvSpPr>
          <p:cNvPr id="1144" name="Google Shape;1144;p56"/>
          <p:cNvSpPr txBox="1">
            <a:spLocks noGrp="1"/>
          </p:cNvSpPr>
          <p:nvPr>
            <p:ph type="subTitle" idx="1"/>
          </p:nvPr>
        </p:nvSpPr>
        <p:spPr>
          <a:xfrm>
            <a:off x="5397050" y="3958563"/>
            <a:ext cx="302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hu-HU" sz="1600" dirty="0"/>
              <a:t>Elindulunk </a:t>
            </a:r>
            <a:r>
              <a:rPr lang="hu-HU" sz="1600" dirty="0" err="1"/>
              <a:t>Sigmundur</a:t>
            </a:r>
            <a:r>
              <a:rPr lang="hu-HU" sz="1600" dirty="0"/>
              <a:t>-t felszabadítani</a:t>
            </a:r>
            <a:endParaRPr sz="1600" dirty="0"/>
          </a:p>
        </p:txBody>
      </p:sp>
      <p:grpSp>
        <p:nvGrpSpPr>
          <p:cNvPr id="1145" name="Google Shape;1145;p56"/>
          <p:cNvGrpSpPr/>
          <p:nvPr/>
        </p:nvGrpSpPr>
        <p:grpSpPr>
          <a:xfrm>
            <a:off x="4097207" y="1720987"/>
            <a:ext cx="949563" cy="263735"/>
            <a:chOff x="4097207" y="1542112"/>
            <a:chExt cx="949563" cy="263735"/>
          </a:xfrm>
        </p:grpSpPr>
        <p:sp>
          <p:nvSpPr>
            <p:cNvPr id="1146" name="Google Shape;1146;p56"/>
            <p:cNvSpPr/>
            <p:nvPr/>
          </p:nvSpPr>
          <p:spPr>
            <a:xfrm rot="5400000">
              <a:off x="4440121" y="119919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1147" name="Google Shape;1147;p56"/>
            <p:cNvSpPr/>
            <p:nvPr/>
          </p:nvSpPr>
          <p:spPr>
            <a:xfrm>
              <a:off x="4105300" y="1601079"/>
              <a:ext cx="933300" cy="14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IX.</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48" name="Google Shape;1148;p56"/>
          <p:cNvGrpSpPr/>
          <p:nvPr/>
        </p:nvGrpSpPr>
        <p:grpSpPr>
          <a:xfrm>
            <a:off x="4097207" y="3195487"/>
            <a:ext cx="949563" cy="263735"/>
            <a:chOff x="4097207" y="3018912"/>
            <a:chExt cx="949563" cy="263735"/>
          </a:xfrm>
        </p:grpSpPr>
        <p:sp>
          <p:nvSpPr>
            <p:cNvPr id="1149" name="Google Shape;1149;p56"/>
            <p:cNvSpPr/>
            <p:nvPr/>
          </p:nvSpPr>
          <p:spPr>
            <a:xfrm rot="5400000">
              <a:off x="4440121" y="267599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0" name="Google Shape;1150;p56"/>
            <p:cNvSpPr/>
            <p:nvPr/>
          </p:nvSpPr>
          <p:spPr>
            <a:xfrm>
              <a:off x="4105300" y="3025829"/>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XI.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51" name="Google Shape;1151;p56"/>
          <p:cNvGrpSpPr/>
          <p:nvPr/>
        </p:nvGrpSpPr>
        <p:grpSpPr>
          <a:xfrm>
            <a:off x="4097207" y="3932737"/>
            <a:ext cx="949563" cy="263735"/>
            <a:chOff x="4097207" y="3753862"/>
            <a:chExt cx="949563" cy="263735"/>
          </a:xfrm>
        </p:grpSpPr>
        <p:sp>
          <p:nvSpPr>
            <p:cNvPr id="1152" name="Google Shape;1152;p56"/>
            <p:cNvSpPr/>
            <p:nvPr/>
          </p:nvSpPr>
          <p:spPr>
            <a:xfrm rot="5400000">
              <a:off x="4440121" y="341094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3" name="Google Shape;1153;p56"/>
            <p:cNvSpPr/>
            <p:nvPr/>
          </p:nvSpPr>
          <p:spPr>
            <a:xfrm>
              <a:off x="4105300" y="3760779"/>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XII.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54" name="Google Shape;1154;p56"/>
          <p:cNvGrpSpPr/>
          <p:nvPr/>
        </p:nvGrpSpPr>
        <p:grpSpPr>
          <a:xfrm>
            <a:off x="4097207" y="2458237"/>
            <a:ext cx="949563" cy="263735"/>
            <a:chOff x="4097207" y="2283974"/>
            <a:chExt cx="949563" cy="263735"/>
          </a:xfrm>
        </p:grpSpPr>
        <p:sp>
          <p:nvSpPr>
            <p:cNvPr id="1155" name="Google Shape;1155;p56"/>
            <p:cNvSpPr/>
            <p:nvPr/>
          </p:nvSpPr>
          <p:spPr>
            <a:xfrm rot="5400000">
              <a:off x="4440121" y="1941060"/>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6" name="Google Shape;1156;p56"/>
            <p:cNvSpPr/>
            <p:nvPr/>
          </p:nvSpPr>
          <p:spPr>
            <a:xfrm>
              <a:off x="4105300" y="2290892"/>
              <a:ext cx="933300" cy="2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6"/>
            <p:cNvSpPr/>
            <p:nvPr/>
          </p:nvSpPr>
          <p:spPr>
            <a:xfrm>
              <a:off x="4105300" y="2290892"/>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X.</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spTree>
    <p:extLst>
      <p:ext uri="{BB962C8B-B14F-4D97-AF65-F5344CB8AC3E}">
        <p14:creationId xmlns:p14="http://schemas.microsoft.com/office/powerpoint/2010/main" val="3432814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t>Mi történik?</a:t>
            </a:r>
            <a:endParaRPr dirty="0"/>
          </a:p>
        </p:txBody>
      </p:sp>
      <p:sp>
        <p:nvSpPr>
          <p:cNvPr id="1136" name="Google Shape;1136;p56"/>
          <p:cNvSpPr txBox="1">
            <a:spLocks noGrp="1"/>
          </p:cNvSpPr>
          <p:nvPr>
            <p:ph type="title" idx="2"/>
          </p:nvPr>
        </p:nvSpPr>
        <p:spPr>
          <a:xfrm>
            <a:off x="734300" y="1386188"/>
            <a:ext cx="3027000" cy="436800"/>
          </a:xfrm>
          <a:prstGeom prst="rect">
            <a:avLst/>
          </a:prstGeom>
        </p:spPr>
        <p:txBody>
          <a:bodyPr spcFirstLastPara="1" wrap="square" lIns="91425" tIns="91425" rIns="91425" bIns="91425" anchor="t" anchorCtr="0">
            <a:noAutofit/>
          </a:bodyPr>
          <a:lstStyle/>
          <a:p>
            <a:pPr algn="r"/>
            <a:r>
              <a:rPr lang="hu-HU" sz="1700" dirty="0" err="1"/>
              <a:t>Khargoid</a:t>
            </a:r>
            <a:r>
              <a:rPr lang="hu-HU" sz="1700" dirty="0"/>
              <a:t> és </a:t>
            </a:r>
            <a:r>
              <a:rPr lang="hu-HU" sz="1700" dirty="0" err="1"/>
              <a:t>Sigmundur</a:t>
            </a:r>
            <a:br>
              <a:rPr lang="hu-HU" sz="1700" dirty="0"/>
            </a:br>
            <a:endParaRPr sz="1700" dirty="0"/>
          </a:p>
        </p:txBody>
      </p:sp>
      <p:sp>
        <p:nvSpPr>
          <p:cNvPr id="1137" name="Google Shape;1137;p56"/>
          <p:cNvSpPr txBox="1">
            <a:spLocks noGrp="1"/>
          </p:cNvSpPr>
          <p:nvPr>
            <p:ph type="subTitle" idx="1"/>
          </p:nvPr>
        </p:nvSpPr>
        <p:spPr>
          <a:xfrm>
            <a:off x="734300" y="1746813"/>
            <a:ext cx="3027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hu-HU" sz="1600" dirty="0"/>
              <a:t>Felszabadítjuk </a:t>
            </a:r>
            <a:r>
              <a:rPr lang="hu-HU" sz="1600" dirty="0" err="1"/>
              <a:t>Sigmundur</a:t>
            </a:r>
            <a:r>
              <a:rPr lang="hu-HU" sz="1600" dirty="0"/>
              <a:t>-t és megakadályozzuk a </a:t>
            </a:r>
            <a:r>
              <a:rPr lang="hu-HU" sz="1600" dirty="0" err="1"/>
              <a:t>Khargoid</a:t>
            </a:r>
            <a:r>
              <a:rPr lang="hu-HU" sz="1600" dirty="0"/>
              <a:t> támadását</a:t>
            </a:r>
            <a:endParaRPr sz="1600" dirty="0"/>
          </a:p>
        </p:txBody>
      </p:sp>
      <p:sp>
        <p:nvSpPr>
          <p:cNvPr id="1138" name="Google Shape;1138;p56"/>
          <p:cNvSpPr txBox="1">
            <a:spLocks noGrp="1"/>
          </p:cNvSpPr>
          <p:nvPr>
            <p:ph type="title" idx="2"/>
          </p:nvPr>
        </p:nvSpPr>
        <p:spPr>
          <a:xfrm>
            <a:off x="734300" y="2860688"/>
            <a:ext cx="3027000" cy="436800"/>
          </a:xfrm>
          <a:prstGeom prst="rect">
            <a:avLst/>
          </a:prstGeom>
        </p:spPr>
        <p:txBody>
          <a:bodyPr spcFirstLastPara="1" wrap="square" lIns="91425" tIns="91425" rIns="91425" bIns="91425" anchor="ctr" anchorCtr="0">
            <a:noAutofit/>
          </a:bodyPr>
          <a:lstStyle/>
          <a:p>
            <a:pPr algn="r"/>
            <a:r>
              <a:rPr lang="hu-HU" sz="1700" dirty="0" err="1"/>
              <a:t>Rirgrollath</a:t>
            </a:r>
            <a:r>
              <a:rPr lang="hu-HU" sz="1700" dirty="0"/>
              <a:t> és </a:t>
            </a:r>
            <a:r>
              <a:rPr lang="hu-HU" sz="1700" dirty="0" err="1"/>
              <a:t>Actine</a:t>
            </a:r>
            <a:endParaRPr lang="hu-HU" sz="1700" dirty="0"/>
          </a:p>
        </p:txBody>
      </p:sp>
      <p:sp>
        <p:nvSpPr>
          <p:cNvPr id="1139" name="Google Shape;1139;p56"/>
          <p:cNvSpPr txBox="1">
            <a:spLocks noGrp="1"/>
          </p:cNvSpPr>
          <p:nvPr>
            <p:ph type="subTitle" idx="1"/>
          </p:nvPr>
        </p:nvSpPr>
        <p:spPr>
          <a:xfrm>
            <a:off x="734300" y="3221313"/>
            <a:ext cx="3027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hu-HU" sz="1600" dirty="0"/>
              <a:t>Elmegyünk legyőzni </a:t>
            </a:r>
            <a:r>
              <a:rPr lang="hu-HU" sz="1600" dirty="0" err="1"/>
              <a:t>Rirgrollath-ot</a:t>
            </a:r>
            <a:r>
              <a:rPr lang="hu-HU" sz="1600" dirty="0"/>
              <a:t> </a:t>
            </a:r>
            <a:r>
              <a:rPr lang="hu-HU" sz="1600" dirty="0" err="1"/>
              <a:t>Actine</a:t>
            </a:r>
            <a:r>
              <a:rPr lang="hu-HU" sz="1600" dirty="0"/>
              <a:t> területén</a:t>
            </a:r>
            <a:endParaRPr sz="1600" dirty="0"/>
          </a:p>
        </p:txBody>
      </p:sp>
      <p:cxnSp>
        <p:nvCxnSpPr>
          <p:cNvPr id="1140" name="Google Shape;1140;p56"/>
          <p:cNvCxnSpPr/>
          <p:nvPr/>
        </p:nvCxnSpPr>
        <p:spPr>
          <a:xfrm>
            <a:off x="4579163" y="1306025"/>
            <a:ext cx="0" cy="3305400"/>
          </a:xfrm>
          <a:prstGeom prst="straightConnector1">
            <a:avLst/>
          </a:prstGeom>
          <a:noFill/>
          <a:ln w="19050" cap="flat" cmpd="sng">
            <a:solidFill>
              <a:schemeClr val="dk1"/>
            </a:solidFill>
            <a:prstDash val="solid"/>
            <a:round/>
            <a:headEnd type="oval" w="med" len="med"/>
            <a:tailEnd type="oval" w="med" len="med"/>
          </a:ln>
        </p:spPr>
      </p:cxnSp>
      <p:sp>
        <p:nvSpPr>
          <p:cNvPr id="1141" name="Google Shape;1141;p56"/>
          <p:cNvSpPr txBox="1">
            <a:spLocks noGrp="1"/>
          </p:cNvSpPr>
          <p:nvPr>
            <p:ph type="title" idx="2"/>
          </p:nvPr>
        </p:nvSpPr>
        <p:spPr>
          <a:xfrm>
            <a:off x="5397050" y="2105088"/>
            <a:ext cx="3027000" cy="436800"/>
          </a:xfrm>
          <a:prstGeom prst="rect">
            <a:avLst/>
          </a:prstGeom>
        </p:spPr>
        <p:txBody>
          <a:bodyPr spcFirstLastPara="1" wrap="square" lIns="91425" tIns="91425" rIns="91425" bIns="91425" anchor="t" anchorCtr="0">
            <a:noAutofit/>
          </a:bodyPr>
          <a:lstStyle/>
          <a:p>
            <a:pPr algn="l"/>
            <a:r>
              <a:rPr lang="hu-HU" sz="1700" dirty="0" err="1"/>
              <a:t>Mgaeshki</a:t>
            </a:r>
            <a:r>
              <a:rPr lang="hu-HU" sz="1700" dirty="0"/>
              <a:t> Világítótornya</a:t>
            </a:r>
            <a:br>
              <a:rPr lang="hu-HU" sz="1700" dirty="0"/>
            </a:br>
            <a:endParaRPr sz="1700" dirty="0"/>
          </a:p>
        </p:txBody>
      </p:sp>
      <p:sp>
        <p:nvSpPr>
          <p:cNvPr id="1142" name="Google Shape;1142;p56"/>
          <p:cNvSpPr txBox="1">
            <a:spLocks noGrp="1"/>
          </p:cNvSpPr>
          <p:nvPr>
            <p:ph type="subTitle" idx="1"/>
          </p:nvPr>
        </p:nvSpPr>
        <p:spPr>
          <a:xfrm>
            <a:off x="5397050" y="2465713"/>
            <a:ext cx="302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hu-HU" sz="1600" dirty="0"/>
              <a:t>Megidézzük </a:t>
            </a:r>
            <a:r>
              <a:rPr lang="hu-HU" sz="1600" dirty="0" err="1"/>
              <a:t>Alyndra</a:t>
            </a:r>
            <a:r>
              <a:rPr lang="hu-HU" sz="1600" dirty="0"/>
              <a:t>-t és a harc után őt is szabaddá tesszük</a:t>
            </a:r>
            <a:endParaRPr sz="1600" dirty="0"/>
          </a:p>
        </p:txBody>
      </p:sp>
      <p:sp>
        <p:nvSpPr>
          <p:cNvPr id="1143" name="Google Shape;1143;p56"/>
          <p:cNvSpPr txBox="1">
            <a:spLocks noGrp="1"/>
          </p:cNvSpPr>
          <p:nvPr>
            <p:ph type="title" idx="2"/>
          </p:nvPr>
        </p:nvSpPr>
        <p:spPr>
          <a:xfrm>
            <a:off x="5397050" y="3597938"/>
            <a:ext cx="3229238" cy="436800"/>
          </a:xfrm>
          <a:prstGeom prst="rect">
            <a:avLst/>
          </a:prstGeom>
        </p:spPr>
        <p:txBody>
          <a:bodyPr spcFirstLastPara="1" wrap="square" lIns="91425" tIns="91425" rIns="91425" bIns="91425" anchor="ctr" anchorCtr="0">
            <a:noAutofit/>
          </a:bodyPr>
          <a:lstStyle/>
          <a:p>
            <a:pPr algn="l"/>
            <a:r>
              <a:rPr lang="en" sz="1700" dirty="0"/>
              <a:t> </a:t>
            </a:r>
            <a:r>
              <a:rPr lang="hu-HU" sz="1700" dirty="0"/>
              <a:t>A végső ütközet és az ünnep</a:t>
            </a:r>
            <a:endParaRPr sz="1700" dirty="0"/>
          </a:p>
        </p:txBody>
      </p:sp>
      <p:sp>
        <p:nvSpPr>
          <p:cNvPr id="1144" name="Google Shape;1144;p56"/>
          <p:cNvSpPr txBox="1">
            <a:spLocks noGrp="1"/>
          </p:cNvSpPr>
          <p:nvPr>
            <p:ph type="subTitle" idx="1"/>
          </p:nvPr>
        </p:nvSpPr>
        <p:spPr>
          <a:xfrm>
            <a:off x="5397050" y="3958563"/>
            <a:ext cx="3027000" cy="572700"/>
          </a:xfrm>
          <a:prstGeom prst="rect">
            <a:avLst/>
          </a:prstGeom>
        </p:spPr>
        <p:txBody>
          <a:bodyPr spcFirstLastPara="1" wrap="square" lIns="91425" tIns="91425" rIns="91425" bIns="91425" anchor="t" anchorCtr="0">
            <a:noAutofit/>
          </a:bodyPr>
          <a:lstStyle/>
          <a:p>
            <a:pPr marL="0" lvl="0" indent="0" algn="l">
              <a:spcAft>
                <a:spcPts val="1600"/>
              </a:spcAft>
            </a:pPr>
            <a:r>
              <a:rPr lang="hu-HU" sz="1600" dirty="0"/>
              <a:t>Megakadályozzuk a pusztítást és visszatérünk </a:t>
            </a:r>
            <a:r>
              <a:rPr lang="hu-HU" sz="1600" dirty="0" err="1"/>
              <a:t>Vætt</a:t>
            </a:r>
            <a:r>
              <a:rPr lang="hu-HU" sz="1600" dirty="0"/>
              <a:t>-be a Mágia Ünnepére</a:t>
            </a:r>
            <a:endParaRPr sz="1600" dirty="0"/>
          </a:p>
        </p:txBody>
      </p:sp>
      <p:grpSp>
        <p:nvGrpSpPr>
          <p:cNvPr id="1145" name="Google Shape;1145;p56"/>
          <p:cNvGrpSpPr/>
          <p:nvPr/>
        </p:nvGrpSpPr>
        <p:grpSpPr>
          <a:xfrm>
            <a:off x="4097207" y="1720987"/>
            <a:ext cx="949563" cy="263735"/>
            <a:chOff x="4097207" y="1542112"/>
            <a:chExt cx="949563" cy="263735"/>
          </a:xfrm>
        </p:grpSpPr>
        <p:sp>
          <p:nvSpPr>
            <p:cNvPr id="1146" name="Google Shape;1146;p56"/>
            <p:cNvSpPr/>
            <p:nvPr/>
          </p:nvSpPr>
          <p:spPr>
            <a:xfrm rot="5400000">
              <a:off x="4440121" y="119919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1147" name="Google Shape;1147;p56"/>
            <p:cNvSpPr/>
            <p:nvPr/>
          </p:nvSpPr>
          <p:spPr>
            <a:xfrm>
              <a:off x="4105300" y="1601079"/>
              <a:ext cx="933300" cy="14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XIII.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48" name="Google Shape;1148;p56"/>
          <p:cNvGrpSpPr/>
          <p:nvPr/>
        </p:nvGrpSpPr>
        <p:grpSpPr>
          <a:xfrm>
            <a:off x="4097207" y="3195487"/>
            <a:ext cx="949563" cy="263735"/>
            <a:chOff x="4097207" y="3018912"/>
            <a:chExt cx="949563" cy="263735"/>
          </a:xfrm>
        </p:grpSpPr>
        <p:sp>
          <p:nvSpPr>
            <p:cNvPr id="1149" name="Google Shape;1149;p56"/>
            <p:cNvSpPr/>
            <p:nvPr/>
          </p:nvSpPr>
          <p:spPr>
            <a:xfrm rot="5400000">
              <a:off x="4440121" y="267599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0" name="Google Shape;1150;p56"/>
            <p:cNvSpPr/>
            <p:nvPr/>
          </p:nvSpPr>
          <p:spPr>
            <a:xfrm>
              <a:off x="4105300" y="3025829"/>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XV.</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51" name="Google Shape;1151;p56"/>
          <p:cNvGrpSpPr/>
          <p:nvPr/>
        </p:nvGrpSpPr>
        <p:grpSpPr>
          <a:xfrm>
            <a:off x="4097207" y="3932737"/>
            <a:ext cx="949563" cy="263735"/>
            <a:chOff x="4097207" y="3753862"/>
            <a:chExt cx="949563" cy="263735"/>
          </a:xfrm>
        </p:grpSpPr>
        <p:sp>
          <p:nvSpPr>
            <p:cNvPr id="1152" name="Google Shape;1152;p56"/>
            <p:cNvSpPr/>
            <p:nvPr/>
          </p:nvSpPr>
          <p:spPr>
            <a:xfrm rot="5400000">
              <a:off x="4440121" y="341094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3" name="Google Shape;1153;p56"/>
            <p:cNvSpPr/>
            <p:nvPr/>
          </p:nvSpPr>
          <p:spPr>
            <a:xfrm>
              <a:off x="4105300" y="3760779"/>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XVI.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54" name="Google Shape;1154;p56"/>
          <p:cNvGrpSpPr/>
          <p:nvPr/>
        </p:nvGrpSpPr>
        <p:grpSpPr>
          <a:xfrm>
            <a:off x="4097207" y="2458237"/>
            <a:ext cx="949563" cy="263735"/>
            <a:chOff x="4097207" y="2283974"/>
            <a:chExt cx="949563" cy="263735"/>
          </a:xfrm>
        </p:grpSpPr>
        <p:sp>
          <p:nvSpPr>
            <p:cNvPr id="1155" name="Google Shape;1155;p56"/>
            <p:cNvSpPr/>
            <p:nvPr/>
          </p:nvSpPr>
          <p:spPr>
            <a:xfrm rot="5400000">
              <a:off x="4440121" y="1941060"/>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6" name="Google Shape;1156;p56"/>
            <p:cNvSpPr/>
            <p:nvPr/>
          </p:nvSpPr>
          <p:spPr>
            <a:xfrm>
              <a:off x="4105300" y="2290892"/>
              <a:ext cx="933300" cy="2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6"/>
            <p:cNvSpPr/>
            <p:nvPr/>
          </p:nvSpPr>
          <p:spPr>
            <a:xfrm>
              <a:off x="4105300" y="2290892"/>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XIV.</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spTree>
    <p:extLst>
      <p:ext uri="{BB962C8B-B14F-4D97-AF65-F5344CB8AC3E}">
        <p14:creationId xmlns:p14="http://schemas.microsoft.com/office/powerpoint/2010/main" val="2365848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Google Shape;1011;p48"/>
          <p:cNvSpPr txBox="1">
            <a:spLocks noGrp="1"/>
          </p:cNvSpPr>
          <p:nvPr>
            <p:ph type="title" idx="2"/>
          </p:nvPr>
        </p:nvSpPr>
        <p:spPr>
          <a:xfrm>
            <a:off x="1377200" y="1846050"/>
            <a:ext cx="6390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a:t>Karakterek</a:t>
            </a:r>
            <a:endParaRPr dirty="0"/>
          </a:p>
        </p:txBody>
      </p:sp>
      <p:sp>
        <p:nvSpPr>
          <p:cNvPr id="1013" name="Google Shape;1013;p48"/>
          <p:cNvSpPr txBox="1">
            <a:spLocks noGrp="1"/>
          </p:cNvSpPr>
          <p:nvPr>
            <p:ph type="subTitle" idx="1"/>
          </p:nvPr>
        </p:nvSpPr>
        <p:spPr>
          <a:xfrm>
            <a:off x="2952625" y="2827375"/>
            <a:ext cx="32388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hu-HU" dirty="0"/>
              <a:t>Főbb karakterek bemutatása</a:t>
            </a:r>
            <a:endParaRPr dirty="0"/>
          </a:p>
        </p:txBody>
      </p:sp>
      <p:grpSp>
        <p:nvGrpSpPr>
          <p:cNvPr id="4" name="Google Shape;872;p40">
            <a:extLst>
              <a:ext uri="{FF2B5EF4-FFF2-40B4-BE49-F238E27FC236}">
                <a16:creationId xmlns:a16="http://schemas.microsoft.com/office/drawing/2014/main" id="{726BD399-A6BE-CD6C-30AA-233A73602324}"/>
              </a:ext>
            </a:extLst>
          </p:cNvPr>
          <p:cNvGrpSpPr/>
          <p:nvPr/>
        </p:nvGrpSpPr>
        <p:grpSpPr>
          <a:xfrm rot="10800000">
            <a:off x="4146633" y="3540775"/>
            <a:ext cx="1208867" cy="864054"/>
            <a:chOff x="6479785" y="1632505"/>
            <a:chExt cx="2337782" cy="1670638"/>
          </a:xfrm>
        </p:grpSpPr>
        <p:sp>
          <p:nvSpPr>
            <p:cNvPr id="5" name="Google Shape;873;p40">
              <a:extLst>
                <a:ext uri="{FF2B5EF4-FFF2-40B4-BE49-F238E27FC236}">
                  <a16:creationId xmlns:a16="http://schemas.microsoft.com/office/drawing/2014/main" id="{15DAA251-E894-D831-2B91-67CE84428744}"/>
                </a:ext>
              </a:extLst>
            </p:cNvPr>
            <p:cNvSpPr/>
            <p:nvPr/>
          </p:nvSpPr>
          <p:spPr>
            <a:xfrm>
              <a:off x="6787832" y="1632505"/>
              <a:ext cx="1834113" cy="1670638"/>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74;p40">
              <a:extLst>
                <a:ext uri="{FF2B5EF4-FFF2-40B4-BE49-F238E27FC236}">
                  <a16:creationId xmlns:a16="http://schemas.microsoft.com/office/drawing/2014/main" id="{8220D4FF-1DCD-C27F-5277-BE25E9A9342C}"/>
                </a:ext>
              </a:extLst>
            </p:cNvPr>
            <p:cNvSpPr/>
            <p:nvPr/>
          </p:nvSpPr>
          <p:spPr>
            <a:xfrm>
              <a:off x="6642986" y="239896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75;p40">
              <a:extLst>
                <a:ext uri="{FF2B5EF4-FFF2-40B4-BE49-F238E27FC236}">
                  <a16:creationId xmlns:a16="http://schemas.microsoft.com/office/drawing/2014/main" id="{00C395A7-2A30-457A-8EC1-AC8E68D9CCE4}"/>
                </a:ext>
              </a:extLst>
            </p:cNvPr>
            <p:cNvSpPr/>
            <p:nvPr/>
          </p:nvSpPr>
          <p:spPr>
            <a:xfrm>
              <a:off x="6479785" y="2483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76;p40">
              <a:extLst>
                <a:ext uri="{FF2B5EF4-FFF2-40B4-BE49-F238E27FC236}">
                  <a16:creationId xmlns:a16="http://schemas.microsoft.com/office/drawing/2014/main" id="{74C26E83-1431-A5DE-E5E8-4B2DF037A018}"/>
                </a:ext>
              </a:extLst>
            </p:cNvPr>
            <p:cNvSpPr/>
            <p:nvPr/>
          </p:nvSpPr>
          <p:spPr>
            <a:xfrm>
              <a:off x="8255884" y="27736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885;p40">
            <a:extLst>
              <a:ext uri="{FF2B5EF4-FFF2-40B4-BE49-F238E27FC236}">
                <a16:creationId xmlns:a16="http://schemas.microsoft.com/office/drawing/2014/main" id="{CA327D94-F8B6-689E-916B-61639BF00FD4}"/>
              </a:ext>
            </a:extLst>
          </p:cNvPr>
          <p:cNvSpPr txBox="1">
            <a:spLocks/>
          </p:cNvSpPr>
          <p:nvPr/>
        </p:nvSpPr>
        <p:spPr>
          <a:xfrm>
            <a:off x="4383088" y="3779960"/>
            <a:ext cx="625500" cy="381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700" b="1" dirty="0">
                <a:latin typeface="Domine" panose="020B0604020202020204" charset="0"/>
              </a:rPr>
              <a:t>02</a:t>
            </a:r>
          </a:p>
        </p:txBody>
      </p:sp>
    </p:spTree>
  </p:cSld>
  <p:clrMapOvr>
    <a:masterClrMapping/>
  </p:clrMapOvr>
</p:sld>
</file>

<file path=ppt/theme/theme1.xml><?xml version="1.0" encoding="utf-8"?>
<a:theme xmlns:a="http://schemas.openxmlformats.org/drawingml/2006/main" name="Middle Earth Fantasy Day by Slidesgo">
  <a:themeElements>
    <a:clrScheme name="Simple Light">
      <a:dk1>
        <a:srgbClr val="262A29"/>
      </a:dk1>
      <a:lt1>
        <a:srgbClr val="F6E5CC"/>
      </a:lt1>
      <a:dk2>
        <a:srgbClr val="EEDEC5"/>
      </a:dk2>
      <a:lt2>
        <a:srgbClr val="FAE69B"/>
      </a:lt2>
      <a:accent1>
        <a:srgbClr val="FCEDB4"/>
      </a:accent1>
      <a:accent2>
        <a:srgbClr val="FFFBF0"/>
      </a:accent2>
      <a:accent3>
        <a:srgbClr val="6E704A"/>
      </a:accent3>
      <a:accent4>
        <a:srgbClr val="504E31"/>
      </a:accent4>
      <a:accent5>
        <a:srgbClr val="504E31"/>
      </a:accent5>
      <a:accent6>
        <a:srgbClr val="2E2D24"/>
      </a:accent6>
      <a:hlink>
        <a:srgbClr val="30333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TotalTime>
  <Words>870</Words>
  <Application>Microsoft Office PowerPoint</Application>
  <PresentationFormat>Diavetítés a képernyőre (16:9 oldalarány)</PresentationFormat>
  <Paragraphs>131</Paragraphs>
  <Slides>19</Slides>
  <Notes>18</Notes>
  <HiddenSlides>0</HiddenSlides>
  <MMClips>0</MMClips>
  <ScaleCrop>false</ScaleCrop>
  <HeadingPairs>
    <vt:vector size="6" baseType="variant">
      <vt:variant>
        <vt:lpstr>Használt betűtípusok</vt:lpstr>
      </vt:variant>
      <vt:variant>
        <vt:i4>6</vt:i4>
      </vt:variant>
      <vt:variant>
        <vt:lpstr>Téma</vt:lpstr>
      </vt:variant>
      <vt:variant>
        <vt:i4>1</vt:i4>
      </vt:variant>
      <vt:variant>
        <vt:lpstr>Diacímek</vt:lpstr>
      </vt:variant>
      <vt:variant>
        <vt:i4>19</vt:i4>
      </vt:variant>
    </vt:vector>
  </HeadingPairs>
  <TitlesOfParts>
    <vt:vector size="26" baseType="lpstr">
      <vt:lpstr>Roboto</vt:lpstr>
      <vt:lpstr>Domine</vt:lpstr>
      <vt:lpstr>Bebas Neue</vt:lpstr>
      <vt:lpstr>Arial</vt:lpstr>
      <vt:lpstr>Times New Roman</vt:lpstr>
      <vt:lpstr>Wingdings</vt:lpstr>
      <vt:lpstr>Middle Earth Fantasy Day by Slidesgo</vt:lpstr>
      <vt:lpstr>Path of Power</vt:lpstr>
      <vt:lpstr>Alapkoncepció</vt:lpstr>
      <vt:lpstr>Alapkoncepció</vt:lpstr>
      <vt:lpstr>Birodalmak / Bevezetés</vt:lpstr>
      <vt:lpstr>Mi történik?</vt:lpstr>
      <vt:lpstr>Mi történik?</vt:lpstr>
      <vt:lpstr>Mi történik?</vt:lpstr>
      <vt:lpstr>Mi történik?</vt:lpstr>
      <vt:lpstr>Karakterek</vt:lpstr>
      <vt:lpstr>Karakterek</vt:lpstr>
      <vt:lpstr>Þórbjörn</vt:lpstr>
      <vt:lpstr>Kaprasíus</vt:lpstr>
      <vt:lpstr>Anðroghour</vt:lpstr>
      <vt:lpstr>Tjörfi </vt:lpstr>
      <vt:lpstr>Snærún  </vt:lpstr>
      <vt:lpstr>Sigmundur  </vt:lpstr>
      <vt:lpstr>Tárgyak</vt:lpstr>
      <vt:lpstr> Főbb Tárgyak</vt:lpstr>
      <vt:lpstr>Köszönjük a figyelmet!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Middle Earth Fantasy Day</dc:title>
  <cp:lastModifiedBy>Suli</cp:lastModifiedBy>
  <cp:revision>142</cp:revision>
  <dcterms:modified xsi:type="dcterms:W3CDTF">2022-12-12T09:57:34Z</dcterms:modified>
</cp:coreProperties>
</file>