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handoutMasterIdLst>
    <p:handoutMasterId r:id="rId20"/>
  </p:handoutMasterIdLst>
  <p:sldIdLst>
    <p:sldId id="256" r:id="rId2"/>
    <p:sldId id="258" r:id="rId3"/>
    <p:sldId id="259" r:id="rId4"/>
    <p:sldId id="264" r:id="rId5"/>
    <p:sldId id="274" r:id="rId6"/>
    <p:sldId id="312" r:id="rId7"/>
    <p:sldId id="313" r:id="rId8"/>
    <p:sldId id="314" r:id="rId9"/>
    <p:sldId id="266" r:id="rId10"/>
    <p:sldId id="262" r:id="rId11"/>
    <p:sldId id="267" r:id="rId12"/>
    <p:sldId id="308" r:id="rId13"/>
    <p:sldId id="310" r:id="rId14"/>
    <p:sldId id="311" r:id="rId15"/>
    <p:sldId id="317" r:id="rId16"/>
    <p:sldId id="316" r:id="rId17"/>
    <p:sldId id="318" r:id="rId18"/>
  </p:sldIdLst>
  <p:sldSz cx="9144000" cy="5143500" type="screen16x9"/>
  <p:notesSz cx="6858000" cy="9144000"/>
  <p:embeddedFontLst>
    <p:embeddedFont>
      <p:font typeface="Bebas Neue" panose="020B0604020202020204" charset="-18"/>
      <p:regular r:id="rId21"/>
    </p:embeddedFont>
    <p:embeddedFont>
      <p:font typeface="Domine" panose="020B0604020202020204" charset="0"/>
      <p:regular r:id="rId22"/>
      <p:bold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D286E-8E3C-48BA-B54A-A597DF256D0E}">
  <a:tblStyle styleId="{81AD286E-8E3C-48BA-B54A-A597DF256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snapToGrid="0">
      <p:cViewPr varScale="1">
        <p:scale>
          <a:sx n="140" d="100"/>
          <a:sy n="140" d="100"/>
        </p:scale>
        <p:origin x="846" y="102"/>
      </p:cViewPr>
      <p:guideLst/>
    </p:cSldViewPr>
  </p:slideViewPr>
  <p:notesTextViewPr>
    <p:cViewPr>
      <p:scale>
        <a:sx n="1" d="1"/>
        <a:sy n="1" d="1"/>
      </p:scale>
      <p:origin x="0" y="0"/>
    </p:cViewPr>
  </p:notesTextViewPr>
  <p:notesViewPr>
    <p:cSldViewPr snapToGrid="0">
      <p:cViewPr varScale="1">
        <p:scale>
          <a:sx n="87" d="100"/>
          <a:sy n="87" d="100"/>
        </p:scale>
        <p:origin x="5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20B375A7-B771-4941-E36E-81E851DCE8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F2D8C0AD-7224-9C93-4815-D4EB0A57FB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1F0A42-248B-4537-92F7-DC2AEF655176}" type="datetimeFigureOut">
              <a:rPr lang="hu-HU" smtClean="0"/>
              <a:t>2022. 12. 12.</a:t>
            </a:fld>
            <a:endParaRPr lang="hu-HU"/>
          </a:p>
        </p:txBody>
      </p:sp>
      <p:sp>
        <p:nvSpPr>
          <p:cNvPr id="4" name="Élőláb helye 3">
            <a:extLst>
              <a:ext uri="{FF2B5EF4-FFF2-40B4-BE49-F238E27FC236}">
                <a16:creationId xmlns:a16="http://schemas.microsoft.com/office/drawing/2014/main" id="{08C585AA-2C24-DC6C-7028-D21DBD7305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3FB078D8-7F21-24FF-F37A-2EA8730D10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F4B454-42E1-415E-A151-F16A4A3F48FC}" type="slidenum">
              <a:rPr lang="hu-HU" smtClean="0"/>
              <a:t>‹#›</a:t>
            </a:fld>
            <a:endParaRPr lang="hu-HU"/>
          </a:p>
        </p:txBody>
      </p:sp>
    </p:spTree>
    <p:extLst>
      <p:ext uri="{BB962C8B-B14F-4D97-AF65-F5344CB8AC3E}">
        <p14:creationId xmlns:p14="http://schemas.microsoft.com/office/powerpoint/2010/main" val="36285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aacf80043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aacf80043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07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947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98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2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13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aacf80043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aacf80043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83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6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03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6550" y="2755383"/>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hasCustomPrompt="1"/>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hu-HU" dirty="0" err="1"/>
              <a:t>Bread_GameName</a:t>
            </a:r>
            <a:endParaRPr dirty="0"/>
          </a:p>
        </p:txBody>
      </p:sp>
      <p:sp>
        <p:nvSpPr>
          <p:cNvPr id="46" name="Google Shape;46;p2"/>
          <p:cNvSpPr txBox="1">
            <a:spLocks noGrp="1"/>
          </p:cNvSpPr>
          <p:nvPr>
            <p:ph type="subTitle" idx="1" hasCustomPrompt="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hu-HU" dirty="0" err="1"/>
              <a:t>Bread</a:t>
            </a:r>
            <a:endParaRPr dirty="0"/>
          </a:p>
        </p:txBody>
      </p:sp>
      <p:pic>
        <p:nvPicPr>
          <p:cNvPr id="5" name="Kép 4">
            <a:extLst>
              <a:ext uri="{FF2B5EF4-FFF2-40B4-BE49-F238E27FC236}">
                <a16:creationId xmlns:a16="http://schemas.microsoft.com/office/drawing/2014/main" id="{91DC8D10-A5D0-ACC9-3AE7-839312BAF0E4}"/>
              </a:ext>
            </a:extLst>
          </p:cNvPr>
          <p:cNvPicPr>
            <a:picLocks noChangeAspect="1"/>
          </p:cNvPicPr>
          <p:nvPr userDrawn="1"/>
        </p:nvPicPr>
        <p:blipFill>
          <a:blip r:embed="rId2"/>
          <a:stretch>
            <a:fillRect/>
          </a:stretch>
        </p:blipFill>
        <p:spPr>
          <a:xfrm>
            <a:off x="8219310" y="-2709"/>
            <a:ext cx="924690" cy="1087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83"/>
        <p:cNvGrpSpPr/>
        <p:nvPr/>
      </p:nvGrpSpPr>
      <p:grpSpPr>
        <a:xfrm>
          <a:off x="0" y="0"/>
          <a:ext cx="0" cy="0"/>
          <a:chOff x="0" y="0"/>
          <a:chExt cx="0" cy="0"/>
        </a:xfrm>
      </p:grpSpPr>
      <p:sp>
        <p:nvSpPr>
          <p:cNvPr id="684" name="Google Shape;684;p30"/>
          <p:cNvSpPr/>
          <p:nvPr/>
        </p:nvSpPr>
        <p:spPr>
          <a:xfrm flipH="1">
            <a:off x="5659949" y="471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0"/>
          <p:cNvGrpSpPr/>
          <p:nvPr/>
        </p:nvGrpSpPr>
        <p:grpSpPr>
          <a:xfrm>
            <a:off x="175065" y="1066703"/>
            <a:ext cx="8809837" cy="3967706"/>
            <a:chOff x="175065" y="1122903"/>
            <a:chExt cx="8809837" cy="3967706"/>
          </a:xfrm>
        </p:grpSpPr>
        <p:sp>
          <p:nvSpPr>
            <p:cNvPr id="687" name="Google Shape;687;p30"/>
            <p:cNvSpPr/>
            <p:nvPr/>
          </p:nvSpPr>
          <p:spPr>
            <a:xfrm>
              <a:off x="8532686" y="18226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8371388" y="112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8834115" y="1297922"/>
              <a:ext cx="150787" cy="73131"/>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8167905" y="137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8305489" y="4513592"/>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8429856" y="4270551"/>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0"/>
            <p:cNvGrpSpPr/>
            <p:nvPr/>
          </p:nvGrpSpPr>
          <p:grpSpPr>
            <a:xfrm>
              <a:off x="175065" y="2822084"/>
              <a:ext cx="1091113" cy="2268526"/>
              <a:chOff x="851974" y="913738"/>
              <a:chExt cx="210607" cy="437872"/>
            </a:xfrm>
          </p:grpSpPr>
          <p:sp>
            <p:nvSpPr>
              <p:cNvPr id="694" name="Google Shape;694;p30"/>
              <p:cNvSpPr/>
              <p:nvPr/>
            </p:nvSpPr>
            <p:spPr>
              <a:xfrm>
                <a:off x="851974" y="913738"/>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856974" y="962313"/>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999631" y="133511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1040831" y="126098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8" name="Google Shape;698;p30"/>
          <p:cNvGrpSpPr/>
          <p:nvPr/>
        </p:nvGrpSpPr>
        <p:grpSpPr>
          <a:xfrm flipH="1">
            <a:off x="-103928" y="11357"/>
            <a:ext cx="9489289" cy="4774777"/>
            <a:chOff x="-150589" y="11357"/>
            <a:chExt cx="9489289" cy="4774777"/>
          </a:xfrm>
        </p:grpSpPr>
        <p:sp>
          <p:nvSpPr>
            <p:cNvPr id="699" name="Google Shape;699;p30"/>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30"/>
          <p:cNvSpPr txBox="1">
            <a:spLocks noGrp="1"/>
          </p:cNvSpPr>
          <p:nvPr>
            <p:ph type="title" idx="2"/>
          </p:nvPr>
        </p:nvSpPr>
        <p:spPr>
          <a:xfrm>
            <a:off x="71330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0" name="Google Shape;710;p30"/>
          <p:cNvSpPr txBox="1">
            <a:spLocks noGrp="1"/>
          </p:cNvSpPr>
          <p:nvPr>
            <p:ph type="subTitle" idx="1"/>
          </p:nvPr>
        </p:nvSpPr>
        <p:spPr>
          <a:xfrm>
            <a:off x="119583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1" name="Google Shape;711;p30"/>
          <p:cNvSpPr txBox="1">
            <a:spLocks noGrp="1"/>
          </p:cNvSpPr>
          <p:nvPr>
            <p:ph type="title" idx="3"/>
          </p:nvPr>
        </p:nvSpPr>
        <p:spPr>
          <a:xfrm>
            <a:off x="459845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2" name="Google Shape;712;p30"/>
          <p:cNvSpPr txBox="1">
            <a:spLocks noGrp="1"/>
          </p:cNvSpPr>
          <p:nvPr>
            <p:ph type="subTitle" idx="4"/>
          </p:nvPr>
        </p:nvSpPr>
        <p:spPr>
          <a:xfrm>
            <a:off x="508098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3" name="Google Shape;713;p30"/>
          <p:cNvSpPr txBox="1">
            <a:spLocks noGrp="1"/>
          </p:cNvSpPr>
          <p:nvPr>
            <p:ph type="title" idx="5"/>
          </p:nvPr>
        </p:nvSpPr>
        <p:spPr>
          <a:xfrm>
            <a:off x="71330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4" name="Google Shape;714;p30"/>
          <p:cNvSpPr txBox="1">
            <a:spLocks noGrp="1"/>
          </p:cNvSpPr>
          <p:nvPr>
            <p:ph type="subTitle" idx="6"/>
          </p:nvPr>
        </p:nvSpPr>
        <p:spPr>
          <a:xfrm>
            <a:off x="119583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5" name="Google Shape;715;p30"/>
          <p:cNvSpPr txBox="1">
            <a:spLocks noGrp="1"/>
          </p:cNvSpPr>
          <p:nvPr>
            <p:ph type="title" idx="7"/>
          </p:nvPr>
        </p:nvSpPr>
        <p:spPr>
          <a:xfrm>
            <a:off x="459845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6" name="Google Shape;716;p30"/>
          <p:cNvSpPr txBox="1">
            <a:spLocks noGrp="1"/>
          </p:cNvSpPr>
          <p:nvPr>
            <p:ph type="subTitle" idx="8"/>
          </p:nvPr>
        </p:nvSpPr>
        <p:spPr>
          <a:xfrm>
            <a:off x="508098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717"/>
        <p:cNvGrpSpPr/>
        <p:nvPr/>
      </p:nvGrpSpPr>
      <p:grpSpPr>
        <a:xfrm>
          <a:off x="0" y="0"/>
          <a:ext cx="0" cy="0"/>
          <a:chOff x="0" y="0"/>
          <a:chExt cx="0" cy="0"/>
        </a:xfrm>
      </p:grpSpPr>
      <p:sp>
        <p:nvSpPr>
          <p:cNvPr id="718" name="Google Shape;718;p31"/>
          <p:cNvSpPr/>
          <p:nvPr/>
        </p:nvSpPr>
        <p:spPr>
          <a:xfrm>
            <a:off x="91" y="1907087"/>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29534" y="1137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047438" y="42161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8581953" y="7741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8709098" y="3944206"/>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8817836" y="22637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506450" y="4499375"/>
            <a:ext cx="413545" cy="210602"/>
            <a:chOff x="2997351" y="1193725"/>
            <a:chExt cx="413545" cy="210602"/>
          </a:xfrm>
        </p:grpSpPr>
        <p:sp>
          <p:nvSpPr>
            <p:cNvPr id="727" name="Google Shape;727;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1"/>
          <p:cNvGrpSpPr/>
          <p:nvPr/>
        </p:nvGrpSpPr>
        <p:grpSpPr>
          <a:xfrm>
            <a:off x="8224000" y="1283087"/>
            <a:ext cx="413545" cy="210602"/>
            <a:chOff x="2997351" y="1193725"/>
            <a:chExt cx="413545" cy="210602"/>
          </a:xfrm>
        </p:grpSpPr>
        <p:sp>
          <p:nvSpPr>
            <p:cNvPr id="730" name="Google Shape;730;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3" name="Google Shape;733;p31"/>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4" name="Google Shape;734;p31"/>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5" name="Google Shape;735;p31"/>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6" name="Google Shape;736;p31"/>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7" name="Google Shape;737;p31"/>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8" name="Google Shape;738;p31"/>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9" name="Google Shape;739;p31"/>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0" name="Google Shape;740;p31"/>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1" name="Google Shape;741;p31"/>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2" name="Google Shape;742;p31"/>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31"/>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4" name="Google Shape;744;p31"/>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658262" y="1696368"/>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956403" y="2344559"/>
            <a:ext cx="1149513" cy="1172522"/>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130438" y="1200936"/>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hasCustomPrompt="1"/>
          </p:nvPr>
        </p:nvSpPr>
        <p:spPr>
          <a:xfrm>
            <a:off x="2006700" y="191544"/>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hu-HU" dirty="0"/>
              <a:t>Alapkoncepció</a:t>
            </a:r>
            <a:endParaRPr dirty="0"/>
          </a:p>
        </p:txBody>
      </p:sp>
      <p:sp>
        <p:nvSpPr>
          <p:cNvPr id="71" name="Google Shape;71;p3"/>
          <p:cNvSpPr txBox="1">
            <a:spLocks noGrp="1"/>
          </p:cNvSpPr>
          <p:nvPr>
            <p:ph type="subTitle" idx="1"/>
          </p:nvPr>
        </p:nvSpPr>
        <p:spPr>
          <a:xfrm>
            <a:off x="2057883" y="1333500"/>
            <a:ext cx="4962860" cy="381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dirty="0"/>
          </a:p>
        </p:txBody>
      </p:sp>
      <p:grpSp>
        <p:nvGrpSpPr>
          <p:cNvPr id="72" name="Google Shape;72;p3"/>
          <p:cNvGrpSpPr/>
          <p:nvPr/>
        </p:nvGrpSpPr>
        <p:grpSpPr>
          <a:xfrm>
            <a:off x="1422392" y="1672126"/>
            <a:ext cx="6788811" cy="1042355"/>
            <a:chOff x="2125325" y="1393295"/>
            <a:chExt cx="6788811" cy="1042355"/>
          </a:xfrm>
        </p:grpSpPr>
        <p:sp>
          <p:nvSpPr>
            <p:cNvPr id="73" name="Google Shape;73;p3"/>
            <p:cNvSpPr/>
            <p:nvPr/>
          </p:nvSpPr>
          <p:spPr>
            <a:xfrm>
              <a:off x="2125325" y="2257285"/>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709416" y="1393295"/>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09"/>
        <p:cNvGrpSpPr/>
        <p:nvPr/>
      </p:nvGrpSpPr>
      <p:grpSpPr>
        <a:xfrm>
          <a:off x="0" y="0"/>
          <a:ext cx="0" cy="0"/>
          <a:chOff x="0" y="0"/>
          <a:chExt cx="0" cy="0"/>
        </a:xfrm>
      </p:grpSpPr>
      <p:sp>
        <p:nvSpPr>
          <p:cNvPr id="310" name="Google Shape;310;p16"/>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flipH="1">
            <a:off x="204018" y="117070"/>
            <a:ext cx="9096477" cy="2896172"/>
            <a:chOff x="468948" y="976607"/>
            <a:chExt cx="9096477" cy="2896172"/>
          </a:xfrm>
        </p:grpSpPr>
        <p:sp>
          <p:nvSpPr>
            <p:cNvPr id="312" name="Google Shape;312;p16"/>
            <p:cNvSpPr/>
            <p:nvPr/>
          </p:nvSpPr>
          <p:spPr>
            <a:xfrm>
              <a:off x="910850" y="346836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468948" y="12181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1175448" y="9766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24947" y="282412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flipH="1">
            <a:off x="2033023" y="25512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1624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815088">
            <a:off x="2081340"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6980245" y="3716154"/>
            <a:ext cx="2163755" cy="1805686"/>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2235283">
            <a:off x="5858918"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6"/>
          <p:cNvGrpSpPr/>
          <p:nvPr/>
        </p:nvGrpSpPr>
        <p:grpSpPr>
          <a:xfrm>
            <a:off x="-883231" y="2316607"/>
            <a:ext cx="3489177" cy="2618424"/>
            <a:chOff x="-1545755" y="2356907"/>
            <a:chExt cx="3858855" cy="2895846"/>
          </a:xfrm>
        </p:grpSpPr>
        <p:sp>
          <p:nvSpPr>
            <p:cNvPr id="324" name="Google Shape;324;p16"/>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flipH="1">
            <a:off x="7042701" y="383107"/>
            <a:ext cx="1203087" cy="1207895"/>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flipH="1">
            <a:off x="4487468" y="4179431"/>
            <a:ext cx="93675" cy="36508"/>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flipH="1">
            <a:off x="6284870" y="870592"/>
            <a:ext cx="583868" cy="427505"/>
            <a:chOff x="998250" y="971075"/>
            <a:chExt cx="163925" cy="120025"/>
          </a:xfrm>
        </p:grpSpPr>
        <p:sp>
          <p:nvSpPr>
            <p:cNvPr id="330" name="Google Shape;330;p16"/>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6"/>
          <p:cNvSpPr/>
          <p:nvPr/>
        </p:nvSpPr>
        <p:spPr>
          <a:xfrm flipH="1">
            <a:off x="6446074" y="2356903"/>
            <a:ext cx="89" cy="21015"/>
          </a:xfrm>
          <a:custGeom>
            <a:avLst/>
            <a:gdLst/>
            <a:ahLst/>
            <a:cxnLst/>
            <a:rect l="l" t="t" r="r" b="b"/>
            <a:pathLst>
              <a:path w="1" h="236" extrusionOk="0">
                <a:moveTo>
                  <a:pt x="1" y="236"/>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flipH="1">
            <a:off x="6280003" y="1834381"/>
            <a:ext cx="89" cy="3295"/>
          </a:xfrm>
          <a:custGeom>
            <a:avLst/>
            <a:gdLst/>
            <a:ahLst/>
            <a:cxnLst/>
            <a:rect l="l" t="t" r="r" b="b"/>
            <a:pathLst>
              <a:path w="1" h="37" extrusionOk="0">
                <a:moveTo>
                  <a:pt x="1" y="37"/>
                </a:moveTo>
                <a:cubicBezTo>
                  <a:pt x="1" y="19"/>
                  <a:pt x="1" y="19"/>
                  <a:pt x="1" y="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flipH="1">
            <a:off x="5983301" y="1834381"/>
            <a:ext cx="89" cy="3295"/>
          </a:xfrm>
          <a:custGeom>
            <a:avLst/>
            <a:gdLst/>
            <a:ahLst/>
            <a:cxnLst/>
            <a:rect l="l" t="t" r="r" b="b"/>
            <a:pathLst>
              <a:path w="1" h="37" extrusionOk="0">
                <a:moveTo>
                  <a:pt x="1" y="1"/>
                </a:moveTo>
                <a:lnTo>
                  <a:pt x="1" y="1"/>
                </a:lnTo>
                <a:cubicBezTo>
                  <a:pt x="1" y="19"/>
                  <a:pt x="1" y="19"/>
                  <a:pt x="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txBox="1">
            <a:spLocks noGrp="1"/>
          </p:cNvSpPr>
          <p:nvPr>
            <p:ph type="title" hasCustomPrompt="1"/>
          </p:nvPr>
        </p:nvSpPr>
        <p:spPr>
          <a:xfrm>
            <a:off x="2996550" y="8806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8" name="Google Shape;338;p16"/>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6"/>
          <p:cNvSpPr/>
          <p:nvPr/>
        </p:nvSpPr>
        <p:spPr>
          <a:xfrm>
            <a:off x="-59450"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7"/>
        <p:cNvGrpSpPr/>
        <p:nvPr/>
      </p:nvGrpSpPr>
      <p:grpSpPr>
        <a:xfrm>
          <a:off x="0" y="0"/>
          <a:ext cx="0" cy="0"/>
          <a:chOff x="0" y="0"/>
          <a:chExt cx="0" cy="0"/>
        </a:xfrm>
      </p:grpSpPr>
      <p:sp>
        <p:nvSpPr>
          <p:cNvPr id="358" name="Google Shape;358;p18"/>
          <p:cNvSpPr/>
          <p:nvPr/>
        </p:nvSpPr>
        <p:spPr>
          <a:xfrm flipH="1">
            <a:off x="72"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flipH="1">
            <a:off x="7152884"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flipH="1">
            <a:off x="300664" y="4326103"/>
            <a:ext cx="2082569" cy="57268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a:off x="-126741" y="210082"/>
            <a:ext cx="9458174" cy="4006055"/>
            <a:chOff x="-126741" y="210082"/>
            <a:chExt cx="9458174" cy="4006055"/>
          </a:xfrm>
        </p:grpSpPr>
        <p:sp>
          <p:nvSpPr>
            <p:cNvPr id="362" name="Google Shape;362;p18"/>
            <p:cNvSpPr/>
            <p:nvPr/>
          </p:nvSpPr>
          <p:spPr>
            <a:xfrm flipH="1">
              <a:off x="140599" y="629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flipH="1">
              <a:off x="-126741"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flipH="1">
              <a:off x="-126721"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flipH="1">
              <a:off x="8711212"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flipH="1">
              <a:off x="8769750"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8"/>
          <p:cNvSpPr/>
          <p:nvPr/>
        </p:nvSpPr>
        <p:spPr>
          <a:xfrm flipH="1">
            <a:off x="7398231"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8"/>
          <p:cNvGrpSpPr/>
          <p:nvPr/>
        </p:nvGrpSpPr>
        <p:grpSpPr>
          <a:xfrm flipH="1">
            <a:off x="8223996" y="4394750"/>
            <a:ext cx="413545" cy="210602"/>
            <a:chOff x="2997351" y="1193725"/>
            <a:chExt cx="413545" cy="210602"/>
          </a:xfrm>
        </p:grpSpPr>
        <p:sp>
          <p:nvSpPr>
            <p:cNvPr id="369" name="Google Shape;369;p18"/>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569"/>
        <p:cNvGrpSpPr/>
        <p:nvPr/>
      </p:nvGrpSpPr>
      <p:grpSpPr>
        <a:xfrm>
          <a:off x="0" y="0"/>
          <a:ext cx="0" cy="0"/>
          <a:chOff x="0" y="0"/>
          <a:chExt cx="0" cy="0"/>
        </a:xfrm>
      </p:grpSpPr>
      <p:grpSp>
        <p:nvGrpSpPr>
          <p:cNvPr id="570" name="Google Shape;570;p25"/>
          <p:cNvGrpSpPr/>
          <p:nvPr/>
        </p:nvGrpSpPr>
        <p:grpSpPr>
          <a:xfrm>
            <a:off x="-103928" y="11357"/>
            <a:ext cx="9489289" cy="5132136"/>
            <a:chOff x="-103928" y="11357"/>
            <a:chExt cx="9489289" cy="5132136"/>
          </a:xfrm>
        </p:grpSpPr>
        <p:sp>
          <p:nvSpPr>
            <p:cNvPr id="571" name="Google Shape;571;p25"/>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5"/>
            <p:cNvGrpSpPr/>
            <p:nvPr/>
          </p:nvGrpSpPr>
          <p:grpSpPr>
            <a:xfrm flipH="1">
              <a:off x="-103928" y="11357"/>
              <a:ext cx="9489289" cy="4774777"/>
              <a:chOff x="-150589" y="11357"/>
              <a:chExt cx="9489289" cy="4774777"/>
            </a:xfrm>
          </p:grpSpPr>
          <p:sp>
            <p:nvSpPr>
              <p:cNvPr id="574" name="Google Shape;574;p25"/>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5"/>
            <p:cNvGrpSpPr/>
            <p:nvPr/>
          </p:nvGrpSpPr>
          <p:grpSpPr>
            <a:xfrm>
              <a:off x="587551" y="586771"/>
              <a:ext cx="7251201" cy="4310942"/>
              <a:chOff x="615514" y="637221"/>
              <a:chExt cx="7251201" cy="4310942"/>
            </a:xfrm>
          </p:grpSpPr>
          <p:sp>
            <p:nvSpPr>
              <p:cNvPr id="584" name="Google Shape;584;p25"/>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5"/>
              <p:cNvGrpSpPr/>
              <p:nvPr/>
            </p:nvGrpSpPr>
            <p:grpSpPr>
              <a:xfrm>
                <a:off x="7017452" y="637221"/>
                <a:ext cx="849263" cy="621826"/>
                <a:chOff x="2172695" y="492015"/>
                <a:chExt cx="163925" cy="120025"/>
              </a:xfrm>
            </p:grpSpPr>
            <p:sp>
              <p:nvSpPr>
                <p:cNvPr id="587" name="Google Shape;587;p25"/>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25"/>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25"/>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644"/>
        <p:cNvGrpSpPr/>
        <p:nvPr/>
      </p:nvGrpSpPr>
      <p:grpSpPr>
        <a:xfrm>
          <a:off x="0" y="0"/>
          <a:ext cx="0" cy="0"/>
          <a:chOff x="0" y="0"/>
          <a:chExt cx="0" cy="0"/>
        </a:xfrm>
      </p:grpSpPr>
      <p:sp>
        <p:nvSpPr>
          <p:cNvPr id="645" name="Google Shape;645;p28"/>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58" name="Google Shape;658;p28"/>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9" name="Google Shape;65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0" name="Google Shape;660;p28"/>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61" name="Google Shape;661;p28"/>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62"/>
        <p:cNvGrpSpPr/>
        <p:nvPr/>
      </p:nvGrpSpPr>
      <p:grpSpPr>
        <a:xfrm>
          <a:off x="0" y="0"/>
          <a:ext cx="0" cy="0"/>
          <a:chOff x="0" y="0"/>
          <a:chExt cx="0" cy="0"/>
        </a:xfrm>
      </p:grpSpPr>
      <p:sp>
        <p:nvSpPr>
          <p:cNvPr id="663" name="Google Shape;663;p29"/>
          <p:cNvSpPr/>
          <p:nvPr/>
        </p:nvSpPr>
        <p:spPr>
          <a:xfrm>
            <a:off x="-394054" y="24440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118658"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5220001" y="399034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8423991" y="399034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8691310" y="150603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8691312"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309997" y="3969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432384" y="42001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1267809"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9"/>
          <p:cNvGrpSpPr/>
          <p:nvPr/>
        </p:nvGrpSpPr>
        <p:grpSpPr>
          <a:xfrm>
            <a:off x="7695447" y="481452"/>
            <a:ext cx="995845" cy="746097"/>
            <a:chOff x="4074072" y="4231627"/>
            <a:chExt cx="995845" cy="746097"/>
          </a:xfrm>
        </p:grpSpPr>
        <p:sp>
          <p:nvSpPr>
            <p:cNvPr id="673" name="Google Shape;673;p29"/>
            <p:cNvSpPr/>
            <p:nvPr/>
          </p:nvSpPr>
          <p:spPr>
            <a:xfrm>
              <a:off x="4074072" y="4914577"/>
              <a:ext cx="154121" cy="63147"/>
            </a:xfrm>
            <a:custGeom>
              <a:avLst/>
              <a:gdLst/>
              <a:ahLst/>
              <a:cxnLst/>
              <a:rect l="l" t="t" r="r" b="b"/>
              <a:pathLst>
                <a:path w="925" h="379" extrusionOk="0">
                  <a:moveTo>
                    <a:pt x="203" y="1"/>
                  </a:moveTo>
                  <a:cubicBezTo>
                    <a:pt x="120" y="1"/>
                    <a:pt x="43" y="49"/>
                    <a:pt x="1" y="121"/>
                  </a:cubicBezTo>
                  <a:cubicBezTo>
                    <a:pt x="31" y="91"/>
                    <a:pt x="71" y="77"/>
                    <a:pt x="114" y="77"/>
                  </a:cubicBezTo>
                  <a:cubicBezTo>
                    <a:pt x="149" y="77"/>
                    <a:pt x="185" y="86"/>
                    <a:pt x="218" y="103"/>
                  </a:cubicBezTo>
                  <a:cubicBezTo>
                    <a:pt x="290" y="157"/>
                    <a:pt x="345" y="229"/>
                    <a:pt x="363" y="320"/>
                  </a:cubicBezTo>
                  <a:cubicBezTo>
                    <a:pt x="363" y="338"/>
                    <a:pt x="399" y="356"/>
                    <a:pt x="417" y="374"/>
                  </a:cubicBezTo>
                  <a:cubicBezTo>
                    <a:pt x="427" y="377"/>
                    <a:pt x="436" y="379"/>
                    <a:pt x="446" y="379"/>
                  </a:cubicBezTo>
                  <a:cubicBezTo>
                    <a:pt x="490" y="379"/>
                    <a:pt x="529" y="346"/>
                    <a:pt x="544" y="302"/>
                  </a:cubicBezTo>
                  <a:cubicBezTo>
                    <a:pt x="578" y="134"/>
                    <a:pt x="720" y="28"/>
                    <a:pt x="885" y="28"/>
                  </a:cubicBezTo>
                  <a:cubicBezTo>
                    <a:pt x="898" y="28"/>
                    <a:pt x="911" y="29"/>
                    <a:pt x="924" y="30"/>
                  </a:cubicBezTo>
                  <a:cubicBezTo>
                    <a:pt x="869" y="12"/>
                    <a:pt x="813" y="3"/>
                    <a:pt x="758" y="3"/>
                  </a:cubicBezTo>
                  <a:cubicBezTo>
                    <a:pt x="644" y="3"/>
                    <a:pt x="535" y="41"/>
                    <a:pt x="452" y="116"/>
                  </a:cubicBezTo>
                  <a:lnTo>
                    <a:pt x="452" y="116"/>
                  </a:lnTo>
                  <a:cubicBezTo>
                    <a:pt x="399" y="70"/>
                    <a:pt x="339" y="34"/>
                    <a:pt x="272" y="12"/>
                  </a:cubicBezTo>
                  <a:cubicBezTo>
                    <a:pt x="249" y="4"/>
                    <a:pt x="226"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4912796" y="4560061"/>
              <a:ext cx="157120" cy="77143"/>
            </a:xfrm>
            <a:custGeom>
              <a:avLst/>
              <a:gdLst/>
              <a:ahLst/>
              <a:cxnLst/>
              <a:rect l="l" t="t" r="r" b="b"/>
              <a:pathLst>
                <a:path w="943" h="463" extrusionOk="0">
                  <a:moveTo>
                    <a:pt x="108" y="1"/>
                  </a:moveTo>
                  <a:cubicBezTo>
                    <a:pt x="73" y="1"/>
                    <a:pt x="37" y="7"/>
                    <a:pt x="1" y="19"/>
                  </a:cubicBezTo>
                  <a:cubicBezTo>
                    <a:pt x="92" y="37"/>
                    <a:pt x="146" y="110"/>
                    <a:pt x="182" y="182"/>
                  </a:cubicBezTo>
                  <a:cubicBezTo>
                    <a:pt x="218" y="254"/>
                    <a:pt x="255" y="327"/>
                    <a:pt x="291" y="399"/>
                  </a:cubicBezTo>
                  <a:cubicBezTo>
                    <a:pt x="291" y="417"/>
                    <a:pt x="291" y="417"/>
                    <a:pt x="309" y="436"/>
                  </a:cubicBezTo>
                  <a:cubicBezTo>
                    <a:pt x="327" y="454"/>
                    <a:pt x="350" y="463"/>
                    <a:pt x="372" y="463"/>
                  </a:cubicBezTo>
                  <a:cubicBezTo>
                    <a:pt x="395" y="463"/>
                    <a:pt x="418" y="454"/>
                    <a:pt x="436" y="436"/>
                  </a:cubicBezTo>
                  <a:cubicBezTo>
                    <a:pt x="580" y="309"/>
                    <a:pt x="762" y="218"/>
                    <a:pt x="943" y="200"/>
                  </a:cubicBezTo>
                  <a:cubicBezTo>
                    <a:pt x="860" y="147"/>
                    <a:pt x="764" y="120"/>
                    <a:pt x="668" y="120"/>
                  </a:cubicBezTo>
                  <a:cubicBezTo>
                    <a:pt x="575" y="120"/>
                    <a:pt x="481" y="146"/>
                    <a:pt x="397" y="200"/>
                  </a:cubicBezTo>
                  <a:lnTo>
                    <a:pt x="397" y="200"/>
                  </a:lnTo>
                  <a:cubicBezTo>
                    <a:pt x="367" y="156"/>
                    <a:pt x="332" y="115"/>
                    <a:pt x="291" y="73"/>
                  </a:cubicBezTo>
                  <a:cubicBezTo>
                    <a:pt x="242" y="25"/>
                    <a:pt x="17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526333" y="4231627"/>
              <a:ext cx="111800" cy="62980"/>
            </a:xfrm>
            <a:custGeom>
              <a:avLst/>
              <a:gdLst/>
              <a:ahLst/>
              <a:cxnLst/>
              <a:rect l="l" t="t" r="r" b="b"/>
              <a:pathLst>
                <a:path w="671" h="378" extrusionOk="0">
                  <a:moveTo>
                    <a:pt x="592" y="1"/>
                  </a:moveTo>
                  <a:cubicBezTo>
                    <a:pt x="480" y="1"/>
                    <a:pt x="376" y="48"/>
                    <a:pt x="310" y="133"/>
                  </a:cubicBezTo>
                  <a:lnTo>
                    <a:pt x="310" y="133"/>
                  </a:lnTo>
                  <a:cubicBezTo>
                    <a:pt x="281" y="119"/>
                    <a:pt x="250" y="107"/>
                    <a:pt x="218" y="99"/>
                  </a:cubicBezTo>
                  <a:cubicBezTo>
                    <a:pt x="192" y="86"/>
                    <a:pt x="164" y="80"/>
                    <a:pt x="136" y="80"/>
                  </a:cubicBezTo>
                  <a:cubicBezTo>
                    <a:pt x="86" y="80"/>
                    <a:pt x="36" y="100"/>
                    <a:pt x="0" y="135"/>
                  </a:cubicBezTo>
                  <a:cubicBezTo>
                    <a:pt x="55" y="153"/>
                    <a:pt x="109" y="172"/>
                    <a:pt x="145" y="226"/>
                  </a:cubicBezTo>
                  <a:lnTo>
                    <a:pt x="272" y="334"/>
                  </a:lnTo>
                  <a:cubicBezTo>
                    <a:pt x="272" y="353"/>
                    <a:pt x="272" y="353"/>
                    <a:pt x="290" y="371"/>
                  </a:cubicBezTo>
                  <a:cubicBezTo>
                    <a:pt x="304" y="375"/>
                    <a:pt x="317" y="377"/>
                    <a:pt x="330" y="377"/>
                  </a:cubicBezTo>
                  <a:cubicBezTo>
                    <a:pt x="369" y="377"/>
                    <a:pt x="403" y="357"/>
                    <a:pt x="417" y="316"/>
                  </a:cubicBezTo>
                  <a:cubicBezTo>
                    <a:pt x="471" y="190"/>
                    <a:pt x="562" y="99"/>
                    <a:pt x="670" y="9"/>
                  </a:cubicBezTo>
                  <a:cubicBezTo>
                    <a:pt x="644" y="3"/>
                    <a:pt x="618"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7" name="Google Shape;677;p29"/>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8" name="Google Shape;678;p29"/>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9"/>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0" name="Google Shape;680;p29"/>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1" name="Google Shape;681;p29"/>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2" name="Google Shape;682;p29"/>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3" name="Google Shape;2351;p75">
            <a:extLst>
              <a:ext uri="{FF2B5EF4-FFF2-40B4-BE49-F238E27FC236}">
                <a16:creationId xmlns:a16="http://schemas.microsoft.com/office/drawing/2014/main" id="{C20DB797-8E31-3A33-91F0-DFBB2D354D19}"/>
              </a:ext>
            </a:extLst>
          </p:cNvPr>
          <p:cNvSpPr/>
          <p:nvPr userDrawn="1"/>
        </p:nvSpPr>
        <p:spPr>
          <a:xfrm rot="10800000">
            <a:off x="-427025" y="104767"/>
            <a:ext cx="282686" cy="212623"/>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354;p75">
            <a:extLst>
              <a:ext uri="{FF2B5EF4-FFF2-40B4-BE49-F238E27FC236}">
                <a16:creationId xmlns:a16="http://schemas.microsoft.com/office/drawing/2014/main" id="{0B0938DB-2519-9513-AE85-91484B1F8259}"/>
              </a:ext>
            </a:extLst>
          </p:cNvPr>
          <p:cNvGrpSpPr/>
          <p:nvPr userDrawn="1"/>
        </p:nvGrpSpPr>
        <p:grpSpPr>
          <a:xfrm rot="10800000">
            <a:off x="-846505" y="97652"/>
            <a:ext cx="250155" cy="212624"/>
            <a:chOff x="4660325" y="1866850"/>
            <a:chExt cx="68350" cy="58100"/>
          </a:xfrm>
          <a:solidFill>
            <a:schemeClr val="tx1"/>
          </a:solidFill>
        </p:grpSpPr>
        <p:sp>
          <p:nvSpPr>
            <p:cNvPr id="5" name="Google Shape;2355;p75">
              <a:extLst>
                <a:ext uri="{FF2B5EF4-FFF2-40B4-BE49-F238E27FC236}">
                  <a16:creationId xmlns:a16="http://schemas.microsoft.com/office/drawing/2014/main" id="{AFE2B252-94C5-0F67-662E-CC0B1FBCB8C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6;p75">
              <a:extLst>
                <a:ext uri="{FF2B5EF4-FFF2-40B4-BE49-F238E27FC236}">
                  <a16:creationId xmlns:a16="http://schemas.microsoft.com/office/drawing/2014/main" id="{4B72E13C-DB0A-F651-4D7A-E77AA0462C5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 id="2147483662" r:id="rId5"/>
    <p:sldLayoutId id="2147483664" r:id="rId6"/>
    <p:sldLayoutId id="2147483671" r:id="rId7"/>
    <p:sldLayoutId id="2147483674" r:id="rId8"/>
    <p:sldLayoutId id="2147483675" r:id="rId9"/>
    <p:sldLayoutId id="2147483676" r:id="rId10"/>
    <p:sldLayoutId id="2147483677"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9"/>
        <p:cNvGrpSpPr/>
        <p:nvPr/>
      </p:nvGrpSpPr>
      <p:grpSpPr>
        <a:xfrm>
          <a:off x="0" y="0"/>
          <a:ext cx="0" cy="0"/>
          <a:chOff x="0" y="0"/>
          <a:chExt cx="0" cy="0"/>
        </a:xfrm>
      </p:grpSpPr>
      <p:sp>
        <p:nvSpPr>
          <p:cNvPr id="860" name="Google Shape;860;p38"/>
          <p:cNvSpPr txBox="1">
            <a:spLocks noGrp="1"/>
          </p:cNvSpPr>
          <p:nvPr>
            <p:ph type="ctrTitle"/>
          </p:nvPr>
        </p:nvSpPr>
        <p:spPr>
          <a:xfrm>
            <a:off x="2190675" y="1710150"/>
            <a:ext cx="4762500" cy="17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Path</a:t>
            </a:r>
            <a:r>
              <a:rPr lang="hu-HU" dirty="0"/>
              <a:t> of </a:t>
            </a:r>
            <a:r>
              <a:rPr lang="hu-HU" dirty="0" err="1"/>
              <a:t>Power</a:t>
            </a:r>
            <a:endParaRPr dirty="0"/>
          </a:p>
        </p:txBody>
      </p:sp>
      <p:sp>
        <p:nvSpPr>
          <p:cNvPr id="861" name="Google Shape;861;p38"/>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By</a:t>
            </a:r>
            <a:r>
              <a:rPr lang="hu-HU" dirty="0"/>
              <a:t>: </a:t>
            </a:r>
            <a:r>
              <a:rPr lang="hu-HU" dirty="0" err="1"/>
              <a:t>Bread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Karakterek</a:t>
            </a:r>
            <a:endParaRPr dirty="0"/>
          </a:p>
        </p:txBody>
      </p:sp>
      <p:sp>
        <p:nvSpPr>
          <p:cNvPr id="958" name="Google Shape;958;p44"/>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Þórbjörn</a:t>
            </a:r>
            <a:endParaRPr dirty="0"/>
          </a:p>
        </p:txBody>
      </p:sp>
      <p:sp>
        <p:nvSpPr>
          <p:cNvPr id="959" name="Google Shape;959;p44"/>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Törp</a:t>
            </a:r>
            <a:endParaRPr dirty="0"/>
          </a:p>
        </p:txBody>
      </p:sp>
      <p:sp>
        <p:nvSpPr>
          <p:cNvPr id="962" name="Google Shape;962;p44"/>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Snærún</a:t>
            </a:r>
            <a:endParaRPr dirty="0"/>
          </a:p>
        </p:txBody>
      </p:sp>
      <p:sp>
        <p:nvSpPr>
          <p:cNvPr id="963" name="Google Shape;963;p44"/>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Sötét </a:t>
            </a:r>
            <a:r>
              <a:rPr lang="hu-HU" dirty="0" err="1"/>
              <a:t>elf</a:t>
            </a:r>
            <a:endParaRPr dirty="0"/>
          </a:p>
        </p:txBody>
      </p:sp>
      <p:sp>
        <p:nvSpPr>
          <p:cNvPr id="964" name="Google Shape;964;p44"/>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Anðroghour</a:t>
            </a:r>
            <a:endParaRPr dirty="0"/>
          </a:p>
        </p:txBody>
      </p:sp>
      <p:sp>
        <p:nvSpPr>
          <p:cNvPr id="965" name="Google Shape;965;p44"/>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Oxen</a:t>
            </a:r>
            <a:endParaRPr dirty="0"/>
          </a:p>
        </p:txBody>
      </p:sp>
      <p:sp>
        <p:nvSpPr>
          <p:cNvPr id="966" name="Google Shape;966;p44"/>
          <p:cNvSpPr txBox="1">
            <a:spLocks noGrp="1"/>
          </p:cNvSpPr>
          <p:nvPr>
            <p:ph type="title" idx="14"/>
          </p:nvPr>
        </p:nvSpPr>
        <p:spPr>
          <a:xfrm>
            <a:off x="3419273" y="1682850"/>
            <a:ext cx="2305500" cy="427500"/>
          </a:xfrm>
          <a:prstGeom prst="rect">
            <a:avLst/>
          </a:prstGeom>
        </p:spPr>
        <p:txBody>
          <a:bodyPr spcFirstLastPara="1" wrap="square" lIns="91425" tIns="91425" rIns="91425" bIns="91425" anchor="ctr" anchorCtr="0">
            <a:noAutofit/>
          </a:bodyPr>
          <a:lstStyle/>
          <a:p>
            <a:r>
              <a:rPr lang="hu-HU" dirty="0" err="1"/>
              <a:t>Sigmundur</a:t>
            </a:r>
            <a:endParaRPr lang="hu-HU" dirty="0"/>
          </a:p>
        </p:txBody>
      </p:sp>
      <p:sp>
        <p:nvSpPr>
          <p:cNvPr id="967" name="Google Shape;967;p44"/>
          <p:cNvSpPr txBox="1">
            <a:spLocks noGrp="1"/>
          </p:cNvSpPr>
          <p:nvPr>
            <p:ph type="subTitle" idx="15"/>
          </p:nvPr>
        </p:nvSpPr>
        <p:spPr>
          <a:xfrm>
            <a:off x="3419269"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Shade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Þórbjörn</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10846" y="1175296"/>
            <a:ext cx="5943600" cy="39682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b="1" dirty="0">
                <a:latin typeface="Domine"/>
                <a:ea typeface="Domine"/>
                <a:cs typeface="Domine"/>
                <a:sym typeface="Domine"/>
              </a:rPr>
              <a:t>Múlt: </a:t>
            </a:r>
            <a:br>
              <a:rPr lang="hu-HU" b="1" dirty="0">
                <a:latin typeface="Domine"/>
                <a:ea typeface="Domine"/>
                <a:cs typeface="Domine"/>
                <a:sym typeface="Domine"/>
              </a:rPr>
            </a:br>
            <a:r>
              <a:rPr lang="hu-HU" sz="1000" b="1" i="1" dirty="0" err="1">
                <a:latin typeface="Domine"/>
                <a:ea typeface="Domine"/>
                <a:cs typeface="Domine"/>
                <a:sym typeface="Domine"/>
              </a:rPr>
              <a:t>Bjöllupóstur-ból</a:t>
            </a:r>
            <a:r>
              <a:rPr lang="hu-HU" sz="1000" b="1" i="1" dirty="0">
                <a:latin typeface="Domine"/>
                <a:ea typeface="Domine"/>
                <a:cs typeface="Domine"/>
                <a:sym typeface="Domine"/>
              </a:rPr>
              <a:t> származik. Jó kovácsi képességekkel volt megáldva mindig is. Hosszas munka után a birodalom legismertebb és legjobb rúnakovácsa lett </a:t>
            </a:r>
            <a:r>
              <a:rPr lang="hu-HU" sz="1000" b="1" i="1" dirty="0">
                <a:latin typeface="Domine"/>
                <a:ea typeface="Domine"/>
                <a:cs typeface="Domine"/>
                <a:sym typeface="Wingdings" panose="05000000000000000000" pitchFamily="2" charset="2"/>
              </a:rPr>
              <a:t> Tanács. Az egyik legjobb közelharcosa lett a tanácsban. Nem hisz a szent örök békében, sokkal inkább abban, hogy néha egy fejszével kell lerendezni a nézet eltéréseket.</a:t>
            </a:r>
          </a:p>
          <a:p>
            <a:pPr>
              <a:spcBef>
                <a:spcPts val="1000"/>
              </a:spcBef>
              <a:spcAft>
                <a:spcPts val="1000"/>
              </a:spcAft>
            </a:pPr>
            <a:r>
              <a:rPr lang="hu-HU" b="1" dirty="0">
                <a:latin typeface="Domine"/>
                <a:ea typeface="Domine"/>
                <a:cs typeface="Domine"/>
                <a:sym typeface="Domine"/>
              </a:rPr>
              <a:t>Személyiség: </a:t>
            </a:r>
            <a:br>
              <a:rPr lang="hu-HU" b="1" dirty="0">
                <a:latin typeface="Domine"/>
                <a:ea typeface="Domine"/>
                <a:cs typeface="Domine"/>
                <a:sym typeface="Domine"/>
              </a:rPr>
            </a:br>
            <a:r>
              <a:rPr lang="hu-HU" sz="1000" b="1" i="1" dirty="0">
                <a:latin typeface="Domine"/>
                <a:ea typeface="Domine"/>
                <a:cs typeface="Domine"/>
                <a:sym typeface="Domine"/>
              </a:rPr>
              <a:t>Önfejű de becsületes </a:t>
            </a:r>
            <a:r>
              <a:rPr lang="hu-HU" sz="1000" b="1" i="1" dirty="0" err="1">
                <a:latin typeface="Domine"/>
                <a:ea typeface="Domine"/>
                <a:cs typeface="Domine"/>
                <a:sym typeface="Domine"/>
              </a:rPr>
              <a:t>törp</a:t>
            </a:r>
            <a:r>
              <a:rPr lang="hu-HU" sz="1000" b="1" i="1" dirty="0">
                <a:latin typeface="Domine"/>
                <a:ea typeface="Domine"/>
                <a:cs typeface="Domine"/>
                <a:sym typeface="Domine"/>
              </a:rPr>
              <a:t> aki őszinte.</a:t>
            </a:r>
          </a:p>
          <a:p>
            <a:pPr>
              <a:spcBef>
                <a:spcPts val="1000"/>
              </a:spcBef>
              <a:spcAft>
                <a:spcPts val="1000"/>
              </a:spcAft>
            </a:pPr>
            <a:r>
              <a:rPr lang="hu-HU" b="1" dirty="0" err="1">
                <a:latin typeface="Domine"/>
                <a:ea typeface="Domine"/>
                <a:cs typeface="Domine"/>
                <a:sym typeface="Domine"/>
              </a:rPr>
              <a:t>Spells</a:t>
            </a:r>
            <a:r>
              <a:rPr lang="hu-HU" b="1" dirty="0">
                <a:latin typeface="Domine"/>
                <a:ea typeface="Domine"/>
                <a:cs typeface="Domine"/>
                <a:sym typeface="Domine"/>
              </a:rPr>
              <a:t>: </a:t>
            </a:r>
            <a:br>
              <a:rPr lang="hu-HU" sz="1000" b="1" dirty="0">
                <a:latin typeface="Domine"/>
                <a:ea typeface="Domine"/>
                <a:cs typeface="Domine"/>
                <a:sym typeface="Domine"/>
              </a:rPr>
            </a:br>
            <a:r>
              <a:rPr lang="hu-HU" sz="1000" b="1" i="1" dirty="0">
                <a:latin typeface="Domine"/>
                <a:ea typeface="Domine"/>
                <a:cs typeface="Domine"/>
                <a:sym typeface="Domine"/>
              </a:rPr>
              <a:t>-Eldobja a fejszéjét ami később visszajön ( Nagy töltési idő)</a:t>
            </a:r>
            <a:br>
              <a:rPr lang="hu-HU" sz="1000" b="1" i="1" dirty="0">
                <a:latin typeface="Domine"/>
                <a:ea typeface="Domine"/>
                <a:cs typeface="Domine"/>
                <a:sym typeface="Domine"/>
              </a:rPr>
            </a:br>
            <a:r>
              <a:rPr lang="hu-HU" sz="1000" b="1" i="1" dirty="0">
                <a:latin typeface="Domine"/>
                <a:ea typeface="Domine"/>
                <a:cs typeface="Domine"/>
                <a:sym typeface="Domine"/>
              </a:rPr>
              <a:t>-Fizikai </a:t>
            </a:r>
            <a:r>
              <a:rPr lang="hu-HU" sz="1000" b="1" i="1" dirty="0" err="1">
                <a:latin typeface="Domine"/>
                <a:ea typeface="Domine"/>
                <a:cs typeface="Domine"/>
                <a:sym typeface="Domine"/>
              </a:rPr>
              <a:t>boost</a:t>
            </a:r>
            <a:r>
              <a:rPr lang="hu-HU" sz="1000" b="1" i="1" dirty="0">
                <a:latin typeface="Domine"/>
                <a:ea typeface="Domine"/>
                <a:cs typeface="Domine"/>
                <a:sym typeface="Domine"/>
              </a:rPr>
              <a:t> (</a:t>
            </a:r>
            <a:r>
              <a:rPr lang="hu-HU" sz="1000" b="1" i="1" dirty="0" err="1">
                <a:latin typeface="Domine"/>
                <a:ea typeface="Domine"/>
                <a:cs typeface="Domine"/>
                <a:sym typeface="Domine"/>
              </a:rPr>
              <a:t>hp</a:t>
            </a:r>
            <a:r>
              <a:rPr lang="hu-HU" sz="1000" b="1" i="1" dirty="0">
                <a:latin typeface="Domine"/>
                <a:ea typeface="Domine"/>
                <a:cs typeface="Domine"/>
                <a:sym typeface="Domine"/>
              </a:rPr>
              <a:t>, sebzés vagy támadási sebesség)</a:t>
            </a:r>
          </a:p>
          <a:p>
            <a:pPr>
              <a:spcBef>
                <a:spcPts val="1000"/>
              </a:spcBef>
              <a:spcAft>
                <a:spcPts val="1000"/>
              </a:spcAft>
            </a:pPr>
            <a:r>
              <a:rPr lang="en-US" b="1" dirty="0" err="1">
                <a:latin typeface="Domine"/>
                <a:ea typeface="Domine"/>
                <a:cs typeface="Domine"/>
                <a:sym typeface="Domine"/>
              </a:rPr>
              <a:t>Gyengeség</a:t>
            </a:r>
            <a:r>
              <a:rPr lang="en-US" b="1" dirty="0">
                <a:latin typeface="Domine"/>
                <a:ea typeface="Domine"/>
                <a:cs typeface="Domine"/>
                <a:sym typeface="Domine"/>
              </a:rPr>
              <a:t>: </a:t>
            </a:r>
            <a:br>
              <a:rPr lang="hu-HU" b="1" dirty="0">
                <a:latin typeface="Domine"/>
                <a:ea typeface="Domine"/>
                <a:cs typeface="Domine"/>
                <a:sym typeface="Domine"/>
              </a:rPr>
            </a:br>
            <a:r>
              <a:rPr lang="hu-HU" b="1" i="1" dirty="0">
                <a:latin typeface="Domine"/>
                <a:ea typeface="Domine"/>
                <a:cs typeface="Domine"/>
                <a:sym typeface="Domine"/>
              </a:rPr>
              <a:t>-</a:t>
            </a:r>
            <a:r>
              <a:rPr lang="en-US" sz="1000" b="1" i="1" dirty="0">
                <a:latin typeface="Domine"/>
                <a:ea typeface="Domine"/>
                <a:cs typeface="Domine"/>
                <a:sym typeface="Domine"/>
              </a:rPr>
              <a:t>Range</a:t>
            </a:r>
            <a:endParaRPr lang="hu-HU" sz="1000" b="1" i="1" dirty="0">
              <a:latin typeface="Domine"/>
              <a:ea typeface="Domine"/>
              <a:cs typeface="Domine"/>
              <a:sym typeface="Domine"/>
            </a:endParaRPr>
          </a:p>
          <a:p>
            <a:pPr>
              <a:spcBef>
                <a:spcPts val="1000"/>
              </a:spcBef>
              <a:spcAft>
                <a:spcPts val="1000"/>
              </a:spcAft>
            </a:pPr>
            <a:r>
              <a:rPr lang="en-US" b="1" dirty="0" err="1">
                <a:latin typeface="Domine"/>
                <a:sym typeface="Domine"/>
              </a:rPr>
              <a:t>Erősség</a:t>
            </a:r>
            <a:r>
              <a:rPr lang="en-US" b="1" dirty="0">
                <a:latin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i="1" dirty="0" err="1">
                <a:latin typeface="Domine"/>
                <a:ea typeface="Domine"/>
                <a:cs typeface="Domine"/>
                <a:sym typeface="Domine"/>
              </a:rPr>
              <a:t>Közeli</a:t>
            </a:r>
            <a:r>
              <a:rPr lang="en-US" sz="1000" b="1" i="1" dirty="0">
                <a:latin typeface="Domine"/>
                <a:ea typeface="Domine"/>
                <a:cs typeface="Domine"/>
                <a:sym typeface="Domine"/>
              </a:rPr>
              <a:t> </a:t>
            </a:r>
            <a:r>
              <a:rPr lang="en-US" sz="1000" b="1" i="1" dirty="0" err="1">
                <a:latin typeface="Domine"/>
                <a:ea typeface="Domine"/>
                <a:cs typeface="Domine"/>
                <a:sym typeface="Domine"/>
              </a:rPr>
              <a:t>nagy</a:t>
            </a:r>
            <a:r>
              <a:rPr lang="en-US" sz="1000" b="1" i="1" dirty="0">
                <a:latin typeface="Domine"/>
                <a:ea typeface="Domine"/>
                <a:cs typeface="Domine"/>
                <a:sym typeface="Domine"/>
              </a:rPr>
              <a:t> </a:t>
            </a:r>
            <a:r>
              <a:rPr lang="en-US" sz="1000" b="1" i="1" dirty="0" err="1">
                <a:latin typeface="Domine"/>
                <a:ea typeface="Domine"/>
                <a:cs typeface="Domine"/>
                <a:sym typeface="Domine"/>
              </a:rPr>
              <a:t>sebzés</a:t>
            </a:r>
            <a:r>
              <a:rPr lang="en-US" sz="1000" b="1" i="1" dirty="0">
                <a:latin typeface="Domine"/>
                <a:ea typeface="Domine"/>
                <a:cs typeface="Domine"/>
                <a:sym typeface="Domine"/>
              </a:rPr>
              <a:t>, </a:t>
            </a:r>
            <a:r>
              <a:rPr lang="en-US" sz="1000" b="1" i="1" dirty="0" err="1">
                <a:latin typeface="Domine"/>
                <a:ea typeface="Domine"/>
                <a:cs typeface="Domine"/>
                <a:sym typeface="Domine"/>
              </a:rPr>
              <a:t>átlagosnál</a:t>
            </a:r>
            <a:r>
              <a:rPr lang="en-US" sz="1000" b="1" i="1" dirty="0">
                <a:latin typeface="Domine"/>
                <a:ea typeface="Domine"/>
                <a:cs typeface="Domine"/>
                <a:sym typeface="Domine"/>
              </a:rPr>
              <a:t> </a:t>
            </a:r>
            <a:r>
              <a:rPr lang="en-US" sz="1000" b="1" i="1" dirty="0" err="1">
                <a:latin typeface="Domine"/>
                <a:ea typeface="Domine"/>
                <a:cs typeface="Domine"/>
                <a:sym typeface="Domine"/>
              </a:rPr>
              <a:t>nagyobb</a:t>
            </a:r>
            <a:r>
              <a:rPr lang="en-US" sz="1000" b="1" i="1" dirty="0">
                <a:latin typeface="Domine"/>
                <a:ea typeface="Domine"/>
                <a:cs typeface="Domine"/>
                <a:sym typeface="Domine"/>
              </a:rPr>
              <a:t> hp</a:t>
            </a:r>
          </a:p>
        </p:txBody>
      </p:sp>
      <p:pic>
        <p:nvPicPr>
          <p:cNvPr id="4" name="Kép 3" descr="Törp&#10;">
            <a:extLst>
              <a:ext uri="{FF2B5EF4-FFF2-40B4-BE49-F238E27FC236}">
                <a16:creationId xmlns:a16="http://schemas.microsoft.com/office/drawing/2014/main" id="{F1826E9B-E937-63C4-70D3-A2EA710838AA}"/>
              </a:ext>
            </a:extLst>
          </p:cNvPr>
          <p:cNvPicPr>
            <a:picLocks noChangeAspect="1"/>
          </p:cNvPicPr>
          <p:nvPr/>
        </p:nvPicPr>
        <p:blipFill>
          <a:blip r:embed="rId3"/>
          <a:stretch>
            <a:fillRect/>
          </a:stretch>
        </p:blipFill>
        <p:spPr>
          <a:xfrm>
            <a:off x="6421424" y="1284811"/>
            <a:ext cx="2368830" cy="35618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Anðroghour</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881550"/>
            <a:ext cx="6096624" cy="41732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b="1" dirty="0">
                <a:latin typeface="Domine"/>
                <a:ea typeface="Domine"/>
                <a:cs typeface="Domine"/>
                <a:sym typeface="Domine"/>
              </a:rPr>
              <a:t>Múlt: </a:t>
            </a:r>
            <a:br>
              <a:rPr lang="hu-HU" b="1" dirty="0">
                <a:latin typeface="Domine"/>
                <a:ea typeface="Domine"/>
                <a:cs typeface="Domine"/>
                <a:sym typeface="Domine"/>
              </a:rPr>
            </a:br>
            <a:r>
              <a:rPr lang="hu-HU" sz="1000" b="1" i="1" dirty="0" err="1">
                <a:latin typeface="Domine"/>
                <a:ea typeface="Domine"/>
                <a:cs typeface="Domine"/>
                <a:sym typeface="Domine"/>
              </a:rPr>
              <a:t>Otti</a:t>
            </a:r>
            <a:r>
              <a:rPr lang="hu-HU" sz="1000" b="1" i="1" dirty="0">
                <a:latin typeface="Domine"/>
                <a:ea typeface="Domine"/>
                <a:cs typeface="Domine"/>
                <a:sym typeface="Domine"/>
              </a:rPr>
              <a:t> </a:t>
            </a:r>
            <a:r>
              <a:rPr lang="hu-HU" sz="1000" b="1" i="1" dirty="0" err="1">
                <a:latin typeface="Domine"/>
                <a:ea typeface="Domine"/>
                <a:cs typeface="Domine"/>
                <a:sym typeface="Domine"/>
              </a:rPr>
              <a:t>þórsson</a:t>
            </a:r>
            <a:r>
              <a:rPr lang="hu-HU" sz="1000" b="1" i="1" dirty="0">
                <a:latin typeface="Domine"/>
                <a:ea typeface="Domine"/>
                <a:cs typeface="Domine"/>
                <a:sym typeface="Domine"/>
              </a:rPr>
              <a:t> egy történelmet szerető </a:t>
            </a:r>
            <a:r>
              <a:rPr lang="hu-HU" sz="1000" b="1" i="1" dirty="0" err="1">
                <a:latin typeface="Domine"/>
                <a:ea typeface="Domine"/>
                <a:cs typeface="Domine"/>
                <a:sym typeface="Domine"/>
              </a:rPr>
              <a:t>Oxen</a:t>
            </a:r>
            <a:r>
              <a:rPr lang="hu-HU" sz="1000" b="1" i="1" dirty="0">
                <a:latin typeface="Domine"/>
                <a:ea typeface="Domine"/>
                <a:cs typeface="Domine"/>
                <a:sym typeface="Domine"/>
              </a:rPr>
              <a:t> volt. Egy barátjával feltárták egy régi nagy vezér sírját, ami miatt meg lett szállva. A hadvezér lemészárolt mindenkit aki az útjába állt köztük </a:t>
            </a:r>
            <a:r>
              <a:rPr lang="hu-HU" sz="1000" b="1" i="1" dirty="0" err="1">
                <a:latin typeface="Domine"/>
                <a:ea typeface="Domine"/>
                <a:cs typeface="Domine"/>
                <a:sym typeface="Domine"/>
              </a:rPr>
              <a:t>Otti</a:t>
            </a:r>
            <a:r>
              <a:rPr lang="hu-HU" sz="1000" b="1" i="1" dirty="0">
                <a:latin typeface="Domine"/>
                <a:ea typeface="Domine"/>
                <a:cs typeface="Domine"/>
                <a:sym typeface="Domine"/>
              </a:rPr>
              <a:t> szüleit is és régi hírneve miatt sok követője lett miután bizonyította kilétét. </a:t>
            </a:r>
          </a:p>
          <a:p>
            <a:pPr>
              <a:spcBef>
                <a:spcPts val="1000"/>
              </a:spcBef>
              <a:spcAft>
                <a:spcPts val="1000"/>
              </a:spcAft>
            </a:pPr>
            <a:r>
              <a:rPr lang="hu-HU" b="1" dirty="0">
                <a:latin typeface="Domine"/>
                <a:ea typeface="Domine"/>
                <a:cs typeface="Domine"/>
                <a:sym typeface="Domine"/>
              </a:rPr>
              <a:t>Személyiség: </a:t>
            </a:r>
            <a:br>
              <a:rPr lang="hu-HU" b="1" dirty="0">
                <a:latin typeface="Domine"/>
                <a:ea typeface="Domine"/>
                <a:cs typeface="Domine"/>
                <a:sym typeface="Domine"/>
              </a:rPr>
            </a:br>
            <a:r>
              <a:rPr lang="hu-HU" sz="1000" b="1" i="1" dirty="0">
                <a:latin typeface="Domine"/>
                <a:ea typeface="Domine"/>
                <a:cs typeface="Domine"/>
                <a:sym typeface="Domine"/>
              </a:rPr>
              <a:t>Kegyetlen, önfejű, udvarias</a:t>
            </a:r>
          </a:p>
          <a:p>
            <a:pPr>
              <a:spcBef>
                <a:spcPts val="1000"/>
              </a:spcBef>
              <a:spcAft>
                <a:spcPts val="1000"/>
              </a:spcAft>
            </a:pPr>
            <a:r>
              <a:rPr lang="en-US" b="1" dirty="0">
                <a:latin typeface="Domine"/>
                <a:ea typeface="Domine"/>
                <a:cs typeface="Domine"/>
                <a:sym typeface="Domine"/>
              </a:rPr>
              <a:t>Racial Spells:</a:t>
            </a:r>
            <a:r>
              <a:rPr lang="hu-HU" b="1" dirty="0">
                <a:latin typeface="Domine"/>
                <a:ea typeface="Domine"/>
                <a:cs typeface="Domine"/>
                <a:sym typeface="Domine"/>
              </a:rPr>
              <a:t> </a:t>
            </a:r>
            <a:br>
              <a:rPr lang="hu-HU" sz="1000" b="1" dirty="0">
                <a:latin typeface="Domine"/>
                <a:ea typeface="Domine"/>
                <a:cs typeface="Domine"/>
                <a:sym typeface="Domine"/>
              </a:rPr>
            </a:br>
            <a:r>
              <a:rPr lang="hu-HU" sz="1000" b="1" i="1" dirty="0">
                <a:latin typeface="Domine"/>
                <a:ea typeface="Domine"/>
                <a:cs typeface="Domine"/>
                <a:sym typeface="Domine"/>
              </a:rPr>
              <a:t>-</a:t>
            </a:r>
            <a:r>
              <a:rPr lang="en-US" sz="1000" b="1" i="1" dirty="0" err="1">
                <a:latin typeface="Domine"/>
                <a:ea typeface="Domine"/>
                <a:cs typeface="Domine"/>
                <a:sym typeface="Domine"/>
              </a:rPr>
              <a:t>Megfejel</a:t>
            </a:r>
            <a:r>
              <a:rPr lang="en-US" sz="1000" b="1" i="1" dirty="0">
                <a:latin typeface="Domine"/>
                <a:ea typeface="Domine"/>
                <a:cs typeface="Domine"/>
                <a:sym typeface="Domine"/>
              </a:rPr>
              <a:t> </a:t>
            </a:r>
            <a:r>
              <a:rPr lang="en-US" sz="1000" b="1" i="1" dirty="0" err="1">
                <a:latin typeface="Domine"/>
                <a:ea typeface="Domine"/>
                <a:cs typeface="Domine"/>
                <a:sym typeface="Domine"/>
              </a:rPr>
              <a:t>és</a:t>
            </a:r>
            <a:r>
              <a:rPr lang="en-US" sz="1000" b="1" i="1" dirty="0">
                <a:latin typeface="Domine"/>
                <a:ea typeface="Domine"/>
                <a:cs typeface="Domine"/>
                <a:sym typeface="Domine"/>
              </a:rPr>
              <a:t> </a:t>
            </a:r>
            <a:r>
              <a:rPr lang="en-US" sz="1000" b="1" i="1" dirty="0" err="1">
                <a:latin typeface="Domine"/>
                <a:ea typeface="Domine"/>
                <a:cs typeface="Domine"/>
                <a:sym typeface="Domine"/>
              </a:rPr>
              <a:t>megbénít</a:t>
            </a:r>
            <a:br>
              <a:rPr lang="hu-HU" sz="1000" b="1" i="1" dirty="0">
                <a:latin typeface="Domine"/>
                <a:ea typeface="Domine"/>
                <a:cs typeface="Domine"/>
                <a:sym typeface="Domine"/>
              </a:rPr>
            </a:br>
            <a:r>
              <a:rPr lang="hu-HU" sz="1000" b="1" i="1" dirty="0">
                <a:latin typeface="Domine"/>
                <a:ea typeface="Domine"/>
                <a:cs typeface="Domine"/>
                <a:sym typeface="Domine"/>
              </a:rPr>
              <a:t>-letöri a szarvát és neked dobja</a:t>
            </a:r>
          </a:p>
          <a:p>
            <a:pPr>
              <a:spcBef>
                <a:spcPts val="1000"/>
              </a:spcBef>
              <a:spcAft>
                <a:spcPts val="1000"/>
              </a:spcAft>
            </a:pPr>
            <a:r>
              <a:rPr lang="en-US" b="1" dirty="0" err="1">
                <a:latin typeface="Domine"/>
                <a:ea typeface="Domine"/>
                <a:cs typeface="Domine"/>
                <a:sym typeface="Domine"/>
              </a:rPr>
              <a:t>Erősségek</a:t>
            </a:r>
            <a:r>
              <a:rPr lang="en-US" b="1" dirty="0">
                <a:latin typeface="Domine"/>
                <a:ea typeface="Domine"/>
                <a:cs typeface="Domine"/>
                <a:sym typeface="Domine"/>
              </a:rPr>
              <a:t>:</a:t>
            </a:r>
            <a:r>
              <a:rPr lang="hu-HU" b="1" dirty="0">
                <a:latin typeface="Domine"/>
                <a:ea typeface="Domine"/>
                <a:cs typeface="Domine"/>
                <a:sym typeface="Domine"/>
              </a:rPr>
              <a:t> </a:t>
            </a:r>
            <a:br>
              <a:rPr lang="hu-HU" sz="1000" b="1" dirty="0">
                <a:latin typeface="Domine"/>
                <a:ea typeface="Domine"/>
                <a:cs typeface="Domine"/>
                <a:sym typeface="Domine"/>
              </a:rPr>
            </a:br>
            <a:r>
              <a:rPr lang="hu-HU" sz="1000" b="1" i="1" dirty="0">
                <a:latin typeface="Domine"/>
                <a:ea typeface="Domine"/>
                <a:cs typeface="Domine"/>
                <a:sym typeface="Domine"/>
              </a:rPr>
              <a:t>-</a:t>
            </a:r>
            <a:r>
              <a:rPr lang="hu-HU" sz="1000" b="1" i="1" dirty="0" err="1">
                <a:latin typeface="Domine"/>
                <a:sym typeface="Domine"/>
              </a:rPr>
              <a:t>hp</a:t>
            </a:r>
            <a:br>
              <a:rPr lang="hu-HU" sz="1000" b="1" i="1" dirty="0">
                <a:latin typeface="Domine"/>
                <a:sym typeface="Domine"/>
              </a:rPr>
            </a:br>
            <a:r>
              <a:rPr lang="hu-HU" sz="1000" b="1" i="1" dirty="0">
                <a:latin typeface="Domine"/>
                <a:sym typeface="Domine"/>
              </a:rPr>
              <a:t>-sebzés</a:t>
            </a:r>
          </a:p>
          <a:p>
            <a:pPr>
              <a:spcBef>
                <a:spcPts val="1000"/>
              </a:spcBef>
              <a:spcAft>
                <a:spcPts val="1000"/>
              </a:spcAft>
            </a:pPr>
            <a:r>
              <a:rPr lang="en-US" b="1" dirty="0" err="1">
                <a:latin typeface="Domine"/>
                <a:ea typeface="Domine"/>
                <a:cs typeface="Domine"/>
                <a:sym typeface="Domine"/>
              </a:rPr>
              <a:t>Gyengeségek</a:t>
            </a:r>
            <a:r>
              <a:rPr lang="en-US" b="1" dirty="0">
                <a:latin typeface="Domine"/>
                <a:ea typeface="Domine"/>
                <a:cs typeface="Domine"/>
                <a:sym typeface="Domine"/>
              </a:rPr>
              <a:t>: </a:t>
            </a:r>
            <a:r>
              <a:rPr lang="hu-HU" b="1" dirty="0">
                <a:latin typeface="Domine"/>
                <a:ea typeface="Domine"/>
                <a:cs typeface="Domine"/>
                <a:sym typeface="Domine"/>
              </a:rPr>
              <a:t> </a:t>
            </a:r>
            <a:br>
              <a:rPr lang="hu-HU" sz="1000" b="1" dirty="0">
                <a:latin typeface="Domine"/>
                <a:ea typeface="Domine"/>
                <a:cs typeface="Domine"/>
                <a:sym typeface="Domine"/>
              </a:rPr>
            </a:br>
            <a:r>
              <a:rPr lang="hu-HU" sz="1000" b="1" i="1" dirty="0">
                <a:latin typeface="Domine"/>
                <a:ea typeface="Domine"/>
                <a:cs typeface="Domine"/>
                <a:sym typeface="Domine"/>
              </a:rPr>
              <a:t>-</a:t>
            </a:r>
            <a:r>
              <a:rPr lang="en-US" sz="1000" b="1" i="1" dirty="0" err="1">
                <a:latin typeface="Domine"/>
                <a:ea typeface="Domine"/>
                <a:cs typeface="Domine"/>
                <a:sym typeface="Domine"/>
              </a:rPr>
              <a:t>Mozgékonyság</a:t>
            </a:r>
            <a:br>
              <a:rPr lang="hu-HU" sz="1000" b="1" i="1" dirty="0">
                <a:latin typeface="Domine"/>
                <a:ea typeface="Domine"/>
                <a:cs typeface="Domine"/>
                <a:sym typeface="Domine"/>
              </a:rPr>
            </a:br>
            <a:r>
              <a:rPr lang="hu-HU" sz="1000" b="1" i="1" dirty="0">
                <a:latin typeface="Domine"/>
                <a:ea typeface="Domine"/>
                <a:cs typeface="Domine"/>
                <a:sym typeface="Domine"/>
              </a:rPr>
              <a:t>-</a:t>
            </a:r>
            <a:r>
              <a:rPr lang="en-US" sz="1000" b="1" i="1" dirty="0">
                <a:latin typeface="Domine"/>
                <a:ea typeface="Domine"/>
                <a:cs typeface="Domine"/>
                <a:sym typeface="Domine"/>
              </a:rPr>
              <a:t>Range</a:t>
            </a:r>
          </a:p>
          <a:p>
            <a:pPr>
              <a:spcBef>
                <a:spcPts val="1000"/>
              </a:spcBef>
              <a:spcAft>
                <a:spcPts val="1000"/>
              </a:spcAft>
            </a:pPr>
            <a:endParaRPr lang="en-US" sz="1200" b="1" dirty="0">
              <a:latin typeface="Domine"/>
              <a:ea typeface="Domine"/>
              <a:cs typeface="Domine"/>
              <a:sym typeface="Domine"/>
            </a:endParaRPr>
          </a:p>
        </p:txBody>
      </p:sp>
      <p:pic>
        <p:nvPicPr>
          <p:cNvPr id="1026" name="Picture 2">
            <a:extLst>
              <a:ext uri="{FF2B5EF4-FFF2-40B4-BE49-F238E27FC236}">
                <a16:creationId xmlns:a16="http://schemas.microsoft.com/office/drawing/2014/main" id="{ED8E7CA3-1D56-878E-0D9F-35E2576E2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206" y="791215"/>
            <a:ext cx="2494318" cy="3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Snærún</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66137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b="1" dirty="0">
                <a:latin typeface="Domine"/>
                <a:ea typeface="Domine"/>
                <a:cs typeface="Domine"/>
                <a:sym typeface="Domine"/>
              </a:rPr>
              <a:t>Múlt: </a:t>
            </a:r>
            <a:br>
              <a:rPr lang="hu-HU" b="1" dirty="0">
                <a:latin typeface="Domine"/>
                <a:ea typeface="Domine"/>
                <a:cs typeface="Domine"/>
                <a:sym typeface="Domine"/>
              </a:rPr>
            </a:br>
            <a:r>
              <a:rPr lang="hu-HU" sz="1000" b="1" i="1" dirty="0" err="1">
                <a:latin typeface="Domine"/>
                <a:ea typeface="Domine"/>
                <a:cs typeface="Domine"/>
                <a:sym typeface="Domine"/>
              </a:rPr>
              <a:t>Snærún</a:t>
            </a:r>
            <a:r>
              <a:rPr lang="hu-HU" sz="1000" b="1" i="1" dirty="0">
                <a:latin typeface="Domine"/>
                <a:ea typeface="Domine"/>
                <a:cs typeface="Domine"/>
                <a:sym typeface="Domine"/>
              </a:rPr>
              <a:t> egy egyke nem szerető családból származik.  Szülei halála után az egész élete a lopásból és rablásból állt. Elkezdett illegális tornákon indulni, és így lett híres és nagyon erős is. Egy idő után leszerződtették és így lett nagy befolyása is, ami miatt később be tudott kerülni a tanácsba</a:t>
            </a:r>
          </a:p>
          <a:p>
            <a:pPr>
              <a:spcBef>
                <a:spcPts val="1000"/>
              </a:spcBef>
              <a:spcAft>
                <a:spcPts val="1000"/>
              </a:spcAft>
            </a:pPr>
            <a:r>
              <a:rPr lang="hu-HU" b="1" dirty="0">
                <a:latin typeface="Domine"/>
                <a:sym typeface="Domine"/>
              </a:rPr>
              <a:t>Személyiség: </a:t>
            </a:r>
            <a:br>
              <a:rPr lang="hu-HU" sz="1000" b="1" dirty="0">
                <a:latin typeface="Domine"/>
                <a:ea typeface="Domine"/>
                <a:cs typeface="Domine"/>
                <a:sym typeface="Domine"/>
              </a:rPr>
            </a:br>
            <a:r>
              <a:rPr lang="hu-HU" sz="1000" b="1" i="1" dirty="0">
                <a:latin typeface="Domine"/>
                <a:ea typeface="Domine"/>
                <a:cs typeface="Domine"/>
                <a:sym typeface="Domine"/>
              </a:rPr>
              <a:t>Önző, nemtörődő, laza,</a:t>
            </a:r>
          </a:p>
          <a:p>
            <a:pPr>
              <a:spcBef>
                <a:spcPts val="1000"/>
              </a:spcBef>
              <a:spcAft>
                <a:spcPts val="1000"/>
              </a:spcAft>
            </a:pPr>
            <a:r>
              <a:rPr lang="en-US" b="1" dirty="0">
                <a:latin typeface="Domine"/>
                <a:sym typeface="Domine"/>
              </a:rPr>
              <a:t>Racial spells:</a:t>
            </a:r>
            <a:r>
              <a:rPr lang="hu-HU" b="1" dirty="0">
                <a:latin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i="1" dirty="0">
                <a:latin typeface="Domine"/>
                <a:ea typeface="Domine"/>
                <a:cs typeface="Domine"/>
                <a:sym typeface="Domine"/>
              </a:rPr>
              <a:t>invisibility</a:t>
            </a:r>
            <a:endParaRPr lang="hu-HU" sz="1000" b="1" i="1" dirty="0">
              <a:latin typeface="Domine"/>
              <a:ea typeface="Domine"/>
              <a:cs typeface="Domine"/>
              <a:sym typeface="Domine"/>
            </a:endParaRPr>
          </a:p>
          <a:p>
            <a:pPr>
              <a:spcBef>
                <a:spcPts val="1000"/>
              </a:spcBef>
              <a:spcAft>
                <a:spcPts val="1000"/>
              </a:spcAft>
            </a:pPr>
            <a:r>
              <a:rPr lang="en-US" b="1" dirty="0" err="1">
                <a:latin typeface="Domine"/>
                <a:sym typeface="Domine"/>
              </a:rPr>
              <a:t>Erősség</a:t>
            </a:r>
            <a:r>
              <a:rPr lang="en-US" b="1" dirty="0">
                <a:latin typeface="Domine"/>
                <a:sym typeface="Domine"/>
              </a:rPr>
              <a:t>: </a:t>
            </a:r>
            <a:br>
              <a:rPr lang="hu-HU" b="1" dirty="0">
                <a:latin typeface="Domine"/>
                <a:ea typeface="Domine"/>
                <a:cs typeface="Domine"/>
                <a:sym typeface="Domine"/>
              </a:rPr>
            </a:br>
            <a:r>
              <a:rPr lang="hu-HU" sz="1000" b="1" dirty="0">
                <a:latin typeface="Domine"/>
                <a:ea typeface="Domine"/>
                <a:cs typeface="Domine"/>
                <a:sym typeface="Domine"/>
              </a:rPr>
              <a:t>-</a:t>
            </a:r>
            <a:r>
              <a:rPr lang="en-US" sz="1000" b="1" i="1" dirty="0" err="1">
                <a:latin typeface="Domine"/>
                <a:ea typeface="Domine"/>
                <a:cs typeface="Domine"/>
                <a:sym typeface="Domine"/>
              </a:rPr>
              <a:t>Mozgékonyság</a:t>
            </a:r>
            <a:endParaRPr lang="hu-HU" sz="1000" b="1" i="1" dirty="0">
              <a:latin typeface="Domine"/>
              <a:sym typeface="Domine"/>
            </a:endParaRPr>
          </a:p>
          <a:p>
            <a:pPr>
              <a:spcBef>
                <a:spcPts val="1000"/>
              </a:spcBef>
              <a:spcAft>
                <a:spcPts val="1000"/>
              </a:spcAft>
            </a:pPr>
            <a:r>
              <a:rPr lang="en-US" b="1" dirty="0" err="1">
                <a:latin typeface="Domine"/>
                <a:sym typeface="Domine"/>
              </a:rPr>
              <a:t>Gyengeség</a:t>
            </a:r>
            <a:r>
              <a:rPr lang="en-US" b="1" dirty="0">
                <a:latin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i="1" dirty="0" err="1">
                <a:latin typeface="Domine"/>
                <a:ea typeface="Domine"/>
                <a:cs typeface="Domine"/>
                <a:sym typeface="Domine"/>
              </a:rPr>
              <a:t>kevés</a:t>
            </a:r>
            <a:r>
              <a:rPr lang="en-US" sz="1000" b="1" i="1" dirty="0">
                <a:latin typeface="Domine"/>
                <a:ea typeface="Domine"/>
                <a:cs typeface="Domine"/>
                <a:sym typeface="Domine"/>
              </a:rPr>
              <a:t> hp</a:t>
            </a:r>
            <a:endParaRPr lang="hu-HU" sz="1000" b="1" i="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endParaRPr lang="en-US" sz="1000" b="1" dirty="0">
              <a:latin typeface="Domine"/>
              <a:ea typeface="Domine"/>
              <a:cs typeface="Domine"/>
              <a:sym typeface="Domine"/>
            </a:endParaRPr>
          </a:p>
        </p:txBody>
      </p:sp>
      <p:pic>
        <p:nvPicPr>
          <p:cNvPr id="3074" name="Picture 2" descr="Épinglé sur art">
            <a:extLst>
              <a:ext uri="{FF2B5EF4-FFF2-40B4-BE49-F238E27FC236}">
                <a16:creationId xmlns:a16="http://schemas.microsoft.com/office/drawing/2014/main" id="{2101D5D9-8F4B-0F37-1E6F-B1F51A923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02" y="955040"/>
            <a:ext cx="1975979" cy="32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5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Sigmundur</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67796" y="614656"/>
            <a:ext cx="5996108" cy="45288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b="1" dirty="0">
                <a:latin typeface="Domine"/>
                <a:sym typeface="Domine"/>
              </a:rPr>
              <a:t>Múlt: </a:t>
            </a:r>
            <a:br>
              <a:rPr lang="hu-HU" sz="1000" b="1" dirty="0">
                <a:latin typeface="Domine"/>
                <a:ea typeface="Domine"/>
                <a:cs typeface="Domine"/>
                <a:sym typeface="Domine"/>
              </a:rPr>
            </a:br>
            <a:r>
              <a:rPr lang="hu-HU" sz="1000" b="1" i="1" dirty="0">
                <a:latin typeface="Domine"/>
                <a:ea typeface="Domine"/>
                <a:cs typeface="Domine"/>
                <a:sym typeface="Domine"/>
              </a:rPr>
              <a:t>Egy egykoron nagyon kalandvágyó Gnóm volt. Kalandjai során tett szert hatalmas erőre majd csatlakozott később a tanácsba. Amikor </a:t>
            </a:r>
            <a:r>
              <a:rPr lang="hu-HU" sz="1000" b="1" i="1" dirty="0" err="1">
                <a:latin typeface="Domine"/>
                <a:ea typeface="Domine"/>
                <a:cs typeface="Domine"/>
                <a:sym typeface="Domine"/>
              </a:rPr>
              <a:t>Rirgrollath</a:t>
            </a:r>
            <a:r>
              <a:rPr lang="hu-HU" sz="1000" b="1" i="1" dirty="0">
                <a:latin typeface="Domine"/>
                <a:ea typeface="Domine"/>
                <a:cs typeface="Domine"/>
                <a:sym typeface="Domine"/>
              </a:rPr>
              <a:t> átvette az uralmat őt küldte el a felderítős küldetésekre és az egyik ilyen küldetésen alakult át. Miután </a:t>
            </a:r>
            <a:r>
              <a:rPr lang="hu-HU" sz="1000" b="1" i="1" dirty="0" err="1">
                <a:latin typeface="Domine"/>
                <a:ea typeface="Domine"/>
                <a:cs typeface="Domine"/>
                <a:sym typeface="Domine"/>
              </a:rPr>
              <a:t>Shade</a:t>
            </a:r>
            <a:r>
              <a:rPr lang="hu-HU" sz="1000" b="1" i="1" dirty="0">
                <a:latin typeface="Domine"/>
                <a:ea typeface="Domine"/>
                <a:cs typeface="Domine"/>
                <a:sym typeface="Domine"/>
              </a:rPr>
              <a:t> lett az uralmat ugyan úgy megtartotta felette </a:t>
            </a:r>
            <a:r>
              <a:rPr lang="hu-HU" sz="1000" b="1" i="1" dirty="0" err="1">
                <a:latin typeface="Domine"/>
                <a:ea typeface="Domine"/>
                <a:cs typeface="Domine"/>
                <a:sym typeface="Domine"/>
              </a:rPr>
              <a:t>Rirgrollath</a:t>
            </a:r>
            <a:r>
              <a:rPr lang="hu-HU" sz="1000" b="1" i="1" dirty="0">
                <a:latin typeface="Domine"/>
                <a:ea typeface="Domine"/>
                <a:cs typeface="Domine"/>
                <a:sym typeface="Domine"/>
              </a:rPr>
              <a:t>.</a:t>
            </a:r>
          </a:p>
          <a:p>
            <a:pPr>
              <a:spcBef>
                <a:spcPts val="1000"/>
              </a:spcBef>
              <a:spcAft>
                <a:spcPts val="1000"/>
              </a:spcAft>
            </a:pPr>
            <a:r>
              <a:rPr lang="hu-HU" b="1" dirty="0">
                <a:latin typeface="Domine"/>
                <a:sym typeface="Domine"/>
              </a:rPr>
              <a:t>Személyiség:</a:t>
            </a:r>
            <a:br>
              <a:rPr lang="hu-HU" b="1" dirty="0">
                <a:latin typeface="Domine"/>
                <a:sym typeface="Domine"/>
              </a:rPr>
            </a:br>
            <a:r>
              <a:rPr lang="hu-HU" sz="1000" b="1" i="1" dirty="0">
                <a:latin typeface="Domine"/>
                <a:sym typeface="Domine"/>
              </a:rPr>
              <a:t>viszonozza a tiszteletet</a:t>
            </a:r>
            <a:endParaRPr lang="hu-HU" b="1" i="1" dirty="0">
              <a:latin typeface="Domine"/>
              <a:sym typeface="Domine"/>
            </a:endParaRPr>
          </a:p>
          <a:p>
            <a:pPr>
              <a:spcBef>
                <a:spcPts val="1000"/>
              </a:spcBef>
              <a:spcAft>
                <a:spcPts val="1000"/>
              </a:spcAft>
            </a:pPr>
            <a:r>
              <a:rPr lang="en-US" b="1" dirty="0">
                <a:latin typeface="Domine"/>
                <a:sym typeface="Domine"/>
              </a:rPr>
              <a:t>Racial Spells:</a:t>
            </a:r>
            <a:r>
              <a:rPr lang="hu-HU" b="1" dirty="0">
                <a:latin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i="1" dirty="0">
                <a:latin typeface="Domine"/>
                <a:sym typeface="Domine"/>
              </a:rPr>
              <a:t>Shadow Clone</a:t>
            </a:r>
            <a:br>
              <a:rPr lang="hu-HU" sz="1000" b="1" i="1" dirty="0">
                <a:latin typeface="Domine"/>
                <a:sym typeface="Domine"/>
              </a:rPr>
            </a:br>
            <a:r>
              <a:rPr lang="hu-HU" sz="1000" b="1" i="1" dirty="0">
                <a:latin typeface="Domine"/>
                <a:sym typeface="Domine"/>
              </a:rPr>
              <a:t>-</a:t>
            </a:r>
            <a:r>
              <a:rPr lang="en-US" sz="1000" b="1" i="1" dirty="0">
                <a:latin typeface="Domine"/>
                <a:sym typeface="Domine"/>
              </a:rPr>
              <a:t>Silent Steps</a:t>
            </a:r>
            <a:br>
              <a:rPr lang="hu-HU" sz="1000" b="1" i="1" dirty="0">
                <a:latin typeface="Domine"/>
                <a:sym typeface="Domine"/>
              </a:rPr>
            </a:br>
            <a:r>
              <a:rPr lang="hu-HU" sz="1000" b="1" i="1" dirty="0">
                <a:latin typeface="Domine"/>
                <a:sym typeface="Domine"/>
              </a:rPr>
              <a:t>-</a:t>
            </a:r>
            <a:r>
              <a:rPr lang="en-US" sz="1000" b="1" i="1" dirty="0">
                <a:latin typeface="Domine"/>
                <a:sym typeface="Domine"/>
              </a:rPr>
              <a:t>Shadow Blade</a:t>
            </a:r>
            <a:endParaRPr lang="hu-HU" sz="1000" b="1" i="1" dirty="0">
              <a:latin typeface="Domine"/>
              <a:sym typeface="Domine"/>
            </a:endParaRPr>
          </a:p>
          <a:p>
            <a:pPr>
              <a:spcBef>
                <a:spcPts val="1000"/>
              </a:spcBef>
              <a:spcAft>
                <a:spcPts val="1000"/>
              </a:spcAft>
            </a:pPr>
            <a:r>
              <a:rPr lang="en-US" b="1" dirty="0" err="1">
                <a:latin typeface="Domine"/>
                <a:sym typeface="Domine"/>
              </a:rPr>
              <a:t>Erősségek</a:t>
            </a:r>
            <a:r>
              <a:rPr lang="en-US" b="1" dirty="0">
                <a:latin typeface="Domine"/>
                <a:sym typeface="Domine"/>
              </a:rPr>
              <a:t>: </a:t>
            </a:r>
            <a:br>
              <a:rPr lang="hu-HU" sz="1000" b="1" dirty="0">
                <a:latin typeface="Domine"/>
                <a:ea typeface="Domine"/>
                <a:cs typeface="Domine"/>
                <a:sym typeface="Domine"/>
              </a:rPr>
            </a:br>
            <a:r>
              <a:rPr lang="hu-HU" sz="1000" b="1" i="1" dirty="0">
                <a:latin typeface="Domine"/>
                <a:ea typeface="Domine"/>
                <a:cs typeface="Domine"/>
                <a:sym typeface="Domine"/>
              </a:rPr>
              <a:t>-</a:t>
            </a:r>
            <a:r>
              <a:rPr lang="en-US" sz="1000" b="1" i="1" dirty="0" err="1">
                <a:latin typeface="Domine"/>
                <a:ea typeface="Domine"/>
                <a:cs typeface="Domine"/>
                <a:sym typeface="Domine"/>
              </a:rPr>
              <a:t>Gyorsaság</a:t>
            </a:r>
            <a:br>
              <a:rPr lang="hu-HU" sz="1000" b="1" i="1" dirty="0">
                <a:latin typeface="Domine"/>
                <a:ea typeface="Domine"/>
                <a:cs typeface="Domine"/>
                <a:sym typeface="Domine"/>
              </a:rPr>
            </a:br>
            <a:r>
              <a:rPr lang="hu-HU" sz="1000" b="1" i="1" dirty="0">
                <a:latin typeface="Domine"/>
                <a:ea typeface="Domine"/>
                <a:cs typeface="Domine"/>
                <a:sym typeface="Domine"/>
              </a:rPr>
              <a:t>-</a:t>
            </a:r>
            <a:r>
              <a:rPr lang="en-US" sz="1000" b="1" i="1" dirty="0" err="1">
                <a:latin typeface="Domine"/>
                <a:ea typeface="Domine"/>
                <a:cs typeface="Domine"/>
                <a:sym typeface="Domine"/>
              </a:rPr>
              <a:t>Halk</a:t>
            </a:r>
            <a:br>
              <a:rPr lang="hu-HU" sz="1000" b="1" i="1" dirty="0">
                <a:latin typeface="Domine"/>
                <a:ea typeface="Domine"/>
                <a:cs typeface="Domine"/>
                <a:sym typeface="Domine"/>
              </a:rPr>
            </a:br>
            <a:r>
              <a:rPr lang="hu-HU" sz="1000" b="1" i="1" dirty="0">
                <a:latin typeface="Domine"/>
                <a:ea typeface="Domine"/>
                <a:cs typeface="Domine"/>
                <a:sym typeface="Domine"/>
              </a:rPr>
              <a:t>-</a:t>
            </a:r>
            <a:r>
              <a:rPr lang="en-US" sz="1000" b="1" i="1" dirty="0" err="1">
                <a:latin typeface="Domine"/>
                <a:ea typeface="Domine"/>
                <a:cs typeface="Domine"/>
                <a:sym typeface="Domine"/>
              </a:rPr>
              <a:t>klónok</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b="1" dirty="0" err="1">
                <a:latin typeface="Domine"/>
                <a:ea typeface="Domine"/>
                <a:cs typeface="Domine"/>
                <a:sym typeface="Domine"/>
              </a:rPr>
              <a:t>Gyengeségek</a:t>
            </a:r>
            <a:r>
              <a:rPr lang="en-US" b="1" dirty="0">
                <a:latin typeface="Domine"/>
                <a:ea typeface="Domine"/>
                <a:cs typeface="Domine"/>
                <a:sym typeface="Domine"/>
              </a:rPr>
              <a:t>: </a:t>
            </a:r>
            <a:br>
              <a:rPr lang="hu-HU" sz="1000" b="1" dirty="0">
                <a:latin typeface="Domine"/>
                <a:ea typeface="Domine"/>
                <a:cs typeface="Domine"/>
                <a:sym typeface="Domine"/>
              </a:rPr>
            </a:br>
            <a:r>
              <a:rPr lang="hu-HU" sz="1000" b="1" i="1" dirty="0">
                <a:latin typeface="Domine"/>
                <a:ea typeface="Domine"/>
                <a:cs typeface="Domine"/>
                <a:sym typeface="Domine"/>
              </a:rPr>
              <a:t>-</a:t>
            </a:r>
            <a:r>
              <a:rPr lang="en-US" sz="1000" b="1" i="1" dirty="0">
                <a:latin typeface="Domine"/>
                <a:ea typeface="Domine"/>
                <a:cs typeface="Domine"/>
                <a:sym typeface="Domine"/>
              </a:rPr>
              <a:t>Range</a:t>
            </a:r>
            <a:br>
              <a:rPr lang="hu-HU" sz="1000" b="1" i="1" dirty="0">
                <a:latin typeface="Domine"/>
                <a:ea typeface="Domine"/>
                <a:cs typeface="Domine"/>
                <a:sym typeface="Domine"/>
              </a:rPr>
            </a:br>
            <a:r>
              <a:rPr lang="hu-HU" sz="1000" b="1" i="1" dirty="0">
                <a:latin typeface="Domine"/>
                <a:ea typeface="Domine"/>
                <a:cs typeface="Domine"/>
                <a:sym typeface="Domine"/>
              </a:rPr>
              <a:t>-</a:t>
            </a:r>
            <a:r>
              <a:rPr lang="en-US" sz="1000" b="1" i="1" dirty="0">
                <a:latin typeface="Domine"/>
                <a:ea typeface="Domine"/>
                <a:cs typeface="Domine"/>
                <a:sym typeface="Domine"/>
              </a:rPr>
              <a:t>hp</a:t>
            </a:r>
          </a:p>
        </p:txBody>
      </p:sp>
      <p:pic>
        <p:nvPicPr>
          <p:cNvPr id="4" name="Kép 3" descr="A képen szöveg látható&#10;&#10;Automatikusan generált leírás">
            <a:extLst>
              <a:ext uri="{FF2B5EF4-FFF2-40B4-BE49-F238E27FC236}">
                <a16:creationId xmlns:a16="http://schemas.microsoft.com/office/drawing/2014/main" id="{0EE6C38D-180F-ED16-1F89-23FBC0500749}"/>
              </a:ext>
            </a:extLst>
          </p:cNvPr>
          <p:cNvPicPr>
            <a:picLocks noChangeAspect="1"/>
          </p:cNvPicPr>
          <p:nvPr/>
        </p:nvPicPr>
        <p:blipFill>
          <a:blip r:embed="rId3"/>
          <a:stretch>
            <a:fillRect/>
          </a:stretch>
        </p:blipFill>
        <p:spPr>
          <a:xfrm>
            <a:off x="6263904" y="1010060"/>
            <a:ext cx="2741548" cy="3738033"/>
          </a:xfrm>
          <a:prstGeom prst="rect">
            <a:avLst/>
          </a:prstGeom>
        </p:spPr>
      </p:pic>
    </p:spTree>
    <p:extLst>
      <p:ext uri="{BB962C8B-B14F-4D97-AF65-F5344CB8AC3E}">
        <p14:creationId xmlns:p14="http://schemas.microsoft.com/office/powerpoint/2010/main" val="268176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Tárgyak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Pár főbb tárgy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a:t>
            </a:r>
            <a:r>
              <a:rPr lang="hu-HU" sz="2700" b="1" dirty="0">
                <a:latin typeface="Domine" panose="020B0604020202020204" charset="0"/>
              </a:rPr>
              <a:t>3</a:t>
            </a:r>
            <a:endParaRPr lang="en" sz="2700" b="1" dirty="0">
              <a:latin typeface="Domine" panose="020B0604020202020204" charset="0"/>
            </a:endParaRPr>
          </a:p>
        </p:txBody>
      </p:sp>
    </p:spTree>
    <p:extLst>
      <p:ext uri="{BB962C8B-B14F-4D97-AF65-F5344CB8AC3E}">
        <p14:creationId xmlns:p14="http://schemas.microsoft.com/office/powerpoint/2010/main" val="63023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 </a:t>
            </a:r>
            <a:r>
              <a:rPr lang="hu-HU" dirty="0"/>
              <a:t>Főbb T</a:t>
            </a:r>
            <a:r>
              <a:rPr lang="hu-HU" dirty="0">
                <a:solidFill>
                  <a:schemeClr val="dk1"/>
                </a:solidFill>
              </a:rPr>
              <a:t>árgyak</a:t>
            </a:r>
            <a:endParaRPr dirty="0">
              <a:solidFill>
                <a:schemeClr val="dk1"/>
              </a:solidFill>
            </a:endParaRPr>
          </a:p>
        </p:txBody>
      </p:sp>
      <p:sp>
        <p:nvSpPr>
          <p:cNvPr id="979" name="Google Shape;979;p46"/>
          <p:cNvSpPr txBox="1">
            <a:spLocks noGrp="1"/>
          </p:cNvSpPr>
          <p:nvPr>
            <p:ph type="title" idx="2"/>
          </p:nvPr>
        </p:nvSpPr>
        <p:spPr>
          <a:xfrm>
            <a:off x="720000" y="2947158"/>
            <a:ext cx="2336400" cy="379200"/>
          </a:xfrm>
          <a:prstGeom prst="rect">
            <a:avLst/>
          </a:prstGeom>
        </p:spPr>
        <p:txBody>
          <a:bodyPr spcFirstLastPara="1" wrap="square" lIns="91425" tIns="91425" rIns="91425" bIns="91425" anchor="ctr" anchorCtr="0">
            <a:noAutofit/>
          </a:bodyPr>
          <a:lstStyle/>
          <a:p>
            <a:pPr lvl="0"/>
            <a:r>
              <a:rPr lang="hu-HU" dirty="0" err="1"/>
              <a:t>Thelrun</a:t>
            </a:r>
            <a:endParaRPr dirty="0"/>
          </a:p>
        </p:txBody>
      </p:sp>
      <p:sp>
        <p:nvSpPr>
          <p:cNvPr id="981" name="Google Shape;981;p46"/>
          <p:cNvSpPr txBox="1">
            <a:spLocks noGrp="1"/>
          </p:cNvSpPr>
          <p:nvPr>
            <p:ph type="title" idx="3"/>
          </p:nvPr>
        </p:nvSpPr>
        <p:spPr>
          <a:xfrm>
            <a:off x="3193676" y="3549325"/>
            <a:ext cx="2756647" cy="379200"/>
          </a:xfrm>
          <a:prstGeom prst="rect">
            <a:avLst/>
          </a:prstGeom>
        </p:spPr>
        <p:txBody>
          <a:bodyPr spcFirstLastPara="1" wrap="square" lIns="91425" tIns="91425" rIns="91425" bIns="91425" anchor="ctr" anchorCtr="0">
            <a:noAutofit/>
          </a:bodyPr>
          <a:lstStyle/>
          <a:p>
            <a:pPr lvl="0"/>
            <a:r>
              <a:rPr lang="hu-HU" dirty="0" err="1"/>
              <a:t>Þórbjörn</a:t>
            </a:r>
            <a:r>
              <a:rPr lang="hu-HU" dirty="0"/>
              <a:t> Kalapácsa</a:t>
            </a:r>
            <a:endParaRPr dirty="0"/>
          </a:p>
        </p:txBody>
      </p:sp>
      <p:sp>
        <p:nvSpPr>
          <p:cNvPr id="983" name="Google Shape;983;p46"/>
          <p:cNvSpPr txBox="1">
            <a:spLocks noGrp="1"/>
          </p:cNvSpPr>
          <p:nvPr>
            <p:ph type="title" idx="5"/>
          </p:nvPr>
        </p:nvSpPr>
        <p:spPr>
          <a:xfrm>
            <a:off x="6087600" y="2947158"/>
            <a:ext cx="2336400" cy="379200"/>
          </a:xfrm>
          <a:prstGeom prst="rect">
            <a:avLst/>
          </a:prstGeom>
        </p:spPr>
        <p:txBody>
          <a:bodyPr spcFirstLastPara="1" wrap="square" lIns="91425" tIns="91425" rIns="91425" bIns="91425" anchor="ctr" anchorCtr="0">
            <a:noAutofit/>
          </a:bodyPr>
          <a:lstStyle/>
          <a:p>
            <a:pPr lvl="0"/>
            <a:r>
              <a:rPr lang="hu-HU" dirty="0" err="1"/>
              <a:t>Adavesa</a:t>
            </a:r>
            <a:r>
              <a:rPr lang="hu-HU" dirty="0"/>
              <a:t> Gyűrűje </a:t>
            </a:r>
            <a:endParaRPr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810400">
            <a:off x="1081469" y="1473025"/>
            <a:ext cx="1613461" cy="2516999"/>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105" y="2200827"/>
            <a:ext cx="889390" cy="796745"/>
          </a:xfrm>
          <a:prstGeom prst="rect">
            <a:avLst/>
          </a:prstGeom>
        </p:spPr>
      </p:pic>
      <p:pic>
        <p:nvPicPr>
          <p:cNvPr id="4" name="Kép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390" y="1781736"/>
            <a:ext cx="818105" cy="1452954"/>
          </a:xfrm>
          <a:prstGeom prst="rect">
            <a:avLst/>
          </a:prstGeom>
        </p:spPr>
      </p:pic>
    </p:spTree>
    <p:extLst>
      <p:ext uri="{BB962C8B-B14F-4D97-AF65-F5344CB8AC3E}">
        <p14:creationId xmlns:p14="http://schemas.microsoft.com/office/powerpoint/2010/main" val="228115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506DA2-F096-4C86-AB8A-B246CB87D215}"/>
              </a:ext>
            </a:extLst>
          </p:cNvPr>
          <p:cNvSpPr>
            <a:spLocks noGrp="1"/>
          </p:cNvSpPr>
          <p:nvPr>
            <p:ph type="ctrTitle"/>
          </p:nvPr>
        </p:nvSpPr>
        <p:spPr>
          <a:xfrm>
            <a:off x="2190675" y="1710150"/>
            <a:ext cx="4762500" cy="1723200"/>
          </a:xfrm>
        </p:spPr>
        <p:txBody>
          <a:bodyPr/>
          <a:lstStyle/>
          <a:p>
            <a:r>
              <a:rPr lang="hu-HU" dirty="0"/>
              <a:t>Köszönjük a figyelmet!</a:t>
            </a:r>
          </a:p>
        </p:txBody>
      </p:sp>
    </p:spTree>
    <p:extLst>
      <p:ext uri="{BB962C8B-B14F-4D97-AF65-F5344CB8AC3E}">
        <p14:creationId xmlns:p14="http://schemas.microsoft.com/office/powerpoint/2010/main" val="308579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1"/>
        <p:cNvGrpSpPr/>
        <p:nvPr/>
      </p:nvGrpSpPr>
      <p:grpSpPr>
        <a:xfrm>
          <a:off x="0" y="0"/>
          <a:ext cx="0" cy="0"/>
          <a:chOff x="0" y="0"/>
          <a:chExt cx="0" cy="0"/>
        </a:xfrm>
      </p:grpSpPr>
      <p:grpSp>
        <p:nvGrpSpPr>
          <p:cNvPr id="872" name="Google Shape;872;p40"/>
          <p:cNvGrpSpPr/>
          <p:nvPr/>
        </p:nvGrpSpPr>
        <p:grpSpPr>
          <a:xfrm rot="10800000">
            <a:off x="4556769" y="1672532"/>
            <a:ext cx="1208867" cy="864054"/>
            <a:chOff x="6479785" y="1632505"/>
            <a:chExt cx="2337782" cy="1670638"/>
          </a:xfrm>
        </p:grpSpPr>
        <p:sp>
          <p:nvSpPr>
            <p:cNvPr id="873" name="Google Shape;873;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0"/>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Alapkoncepció</a:t>
            </a:r>
            <a:endParaRPr dirty="0"/>
          </a:p>
        </p:txBody>
      </p:sp>
      <p:sp>
        <p:nvSpPr>
          <p:cNvPr id="883" name="Google Shape;883;p40"/>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Játék alapjai, mi is fog történni</a:t>
            </a:r>
            <a:endParaRPr dirty="0"/>
          </a:p>
        </p:txBody>
      </p:sp>
      <p:sp>
        <p:nvSpPr>
          <p:cNvPr id="884" name="Google Shape;884;p40"/>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Karakterek</a:t>
            </a:r>
            <a:endParaRPr dirty="0"/>
          </a:p>
        </p:txBody>
      </p:sp>
      <p:sp>
        <p:nvSpPr>
          <p:cNvPr id="885" name="Google Shape;885;p40"/>
          <p:cNvSpPr txBox="1">
            <a:spLocks noGrp="1"/>
          </p:cNvSpPr>
          <p:nvPr>
            <p:ph type="title" idx="4"/>
          </p:nvPr>
        </p:nvSpPr>
        <p:spPr>
          <a:xfrm>
            <a:off x="4793224" y="191171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86" name="Google Shape;886;p40"/>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Főbb karakterek bemutatása</a:t>
            </a:r>
            <a:endParaRPr dirty="0"/>
          </a:p>
        </p:txBody>
      </p:sp>
      <p:sp>
        <p:nvSpPr>
          <p:cNvPr id="887" name="Google Shape;887;p40"/>
          <p:cNvSpPr txBox="1">
            <a:spLocks noGrp="1"/>
          </p:cNvSpPr>
          <p:nvPr>
            <p:ph type="title" idx="6"/>
          </p:nvPr>
        </p:nvSpPr>
        <p:spPr>
          <a:xfrm>
            <a:off x="4026654" y="3053574"/>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Tárgyak</a:t>
            </a:r>
            <a:endParaRPr dirty="0"/>
          </a:p>
        </p:txBody>
      </p:sp>
      <p:grpSp>
        <p:nvGrpSpPr>
          <p:cNvPr id="6" name="Csoportba foglalás 5">
            <a:extLst>
              <a:ext uri="{FF2B5EF4-FFF2-40B4-BE49-F238E27FC236}">
                <a16:creationId xmlns:a16="http://schemas.microsoft.com/office/drawing/2014/main" id="{99C5A67C-9F1C-714B-479A-11285F3F0CC6}"/>
              </a:ext>
            </a:extLst>
          </p:cNvPr>
          <p:cNvGrpSpPr/>
          <p:nvPr/>
        </p:nvGrpSpPr>
        <p:grpSpPr>
          <a:xfrm>
            <a:off x="2863414" y="3110249"/>
            <a:ext cx="1208867" cy="864054"/>
            <a:chOff x="603069" y="3031344"/>
            <a:chExt cx="1208867" cy="864054"/>
          </a:xfrm>
        </p:grpSpPr>
        <p:sp>
          <p:nvSpPr>
            <p:cNvPr id="889" name="Google Shape;889;p40"/>
            <p:cNvSpPr/>
            <p:nvPr/>
          </p:nvSpPr>
          <p:spPr>
            <a:xfrm>
              <a:off x="762360" y="3031344"/>
              <a:ext cx="948420" cy="864054"/>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687460" y="3427759"/>
              <a:ext cx="290641" cy="23866"/>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603069" y="3471728"/>
              <a:ext cx="290446" cy="23688"/>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1521490" y="3621540"/>
              <a:ext cx="290446" cy="23866"/>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rot="10800000">
            <a:off x="679269" y="1672532"/>
            <a:ext cx="1208867" cy="864054"/>
            <a:chOff x="6479785" y="1632505"/>
            <a:chExt cx="2337782" cy="1670638"/>
          </a:xfrm>
        </p:grpSpPr>
        <p:sp>
          <p:nvSpPr>
            <p:cNvPr id="894" name="Google Shape;894;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0"/>
          <p:cNvSpPr txBox="1">
            <a:spLocks noGrp="1"/>
          </p:cNvSpPr>
          <p:nvPr>
            <p:ph type="title" idx="7"/>
          </p:nvPr>
        </p:nvSpPr>
        <p:spPr>
          <a:xfrm>
            <a:off x="3193204" y="334959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99" name="Google Shape;899;p40"/>
          <p:cNvSpPr txBox="1">
            <a:spLocks noGrp="1"/>
          </p:cNvSpPr>
          <p:nvPr>
            <p:ph type="subTitle" idx="8"/>
          </p:nvPr>
        </p:nvSpPr>
        <p:spPr>
          <a:xfrm>
            <a:off x="4026654" y="3519098"/>
            <a:ext cx="2727900" cy="6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Pár tárgy bemutatása</a:t>
            </a:r>
          </a:p>
        </p:txBody>
      </p:sp>
      <p:sp>
        <p:nvSpPr>
          <p:cNvPr id="903" name="Google Shape;903;p40"/>
          <p:cNvSpPr txBox="1">
            <a:spLocks noGrp="1"/>
          </p:cNvSpPr>
          <p:nvPr>
            <p:ph type="title" idx="15"/>
          </p:nvPr>
        </p:nvSpPr>
        <p:spPr>
          <a:xfrm>
            <a:off x="2158392" y="303870"/>
            <a:ext cx="48272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Prezentációban szó lesz: </a:t>
            </a:r>
            <a:endParaRPr dirty="0"/>
          </a:p>
        </p:txBody>
      </p:sp>
      <p:sp>
        <p:nvSpPr>
          <p:cNvPr id="904" name="Google Shape;904;p40"/>
          <p:cNvSpPr txBox="1">
            <a:spLocks noGrp="1"/>
          </p:cNvSpPr>
          <p:nvPr>
            <p:ph type="title" idx="2"/>
          </p:nvPr>
        </p:nvSpPr>
        <p:spPr>
          <a:xfrm>
            <a:off x="932859" y="1911720"/>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2006700" y="201301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Alapkoncepció</a:t>
            </a:r>
            <a:endParaRPr dirty="0"/>
          </a:p>
        </p:txBody>
      </p:sp>
      <p:sp>
        <p:nvSpPr>
          <p:cNvPr id="910" name="Google Shape;910;p41"/>
          <p:cNvSpPr txBox="1">
            <a:spLocks noGrp="1"/>
          </p:cNvSpPr>
          <p:nvPr>
            <p:ph type="subTitle" idx="1"/>
          </p:nvPr>
        </p:nvSpPr>
        <p:spPr>
          <a:xfrm>
            <a:off x="2900550" y="2957103"/>
            <a:ext cx="3342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Avagy</a:t>
            </a:r>
            <a:br>
              <a:rPr lang="hu-HU" dirty="0"/>
            </a:br>
            <a:r>
              <a:rPr lang="hu-HU" dirty="0"/>
              <a:t> Mi is történik? Hol is vagyunk?</a:t>
            </a:r>
          </a:p>
        </p:txBody>
      </p:sp>
      <p:grpSp>
        <p:nvGrpSpPr>
          <p:cNvPr id="13" name="Csoportba foglalás 12">
            <a:extLst>
              <a:ext uri="{FF2B5EF4-FFF2-40B4-BE49-F238E27FC236}">
                <a16:creationId xmlns:a16="http://schemas.microsoft.com/office/drawing/2014/main" id="{E4B7BA06-8F72-C6B2-5524-EE4621077B78}"/>
              </a:ext>
            </a:extLst>
          </p:cNvPr>
          <p:cNvGrpSpPr/>
          <p:nvPr/>
        </p:nvGrpSpPr>
        <p:grpSpPr>
          <a:xfrm>
            <a:off x="3967567" y="3844232"/>
            <a:ext cx="1208866" cy="864054"/>
            <a:chOff x="679271" y="1672532"/>
            <a:chExt cx="1208866" cy="864054"/>
          </a:xfrm>
        </p:grpSpPr>
        <p:grpSp>
          <p:nvGrpSpPr>
            <p:cNvPr id="7" name="Google Shape;893;p40">
              <a:extLst>
                <a:ext uri="{FF2B5EF4-FFF2-40B4-BE49-F238E27FC236}">
                  <a16:creationId xmlns:a16="http://schemas.microsoft.com/office/drawing/2014/main" id="{5E7946FC-B577-A0A5-2175-17417D5EE0FA}"/>
                </a:ext>
              </a:extLst>
            </p:cNvPr>
            <p:cNvGrpSpPr/>
            <p:nvPr/>
          </p:nvGrpSpPr>
          <p:grpSpPr>
            <a:xfrm rot="10800000">
              <a:off x="679271" y="1672532"/>
              <a:ext cx="1208866" cy="864054"/>
              <a:chOff x="6479785" y="1632505"/>
              <a:chExt cx="2337781" cy="1670638"/>
            </a:xfrm>
          </p:grpSpPr>
          <p:sp>
            <p:nvSpPr>
              <p:cNvPr id="8" name="Google Shape;894;p40">
                <a:extLst>
                  <a:ext uri="{FF2B5EF4-FFF2-40B4-BE49-F238E27FC236}">
                    <a16:creationId xmlns:a16="http://schemas.microsoft.com/office/drawing/2014/main" id="{D49E08EA-B2B3-07D4-84C1-84AA10CC006D}"/>
                  </a:ext>
                </a:extLst>
              </p:cNvPr>
              <p:cNvSpPr/>
              <p:nvPr/>
            </p:nvSpPr>
            <p:spPr>
              <a:xfrm>
                <a:off x="6787836" y="1632505"/>
                <a:ext cx="1834112"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95;p40">
                <a:extLst>
                  <a:ext uri="{FF2B5EF4-FFF2-40B4-BE49-F238E27FC236}">
                    <a16:creationId xmlns:a16="http://schemas.microsoft.com/office/drawing/2014/main" id="{6886BC84-8E2A-D238-AA8A-9FB148BF8608}"/>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6;p40">
                <a:extLst>
                  <a:ext uri="{FF2B5EF4-FFF2-40B4-BE49-F238E27FC236}">
                    <a16:creationId xmlns:a16="http://schemas.microsoft.com/office/drawing/2014/main" id="{63EFE3B2-10F7-9CD5-EDE4-FB186F585DAE}"/>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7;p40">
                <a:extLst>
                  <a:ext uri="{FF2B5EF4-FFF2-40B4-BE49-F238E27FC236}">
                    <a16:creationId xmlns:a16="http://schemas.microsoft.com/office/drawing/2014/main" id="{53640CC8-5ECA-A9C3-2657-D681E0A010FF}"/>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04;p40">
              <a:extLst>
                <a:ext uri="{FF2B5EF4-FFF2-40B4-BE49-F238E27FC236}">
                  <a16:creationId xmlns:a16="http://schemas.microsoft.com/office/drawing/2014/main" id="{EE9BDF4F-BFFA-8C1F-2E94-A8A70AF8C8C9}"/>
                </a:ext>
              </a:extLst>
            </p:cNvPr>
            <p:cNvSpPr txBox="1">
              <a:spLocks/>
            </p:cNvSpPr>
            <p:nvPr/>
          </p:nvSpPr>
          <p:spPr>
            <a:xfrm>
              <a:off x="932859" y="191172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000"/>
              </a:pPr>
              <a:r>
                <a:rPr lang="en" sz="2700" b="1" dirty="0">
                  <a:solidFill>
                    <a:schemeClr val="dk1"/>
                  </a:solidFill>
                  <a:latin typeface="Domine"/>
                  <a:sym typeface="Domine"/>
                </a:rPr>
                <a:t>01</a:t>
              </a:r>
            </a:p>
          </p:txBody>
        </p:sp>
      </p:grpSp>
      <p:grpSp>
        <p:nvGrpSpPr>
          <p:cNvPr id="14" name="Google Shape;7770;p83">
            <a:extLst>
              <a:ext uri="{FF2B5EF4-FFF2-40B4-BE49-F238E27FC236}">
                <a16:creationId xmlns:a16="http://schemas.microsoft.com/office/drawing/2014/main" id="{C4C1FADA-8D0E-3A33-A288-34C37E94483A}"/>
              </a:ext>
            </a:extLst>
          </p:cNvPr>
          <p:cNvGrpSpPr/>
          <p:nvPr/>
        </p:nvGrpSpPr>
        <p:grpSpPr>
          <a:xfrm>
            <a:off x="6067480" y="3139709"/>
            <a:ext cx="351940" cy="348188"/>
            <a:chOff x="581525" y="3254850"/>
            <a:chExt cx="297750" cy="294575"/>
          </a:xfrm>
        </p:grpSpPr>
        <p:sp>
          <p:nvSpPr>
            <p:cNvPr id="15" name="Google Shape;7771;p83">
              <a:extLst>
                <a:ext uri="{FF2B5EF4-FFF2-40B4-BE49-F238E27FC236}">
                  <a16:creationId xmlns:a16="http://schemas.microsoft.com/office/drawing/2014/main" id="{53F041D1-339A-D484-E0AB-8929DC158A00}"/>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72;p83">
              <a:extLst>
                <a:ext uri="{FF2B5EF4-FFF2-40B4-BE49-F238E27FC236}">
                  <a16:creationId xmlns:a16="http://schemas.microsoft.com/office/drawing/2014/main" id="{9FEA7514-0181-C8DC-B88C-173C5A95AE53}"/>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73;p83">
              <a:extLst>
                <a:ext uri="{FF2B5EF4-FFF2-40B4-BE49-F238E27FC236}">
                  <a16:creationId xmlns:a16="http://schemas.microsoft.com/office/drawing/2014/main" id="{D5FB28EE-28DC-739F-93D7-BB5F65A8C3B8}"/>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Birodalmak / Bevezetés</a:t>
            </a:r>
            <a:endParaRPr dirty="0">
              <a:solidFill>
                <a:schemeClr val="dk1"/>
              </a:solidFill>
            </a:endParaRPr>
          </a:p>
        </p:txBody>
      </p:sp>
      <p:sp>
        <p:nvSpPr>
          <p:cNvPr id="979" name="Google Shape;979;p46"/>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Nouzur</a:t>
            </a:r>
            <a:endParaRPr dirty="0"/>
          </a:p>
        </p:txBody>
      </p:sp>
      <p:sp>
        <p:nvSpPr>
          <p:cNvPr id="980" name="Google Shape;980;p46"/>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Más néven a Mély, innen érkeznek a démonok.</a:t>
            </a:r>
            <a:endParaRPr dirty="0"/>
          </a:p>
        </p:txBody>
      </p:sp>
      <p:sp>
        <p:nvSpPr>
          <p:cNvPr id="981" name="Google Shape;981;p46"/>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Algengur</a:t>
            </a:r>
            <a:endParaRPr dirty="0"/>
          </a:p>
        </p:txBody>
      </p:sp>
      <p:sp>
        <p:nvSpPr>
          <p:cNvPr id="982" name="Google Shape;982;p46"/>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Történetünk itt játszódik, emberek és egyéb lények lakóhelye.</a:t>
            </a:r>
            <a:endParaRPr dirty="0"/>
          </a:p>
        </p:txBody>
      </p:sp>
      <p:sp>
        <p:nvSpPr>
          <p:cNvPr id="983" name="Google Shape;983;p46"/>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p>
            <a:pPr lvl="0"/>
            <a:r>
              <a:rPr lang="hu-HU" dirty="0" err="1"/>
              <a:t>Amaranthinos</a:t>
            </a:r>
            <a:r>
              <a:rPr lang="hu-HU" dirty="0"/>
              <a:t> </a:t>
            </a:r>
            <a:endParaRPr dirty="0"/>
          </a:p>
        </p:txBody>
      </p:sp>
      <p:sp>
        <p:nvSpPr>
          <p:cNvPr id="984" name="Google Shape;984;p46"/>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 történet későbbi szakaszában lesz érdekes.</a:t>
            </a:r>
            <a:endParaRPr dirty="0"/>
          </a:p>
        </p:txBody>
      </p:sp>
      <p:grpSp>
        <p:nvGrpSpPr>
          <p:cNvPr id="985" name="Google Shape;985;p46"/>
          <p:cNvGrpSpPr/>
          <p:nvPr/>
        </p:nvGrpSpPr>
        <p:grpSpPr>
          <a:xfrm>
            <a:off x="1560863" y="1886575"/>
            <a:ext cx="654675" cy="351800"/>
            <a:chOff x="2255975" y="2368975"/>
            <a:chExt cx="654675" cy="351800"/>
          </a:xfrm>
        </p:grpSpPr>
        <p:sp>
          <p:nvSpPr>
            <p:cNvPr id="986" name="Google Shape;986;p46"/>
            <p:cNvSpPr/>
            <p:nvPr/>
          </p:nvSpPr>
          <p:spPr>
            <a:xfrm>
              <a:off x="2434350" y="2368975"/>
              <a:ext cx="307425" cy="196050"/>
            </a:xfrm>
            <a:custGeom>
              <a:avLst/>
              <a:gdLst/>
              <a:ahLst/>
              <a:cxnLst/>
              <a:rect l="l" t="t" r="r" b="b"/>
              <a:pathLst>
                <a:path w="12297" h="7842" extrusionOk="0">
                  <a:moveTo>
                    <a:pt x="6176" y="0"/>
                  </a:moveTo>
                  <a:cubicBezTo>
                    <a:pt x="5614" y="634"/>
                    <a:pt x="5234" y="1395"/>
                    <a:pt x="5035" y="2210"/>
                  </a:cubicBezTo>
                  <a:cubicBezTo>
                    <a:pt x="5035" y="2210"/>
                    <a:pt x="4716" y="2185"/>
                    <a:pt x="4365" y="2185"/>
                  </a:cubicBezTo>
                  <a:cubicBezTo>
                    <a:pt x="3677" y="2185"/>
                    <a:pt x="2864" y="2280"/>
                    <a:pt x="4075" y="2844"/>
                  </a:cubicBezTo>
                  <a:cubicBezTo>
                    <a:pt x="5845" y="3658"/>
                    <a:pt x="5695" y="6290"/>
                    <a:pt x="5687" y="6407"/>
                  </a:cubicBezTo>
                  <a:lnTo>
                    <a:pt x="5687" y="6407"/>
                  </a:lnTo>
                  <a:cubicBezTo>
                    <a:pt x="5679" y="6284"/>
                    <a:pt x="5025" y="3418"/>
                    <a:pt x="3015" y="3418"/>
                  </a:cubicBezTo>
                  <a:cubicBezTo>
                    <a:pt x="2913" y="3418"/>
                    <a:pt x="2807" y="3426"/>
                    <a:pt x="2699" y="3441"/>
                  </a:cubicBezTo>
                  <a:cubicBezTo>
                    <a:pt x="399" y="3785"/>
                    <a:pt x="0" y="5687"/>
                    <a:pt x="1322" y="6719"/>
                  </a:cubicBezTo>
                  <a:cubicBezTo>
                    <a:pt x="1614" y="6958"/>
                    <a:pt x="1944" y="7044"/>
                    <a:pt x="2268" y="7044"/>
                  </a:cubicBezTo>
                  <a:cubicBezTo>
                    <a:pt x="3069" y="7044"/>
                    <a:pt x="3827" y="6520"/>
                    <a:pt x="3839" y="6520"/>
                  </a:cubicBezTo>
                  <a:cubicBezTo>
                    <a:pt x="3441" y="6484"/>
                    <a:pt x="3079" y="6284"/>
                    <a:pt x="2825" y="5977"/>
                  </a:cubicBezTo>
                  <a:cubicBezTo>
                    <a:pt x="2459" y="5575"/>
                    <a:pt x="2941" y="4803"/>
                    <a:pt x="3571" y="4803"/>
                  </a:cubicBezTo>
                  <a:cubicBezTo>
                    <a:pt x="3907" y="4803"/>
                    <a:pt x="4285" y="5022"/>
                    <a:pt x="4600" y="5632"/>
                  </a:cubicBezTo>
                  <a:cubicBezTo>
                    <a:pt x="5469" y="7371"/>
                    <a:pt x="4057" y="7824"/>
                    <a:pt x="4075" y="7824"/>
                  </a:cubicBezTo>
                  <a:cubicBezTo>
                    <a:pt x="4745" y="7806"/>
                    <a:pt x="5451" y="7787"/>
                    <a:pt x="6139" y="7787"/>
                  </a:cubicBezTo>
                  <a:cubicBezTo>
                    <a:pt x="6828" y="7787"/>
                    <a:pt x="7516" y="7806"/>
                    <a:pt x="8204" y="7842"/>
                  </a:cubicBezTo>
                  <a:cubicBezTo>
                    <a:pt x="8204" y="7842"/>
                    <a:pt x="6809" y="7371"/>
                    <a:pt x="7697" y="5632"/>
                  </a:cubicBezTo>
                  <a:cubicBezTo>
                    <a:pt x="8015" y="5033"/>
                    <a:pt x="8392" y="4817"/>
                    <a:pt x="8725" y="4817"/>
                  </a:cubicBezTo>
                  <a:cubicBezTo>
                    <a:pt x="9358" y="4817"/>
                    <a:pt x="9833" y="5597"/>
                    <a:pt x="9453" y="6013"/>
                  </a:cubicBezTo>
                  <a:cubicBezTo>
                    <a:pt x="9200" y="6321"/>
                    <a:pt x="8838" y="6502"/>
                    <a:pt x="8439" y="6538"/>
                  </a:cubicBezTo>
                  <a:cubicBezTo>
                    <a:pt x="8452" y="6538"/>
                    <a:pt x="9217" y="7083"/>
                    <a:pt x="10030" y="7083"/>
                  </a:cubicBezTo>
                  <a:cubicBezTo>
                    <a:pt x="10346" y="7083"/>
                    <a:pt x="10668" y="7001"/>
                    <a:pt x="10957" y="6773"/>
                  </a:cubicBezTo>
                  <a:cubicBezTo>
                    <a:pt x="12297" y="5741"/>
                    <a:pt x="11916" y="3840"/>
                    <a:pt x="9616" y="3459"/>
                  </a:cubicBezTo>
                  <a:cubicBezTo>
                    <a:pt x="9502" y="3442"/>
                    <a:pt x="9392" y="3434"/>
                    <a:pt x="9286" y="3434"/>
                  </a:cubicBezTo>
                  <a:cubicBezTo>
                    <a:pt x="7328" y="3434"/>
                    <a:pt x="6632" y="6174"/>
                    <a:pt x="6593" y="6397"/>
                  </a:cubicBezTo>
                  <a:lnTo>
                    <a:pt x="6593" y="6397"/>
                  </a:lnTo>
                  <a:cubicBezTo>
                    <a:pt x="6599" y="6184"/>
                    <a:pt x="6501" y="3679"/>
                    <a:pt x="8258" y="2862"/>
                  </a:cubicBezTo>
                  <a:cubicBezTo>
                    <a:pt x="9435" y="2297"/>
                    <a:pt x="8669" y="2191"/>
                    <a:pt x="7989" y="2191"/>
                  </a:cubicBezTo>
                  <a:cubicBezTo>
                    <a:pt x="7622" y="2191"/>
                    <a:pt x="7280" y="2221"/>
                    <a:pt x="7280" y="2228"/>
                  </a:cubicBezTo>
                  <a:cubicBezTo>
                    <a:pt x="7280" y="2228"/>
                    <a:pt x="7280" y="2228"/>
                    <a:pt x="7280" y="2228"/>
                  </a:cubicBezTo>
                  <a:cubicBezTo>
                    <a:pt x="7277" y="2228"/>
                    <a:pt x="7003" y="900"/>
                    <a:pt x="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2255975" y="2412875"/>
              <a:ext cx="184850" cy="187925"/>
            </a:xfrm>
            <a:custGeom>
              <a:avLst/>
              <a:gdLst/>
              <a:ahLst/>
              <a:cxnLst/>
              <a:rect l="l" t="t" r="r" b="b"/>
              <a:pathLst>
                <a:path w="7394" h="7517" extrusionOk="0">
                  <a:moveTo>
                    <a:pt x="0" y="1"/>
                  </a:moveTo>
                  <a:lnTo>
                    <a:pt x="2046" y="7516"/>
                  </a:lnTo>
                  <a:cubicBezTo>
                    <a:pt x="2717" y="7335"/>
                    <a:pt x="3387" y="7154"/>
                    <a:pt x="4075" y="7009"/>
                  </a:cubicBezTo>
                  <a:cubicBezTo>
                    <a:pt x="4075" y="7009"/>
                    <a:pt x="2608" y="6937"/>
                    <a:pt x="2988" y="5017"/>
                  </a:cubicBezTo>
                  <a:cubicBezTo>
                    <a:pt x="3171" y="4211"/>
                    <a:pt x="3590" y="3929"/>
                    <a:pt x="3985" y="3929"/>
                  </a:cubicBezTo>
                  <a:cubicBezTo>
                    <a:pt x="4530" y="3929"/>
                    <a:pt x="5030" y="4467"/>
                    <a:pt x="4799" y="4909"/>
                  </a:cubicBezTo>
                  <a:cubicBezTo>
                    <a:pt x="4618" y="5271"/>
                    <a:pt x="4328" y="5542"/>
                    <a:pt x="3948" y="5687"/>
                  </a:cubicBezTo>
                  <a:cubicBezTo>
                    <a:pt x="3958" y="5687"/>
                    <a:pt x="4450" y="5864"/>
                    <a:pt x="5025" y="5864"/>
                  </a:cubicBezTo>
                  <a:cubicBezTo>
                    <a:pt x="5524" y="5864"/>
                    <a:pt x="6085" y="5731"/>
                    <a:pt x="6447" y="5235"/>
                  </a:cubicBezTo>
                  <a:cubicBezTo>
                    <a:pt x="7393" y="3967"/>
                    <a:pt x="6700" y="2384"/>
                    <a:pt x="4719" y="2384"/>
                  </a:cubicBezTo>
                  <a:cubicBezTo>
                    <a:pt x="4577" y="2384"/>
                    <a:pt x="4429" y="2393"/>
                    <a:pt x="4274" y="2410"/>
                  </a:cubicBezTo>
                  <a:cubicBezTo>
                    <a:pt x="2011" y="2692"/>
                    <a:pt x="2113" y="5909"/>
                    <a:pt x="2136" y="6045"/>
                  </a:cubicBezTo>
                  <a:lnTo>
                    <a:pt x="2136" y="6045"/>
                  </a:lnTo>
                  <a:cubicBezTo>
                    <a:pt x="2096" y="5928"/>
                    <a:pt x="1287" y="3482"/>
                    <a:pt x="2789" y="2192"/>
                  </a:cubicBezTo>
                  <a:cubicBezTo>
                    <a:pt x="3407" y="1655"/>
                    <a:pt x="3341" y="1495"/>
                    <a:pt x="3044" y="1495"/>
                  </a:cubicBezTo>
                  <a:cubicBezTo>
                    <a:pt x="2610" y="1495"/>
                    <a:pt x="1684" y="1837"/>
                    <a:pt x="1684" y="1848"/>
                  </a:cubicBezTo>
                  <a:cubicBezTo>
                    <a:pt x="1684" y="1848"/>
                    <a:pt x="1684" y="1848"/>
                    <a:pt x="1684" y="1848"/>
                  </a:cubicBezTo>
                  <a:cubicBezTo>
                    <a:pt x="1675" y="1848"/>
                    <a:pt x="1043" y="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2725800" y="2412875"/>
              <a:ext cx="184850" cy="187925"/>
            </a:xfrm>
            <a:custGeom>
              <a:avLst/>
              <a:gdLst/>
              <a:ahLst/>
              <a:cxnLst/>
              <a:rect l="l" t="t" r="r" b="b"/>
              <a:pathLst>
                <a:path w="7394" h="7517" extrusionOk="0">
                  <a:moveTo>
                    <a:pt x="7393" y="1"/>
                  </a:moveTo>
                  <a:lnTo>
                    <a:pt x="7393" y="1"/>
                  </a:lnTo>
                  <a:cubicBezTo>
                    <a:pt x="6351" y="630"/>
                    <a:pt x="5719" y="1848"/>
                    <a:pt x="5709" y="1848"/>
                  </a:cubicBezTo>
                  <a:cubicBezTo>
                    <a:pt x="5709" y="1848"/>
                    <a:pt x="5709" y="1848"/>
                    <a:pt x="5709" y="1848"/>
                  </a:cubicBezTo>
                  <a:cubicBezTo>
                    <a:pt x="5709" y="1837"/>
                    <a:pt x="4784" y="1495"/>
                    <a:pt x="4350" y="1495"/>
                  </a:cubicBezTo>
                  <a:cubicBezTo>
                    <a:pt x="4053" y="1495"/>
                    <a:pt x="3987" y="1655"/>
                    <a:pt x="4605" y="2192"/>
                  </a:cubicBezTo>
                  <a:cubicBezTo>
                    <a:pt x="6105" y="3481"/>
                    <a:pt x="5299" y="5924"/>
                    <a:pt x="5275" y="6045"/>
                  </a:cubicBezTo>
                  <a:lnTo>
                    <a:pt x="5275" y="6045"/>
                  </a:lnTo>
                  <a:cubicBezTo>
                    <a:pt x="5282" y="5904"/>
                    <a:pt x="5398" y="2692"/>
                    <a:pt x="3120" y="2410"/>
                  </a:cubicBezTo>
                  <a:cubicBezTo>
                    <a:pt x="2965" y="2393"/>
                    <a:pt x="2816" y="2384"/>
                    <a:pt x="2674" y="2384"/>
                  </a:cubicBezTo>
                  <a:cubicBezTo>
                    <a:pt x="694" y="2384"/>
                    <a:pt x="0" y="3967"/>
                    <a:pt x="946" y="5235"/>
                  </a:cubicBezTo>
                  <a:cubicBezTo>
                    <a:pt x="1308" y="5731"/>
                    <a:pt x="1869" y="5864"/>
                    <a:pt x="2368" y="5864"/>
                  </a:cubicBezTo>
                  <a:cubicBezTo>
                    <a:pt x="2943" y="5864"/>
                    <a:pt x="3436" y="5687"/>
                    <a:pt x="3446" y="5687"/>
                  </a:cubicBezTo>
                  <a:cubicBezTo>
                    <a:pt x="3065" y="5542"/>
                    <a:pt x="2776" y="5271"/>
                    <a:pt x="2594" y="4909"/>
                  </a:cubicBezTo>
                  <a:cubicBezTo>
                    <a:pt x="2363" y="4467"/>
                    <a:pt x="2863" y="3929"/>
                    <a:pt x="3409" y="3929"/>
                  </a:cubicBezTo>
                  <a:cubicBezTo>
                    <a:pt x="3804" y="3929"/>
                    <a:pt x="4223" y="4211"/>
                    <a:pt x="4405" y="5017"/>
                  </a:cubicBezTo>
                  <a:cubicBezTo>
                    <a:pt x="4804" y="6937"/>
                    <a:pt x="3319" y="7009"/>
                    <a:pt x="3319" y="7009"/>
                  </a:cubicBezTo>
                  <a:cubicBezTo>
                    <a:pt x="4007" y="7154"/>
                    <a:pt x="4677" y="7335"/>
                    <a:pt x="5347" y="7516"/>
                  </a:cubicBezTo>
                  <a:cubicBezTo>
                    <a:pt x="6035" y="4999"/>
                    <a:pt x="6705" y="2500"/>
                    <a:pt x="7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307125" y="2563425"/>
              <a:ext cx="552375" cy="106650"/>
            </a:xfrm>
            <a:custGeom>
              <a:avLst/>
              <a:gdLst/>
              <a:ahLst/>
              <a:cxnLst/>
              <a:rect l="l" t="t" r="r" b="b"/>
              <a:pathLst>
                <a:path w="22095" h="4266" extrusionOk="0">
                  <a:moveTo>
                    <a:pt x="11047" y="0"/>
                  </a:moveTo>
                  <a:cubicBezTo>
                    <a:pt x="7330" y="0"/>
                    <a:pt x="3613" y="498"/>
                    <a:pt x="0" y="1494"/>
                  </a:cubicBezTo>
                  <a:lnTo>
                    <a:pt x="761" y="4265"/>
                  </a:lnTo>
                  <a:cubicBezTo>
                    <a:pt x="4129" y="3351"/>
                    <a:pt x="7588" y="2893"/>
                    <a:pt x="11047" y="2893"/>
                  </a:cubicBezTo>
                  <a:cubicBezTo>
                    <a:pt x="14506" y="2893"/>
                    <a:pt x="17965" y="3351"/>
                    <a:pt x="21333" y="4265"/>
                  </a:cubicBezTo>
                  <a:lnTo>
                    <a:pt x="22094" y="1494"/>
                  </a:lnTo>
                  <a:cubicBezTo>
                    <a:pt x="18481" y="498"/>
                    <a:pt x="14764" y="0"/>
                    <a:pt x="1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330675" y="2651925"/>
              <a:ext cx="505275" cy="68850"/>
            </a:xfrm>
            <a:custGeom>
              <a:avLst/>
              <a:gdLst/>
              <a:ahLst/>
              <a:cxnLst/>
              <a:rect l="l" t="t" r="r" b="b"/>
              <a:pathLst>
                <a:path w="20211" h="2754" extrusionOk="0">
                  <a:moveTo>
                    <a:pt x="9175" y="335"/>
                  </a:moveTo>
                  <a:cubicBezTo>
                    <a:pt x="9382" y="335"/>
                    <a:pt x="9580" y="493"/>
                    <a:pt x="9580" y="725"/>
                  </a:cubicBezTo>
                  <a:cubicBezTo>
                    <a:pt x="9580" y="942"/>
                    <a:pt x="9399" y="1124"/>
                    <a:pt x="9182" y="1124"/>
                  </a:cubicBezTo>
                  <a:cubicBezTo>
                    <a:pt x="8838" y="1124"/>
                    <a:pt x="8657" y="707"/>
                    <a:pt x="8892" y="454"/>
                  </a:cubicBezTo>
                  <a:cubicBezTo>
                    <a:pt x="8974" y="371"/>
                    <a:pt x="9076" y="335"/>
                    <a:pt x="9175" y="335"/>
                  </a:cubicBezTo>
                  <a:close/>
                  <a:moveTo>
                    <a:pt x="10743" y="333"/>
                  </a:moveTo>
                  <a:cubicBezTo>
                    <a:pt x="10952" y="333"/>
                    <a:pt x="11156" y="503"/>
                    <a:pt x="11156" y="743"/>
                  </a:cubicBezTo>
                  <a:cubicBezTo>
                    <a:pt x="11138" y="961"/>
                    <a:pt x="10956" y="1124"/>
                    <a:pt x="10739" y="1124"/>
                  </a:cubicBezTo>
                  <a:cubicBezTo>
                    <a:pt x="10395" y="1105"/>
                    <a:pt x="10232" y="689"/>
                    <a:pt x="10486" y="435"/>
                  </a:cubicBezTo>
                  <a:cubicBezTo>
                    <a:pt x="10562" y="365"/>
                    <a:pt x="10653" y="333"/>
                    <a:pt x="10743" y="333"/>
                  </a:cubicBezTo>
                  <a:close/>
                  <a:moveTo>
                    <a:pt x="12316" y="372"/>
                  </a:moveTo>
                  <a:cubicBezTo>
                    <a:pt x="12424" y="372"/>
                    <a:pt x="12535" y="414"/>
                    <a:pt x="12623" y="508"/>
                  </a:cubicBezTo>
                  <a:cubicBezTo>
                    <a:pt x="12871" y="774"/>
                    <a:pt x="12667" y="1197"/>
                    <a:pt x="12318" y="1197"/>
                  </a:cubicBezTo>
                  <a:cubicBezTo>
                    <a:pt x="12311" y="1197"/>
                    <a:pt x="12304" y="1196"/>
                    <a:pt x="12297" y="1196"/>
                  </a:cubicBezTo>
                  <a:cubicBezTo>
                    <a:pt x="12079" y="1178"/>
                    <a:pt x="11916" y="997"/>
                    <a:pt x="11916" y="761"/>
                  </a:cubicBezTo>
                  <a:cubicBezTo>
                    <a:pt x="11916" y="524"/>
                    <a:pt x="12111" y="372"/>
                    <a:pt x="12316" y="372"/>
                  </a:cubicBezTo>
                  <a:close/>
                  <a:moveTo>
                    <a:pt x="7600" y="398"/>
                  </a:moveTo>
                  <a:cubicBezTo>
                    <a:pt x="7794" y="398"/>
                    <a:pt x="7987" y="521"/>
                    <a:pt x="8005" y="780"/>
                  </a:cubicBezTo>
                  <a:cubicBezTo>
                    <a:pt x="8005" y="997"/>
                    <a:pt x="7842" y="1196"/>
                    <a:pt x="7624" y="1196"/>
                  </a:cubicBezTo>
                  <a:cubicBezTo>
                    <a:pt x="7613" y="1197"/>
                    <a:pt x="7602" y="1197"/>
                    <a:pt x="7591" y="1197"/>
                  </a:cubicBezTo>
                  <a:cubicBezTo>
                    <a:pt x="7387" y="1197"/>
                    <a:pt x="7207" y="1040"/>
                    <a:pt x="7190" y="834"/>
                  </a:cubicBezTo>
                  <a:cubicBezTo>
                    <a:pt x="7171" y="549"/>
                    <a:pt x="7386" y="398"/>
                    <a:pt x="7600" y="398"/>
                  </a:cubicBezTo>
                  <a:close/>
                  <a:moveTo>
                    <a:pt x="13883" y="524"/>
                  </a:moveTo>
                  <a:cubicBezTo>
                    <a:pt x="13897" y="524"/>
                    <a:pt x="13912" y="524"/>
                    <a:pt x="13926" y="526"/>
                  </a:cubicBezTo>
                  <a:cubicBezTo>
                    <a:pt x="14162" y="544"/>
                    <a:pt x="14325" y="743"/>
                    <a:pt x="14307" y="961"/>
                  </a:cubicBezTo>
                  <a:cubicBezTo>
                    <a:pt x="14283" y="1194"/>
                    <a:pt x="14088" y="1337"/>
                    <a:pt x="13888" y="1337"/>
                  </a:cubicBezTo>
                  <a:cubicBezTo>
                    <a:pt x="13778" y="1337"/>
                    <a:pt x="13666" y="1293"/>
                    <a:pt x="13582" y="1196"/>
                  </a:cubicBezTo>
                  <a:cubicBezTo>
                    <a:pt x="13357" y="918"/>
                    <a:pt x="13547" y="524"/>
                    <a:pt x="13883" y="524"/>
                  </a:cubicBezTo>
                  <a:close/>
                  <a:moveTo>
                    <a:pt x="6034" y="543"/>
                  </a:moveTo>
                  <a:cubicBezTo>
                    <a:pt x="6225" y="543"/>
                    <a:pt x="6406" y="678"/>
                    <a:pt x="6429" y="906"/>
                  </a:cubicBezTo>
                  <a:cubicBezTo>
                    <a:pt x="6447" y="1124"/>
                    <a:pt x="6284" y="1323"/>
                    <a:pt x="6067" y="1341"/>
                  </a:cubicBezTo>
                  <a:cubicBezTo>
                    <a:pt x="6059" y="1341"/>
                    <a:pt x="6052" y="1341"/>
                    <a:pt x="6044" y="1341"/>
                  </a:cubicBezTo>
                  <a:cubicBezTo>
                    <a:pt x="5713" y="1341"/>
                    <a:pt x="5510" y="955"/>
                    <a:pt x="5723" y="689"/>
                  </a:cubicBezTo>
                  <a:cubicBezTo>
                    <a:pt x="5810" y="589"/>
                    <a:pt x="5923" y="543"/>
                    <a:pt x="6034" y="543"/>
                  </a:cubicBezTo>
                  <a:close/>
                  <a:moveTo>
                    <a:pt x="15451" y="709"/>
                  </a:moveTo>
                  <a:cubicBezTo>
                    <a:pt x="15677" y="709"/>
                    <a:pt x="15904" y="877"/>
                    <a:pt x="15864" y="1178"/>
                  </a:cubicBezTo>
                  <a:cubicBezTo>
                    <a:pt x="15832" y="1412"/>
                    <a:pt x="15652" y="1520"/>
                    <a:pt x="15469" y="1520"/>
                  </a:cubicBezTo>
                  <a:cubicBezTo>
                    <a:pt x="15242" y="1520"/>
                    <a:pt x="15009" y="1352"/>
                    <a:pt x="15049" y="1051"/>
                  </a:cubicBezTo>
                  <a:cubicBezTo>
                    <a:pt x="15090" y="817"/>
                    <a:pt x="15270" y="709"/>
                    <a:pt x="15451" y="709"/>
                  </a:cubicBezTo>
                  <a:close/>
                  <a:moveTo>
                    <a:pt x="4482" y="765"/>
                  </a:moveTo>
                  <a:cubicBezTo>
                    <a:pt x="4655" y="765"/>
                    <a:pt x="4824" y="865"/>
                    <a:pt x="4872" y="1087"/>
                  </a:cubicBezTo>
                  <a:cubicBezTo>
                    <a:pt x="4890" y="1305"/>
                    <a:pt x="4745" y="1522"/>
                    <a:pt x="4509" y="1540"/>
                  </a:cubicBezTo>
                  <a:cubicBezTo>
                    <a:pt x="4489" y="1544"/>
                    <a:pt x="4468" y="1546"/>
                    <a:pt x="4448" y="1546"/>
                  </a:cubicBezTo>
                  <a:cubicBezTo>
                    <a:pt x="4271" y="1546"/>
                    <a:pt x="4105" y="1409"/>
                    <a:pt x="4057" y="1214"/>
                  </a:cubicBezTo>
                  <a:cubicBezTo>
                    <a:pt x="4036" y="929"/>
                    <a:pt x="4262" y="765"/>
                    <a:pt x="4482" y="765"/>
                  </a:cubicBezTo>
                  <a:close/>
                  <a:moveTo>
                    <a:pt x="17013" y="970"/>
                  </a:moveTo>
                  <a:cubicBezTo>
                    <a:pt x="17040" y="970"/>
                    <a:pt x="17067" y="973"/>
                    <a:pt x="17096" y="979"/>
                  </a:cubicBezTo>
                  <a:cubicBezTo>
                    <a:pt x="17313" y="1015"/>
                    <a:pt x="17458" y="1214"/>
                    <a:pt x="17422" y="1450"/>
                  </a:cubicBezTo>
                  <a:cubicBezTo>
                    <a:pt x="17389" y="1666"/>
                    <a:pt x="17207" y="1792"/>
                    <a:pt x="17020" y="1792"/>
                  </a:cubicBezTo>
                  <a:cubicBezTo>
                    <a:pt x="16894" y="1792"/>
                    <a:pt x="16766" y="1736"/>
                    <a:pt x="16679" y="1613"/>
                  </a:cubicBezTo>
                  <a:cubicBezTo>
                    <a:pt x="16495" y="1345"/>
                    <a:pt x="16697" y="970"/>
                    <a:pt x="17013" y="970"/>
                  </a:cubicBezTo>
                  <a:close/>
                  <a:moveTo>
                    <a:pt x="2911" y="1023"/>
                  </a:moveTo>
                  <a:cubicBezTo>
                    <a:pt x="3084" y="1023"/>
                    <a:pt x="3253" y="1137"/>
                    <a:pt x="3296" y="1341"/>
                  </a:cubicBezTo>
                  <a:cubicBezTo>
                    <a:pt x="3332" y="1558"/>
                    <a:pt x="3187" y="1776"/>
                    <a:pt x="2970" y="1812"/>
                  </a:cubicBezTo>
                  <a:cubicBezTo>
                    <a:pt x="2949" y="1815"/>
                    <a:pt x="2928" y="1817"/>
                    <a:pt x="2907" y="1817"/>
                  </a:cubicBezTo>
                  <a:cubicBezTo>
                    <a:pt x="2598" y="1817"/>
                    <a:pt x="2403" y="1451"/>
                    <a:pt x="2590" y="1196"/>
                  </a:cubicBezTo>
                  <a:cubicBezTo>
                    <a:pt x="2671" y="1078"/>
                    <a:pt x="2792" y="1023"/>
                    <a:pt x="2911" y="1023"/>
                  </a:cubicBezTo>
                  <a:close/>
                  <a:moveTo>
                    <a:pt x="18567" y="1292"/>
                  </a:moveTo>
                  <a:cubicBezTo>
                    <a:pt x="18601" y="1292"/>
                    <a:pt x="18636" y="1296"/>
                    <a:pt x="18671" y="1305"/>
                  </a:cubicBezTo>
                  <a:cubicBezTo>
                    <a:pt x="18870" y="1359"/>
                    <a:pt x="19015" y="1558"/>
                    <a:pt x="18979" y="1776"/>
                  </a:cubicBezTo>
                  <a:lnTo>
                    <a:pt x="18979" y="1794"/>
                  </a:lnTo>
                  <a:cubicBezTo>
                    <a:pt x="18936" y="2006"/>
                    <a:pt x="18751" y="2125"/>
                    <a:pt x="18564" y="2125"/>
                  </a:cubicBezTo>
                  <a:cubicBezTo>
                    <a:pt x="18433" y="2125"/>
                    <a:pt x="18301" y="2066"/>
                    <a:pt x="18218" y="1939"/>
                  </a:cubicBezTo>
                  <a:cubicBezTo>
                    <a:pt x="18039" y="1645"/>
                    <a:pt x="18257" y="1292"/>
                    <a:pt x="18567" y="1292"/>
                  </a:cubicBezTo>
                  <a:close/>
                  <a:moveTo>
                    <a:pt x="1363" y="1378"/>
                  </a:moveTo>
                  <a:cubicBezTo>
                    <a:pt x="1522" y="1378"/>
                    <a:pt x="1679" y="1466"/>
                    <a:pt x="1739" y="1667"/>
                  </a:cubicBezTo>
                  <a:cubicBezTo>
                    <a:pt x="1793" y="1884"/>
                    <a:pt x="1648" y="2083"/>
                    <a:pt x="1449" y="2138"/>
                  </a:cubicBezTo>
                  <a:cubicBezTo>
                    <a:pt x="1415" y="2146"/>
                    <a:pt x="1381" y="2150"/>
                    <a:pt x="1348" y="2150"/>
                  </a:cubicBezTo>
                  <a:cubicBezTo>
                    <a:pt x="1167" y="2150"/>
                    <a:pt x="1003" y="2031"/>
                    <a:pt x="942" y="1848"/>
                  </a:cubicBezTo>
                  <a:cubicBezTo>
                    <a:pt x="899" y="1560"/>
                    <a:pt x="1133" y="1378"/>
                    <a:pt x="1363" y="1378"/>
                  </a:cubicBezTo>
                  <a:close/>
                  <a:moveTo>
                    <a:pt x="10105" y="1"/>
                  </a:moveTo>
                  <a:cubicBezTo>
                    <a:pt x="6705" y="1"/>
                    <a:pt x="3305" y="454"/>
                    <a:pt x="0" y="1359"/>
                  </a:cubicBezTo>
                  <a:lnTo>
                    <a:pt x="380" y="2753"/>
                  </a:lnTo>
                  <a:cubicBezTo>
                    <a:pt x="3559" y="1875"/>
                    <a:pt x="6832" y="1436"/>
                    <a:pt x="10105" y="1436"/>
                  </a:cubicBezTo>
                  <a:cubicBezTo>
                    <a:pt x="13379" y="1436"/>
                    <a:pt x="16652" y="1875"/>
                    <a:pt x="19830" y="2753"/>
                  </a:cubicBezTo>
                  <a:lnTo>
                    <a:pt x="20210" y="1359"/>
                  </a:lnTo>
                  <a:cubicBezTo>
                    <a:pt x="16905" y="454"/>
                    <a:pt x="13505"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6"/>
          <p:cNvGrpSpPr/>
          <p:nvPr/>
        </p:nvGrpSpPr>
        <p:grpSpPr>
          <a:xfrm>
            <a:off x="4198163" y="2530218"/>
            <a:ext cx="747675" cy="392550"/>
            <a:chOff x="4044225" y="1866200"/>
            <a:chExt cx="747675" cy="392550"/>
          </a:xfrm>
        </p:grpSpPr>
        <p:sp>
          <p:nvSpPr>
            <p:cNvPr id="992" name="Google Shape;992;p46"/>
            <p:cNvSpPr/>
            <p:nvPr/>
          </p:nvSpPr>
          <p:spPr>
            <a:xfrm>
              <a:off x="4044225" y="1980300"/>
              <a:ext cx="747675" cy="221875"/>
            </a:xfrm>
            <a:custGeom>
              <a:avLst/>
              <a:gdLst/>
              <a:ahLst/>
              <a:cxnLst/>
              <a:rect l="l" t="t" r="r" b="b"/>
              <a:pathLst>
                <a:path w="29907" h="8875" extrusionOk="0">
                  <a:moveTo>
                    <a:pt x="7428" y="3893"/>
                  </a:moveTo>
                  <a:lnTo>
                    <a:pt x="7428" y="3893"/>
                  </a:lnTo>
                  <a:cubicBezTo>
                    <a:pt x="7429" y="3893"/>
                    <a:pt x="7429" y="3894"/>
                    <a:pt x="7429" y="3894"/>
                  </a:cubicBezTo>
                  <a:cubicBezTo>
                    <a:pt x="7429" y="3893"/>
                    <a:pt x="7429" y="3893"/>
                    <a:pt x="7428" y="3893"/>
                  </a:cubicBezTo>
                  <a:close/>
                  <a:moveTo>
                    <a:pt x="22478" y="3893"/>
                  </a:moveTo>
                  <a:lnTo>
                    <a:pt x="22478" y="3893"/>
                  </a:lnTo>
                  <a:cubicBezTo>
                    <a:pt x="22478" y="3893"/>
                    <a:pt x="22478" y="3894"/>
                    <a:pt x="22478" y="3894"/>
                  </a:cubicBezTo>
                  <a:cubicBezTo>
                    <a:pt x="22478" y="3894"/>
                    <a:pt x="22478" y="3893"/>
                    <a:pt x="22478" y="3893"/>
                  </a:cubicBezTo>
                  <a:close/>
                  <a:moveTo>
                    <a:pt x="14963" y="0"/>
                  </a:moveTo>
                  <a:cubicBezTo>
                    <a:pt x="14564" y="0"/>
                    <a:pt x="14166" y="0"/>
                    <a:pt x="13785" y="18"/>
                  </a:cubicBezTo>
                  <a:cubicBezTo>
                    <a:pt x="13822" y="18"/>
                    <a:pt x="15307" y="2101"/>
                    <a:pt x="12934" y="3350"/>
                  </a:cubicBezTo>
                  <a:cubicBezTo>
                    <a:pt x="12441" y="3629"/>
                    <a:pt x="11950" y="3738"/>
                    <a:pt x="11485" y="3738"/>
                  </a:cubicBezTo>
                  <a:cubicBezTo>
                    <a:pt x="9868" y="3738"/>
                    <a:pt x="8562" y="2427"/>
                    <a:pt x="8534" y="2427"/>
                  </a:cubicBezTo>
                  <a:cubicBezTo>
                    <a:pt x="8371" y="2517"/>
                    <a:pt x="8208" y="2608"/>
                    <a:pt x="8027" y="2698"/>
                  </a:cubicBezTo>
                  <a:cubicBezTo>
                    <a:pt x="8516" y="3405"/>
                    <a:pt x="8588" y="4509"/>
                    <a:pt x="8244" y="5125"/>
                  </a:cubicBezTo>
                  <a:cubicBezTo>
                    <a:pt x="7953" y="5609"/>
                    <a:pt x="7458" y="5876"/>
                    <a:pt x="6982" y="5876"/>
                  </a:cubicBezTo>
                  <a:cubicBezTo>
                    <a:pt x="6658" y="5876"/>
                    <a:pt x="6342" y="5752"/>
                    <a:pt x="6107" y="5487"/>
                  </a:cubicBezTo>
                  <a:cubicBezTo>
                    <a:pt x="5095" y="4334"/>
                    <a:pt x="7337" y="3893"/>
                    <a:pt x="7426" y="3893"/>
                  </a:cubicBezTo>
                  <a:cubicBezTo>
                    <a:pt x="7427" y="3893"/>
                    <a:pt x="7428" y="3893"/>
                    <a:pt x="7428" y="3893"/>
                  </a:cubicBezTo>
                  <a:lnTo>
                    <a:pt x="7428" y="3893"/>
                  </a:lnTo>
                  <a:cubicBezTo>
                    <a:pt x="7040" y="3604"/>
                    <a:pt x="6583" y="3462"/>
                    <a:pt x="6129" y="3462"/>
                  </a:cubicBezTo>
                  <a:cubicBezTo>
                    <a:pt x="5589" y="3462"/>
                    <a:pt x="5053" y="3663"/>
                    <a:pt x="4640" y="4057"/>
                  </a:cubicBezTo>
                  <a:cubicBezTo>
                    <a:pt x="3793" y="3421"/>
                    <a:pt x="2872" y="3231"/>
                    <a:pt x="2077" y="3231"/>
                  </a:cubicBezTo>
                  <a:cubicBezTo>
                    <a:pt x="901" y="3231"/>
                    <a:pt x="1" y="3647"/>
                    <a:pt x="22" y="3658"/>
                  </a:cubicBezTo>
                  <a:cubicBezTo>
                    <a:pt x="4844" y="4810"/>
                    <a:pt x="6627" y="8874"/>
                    <a:pt x="6650" y="8874"/>
                  </a:cubicBezTo>
                  <a:cubicBezTo>
                    <a:pt x="6650" y="8874"/>
                    <a:pt x="6650" y="8874"/>
                    <a:pt x="6650" y="8874"/>
                  </a:cubicBezTo>
                  <a:cubicBezTo>
                    <a:pt x="9394" y="8349"/>
                    <a:pt x="12174" y="8086"/>
                    <a:pt x="14953" y="8086"/>
                  </a:cubicBezTo>
                  <a:cubicBezTo>
                    <a:pt x="17733" y="8086"/>
                    <a:pt x="20513" y="8349"/>
                    <a:pt x="23257" y="8874"/>
                  </a:cubicBezTo>
                  <a:cubicBezTo>
                    <a:pt x="23257" y="8874"/>
                    <a:pt x="23257" y="8874"/>
                    <a:pt x="23257" y="8874"/>
                  </a:cubicBezTo>
                  <a:cubicBezTo>
                    <a:pt x="23280" y="8874"/>
                    <a:pt x="25063" y="4792"/>
                    <a:pt x="29885" y="3658"/>
                  </a:cubicBezTo>
                  <a:cubicBezTo>
                    <a:pt x="29906" y="3647"/>
                    <a:pt x="29006" y="3231"/>
                    <a:pt x="27830" y="3231"/>
                  </a:cubicBezTo>
                  <a:cubicBezTo>
                    <a:pt x="27035" y="3231"/>
                    <a:pt x="26114" y="3421"/>
                    <a:pt x="25267" y="4057"/>
                  </a:cubicBezTo>
                  <a:cubicBezTo>
                    <a:pt x="24854" y="3663"/>
                    <a:pt x="24312" y="3462"/>
                    <a:pt x="23770" y="3462"/>
                  </a:cubicBezTo>
                  <a:cubicBezTo>
                    <a:pt x="23315" y="3462"/>
                    <a:pt x="22859" y="3604"/>
                    <a:pt x="22478" y="3893"/>
                  </a:cubicBezTo>
                  <a:lnTo>
                    <a:pt x="22478" y="3893"/>
                  </a:lnTo>
                  <a:cubicBezTo>
                    <a:pt x="22479" y="3893"/>
                    <a:pt x="22480" y="3893"/>
                    <a:pt x="22481" y="3893"/>
                  </a:cubicBezTo>
                  <a:cubicBezTo>
                    <a:pt x="22570" y="3893"/>
                    <a:pt x="24812" y="4334"/>
                    <a:pt x="23800" y="5487"/>
                  </a:cubicBezTo>
                  <a:cubicBezTo>
                    <a:pt x="23565" y="5752"/>
                    <a:pt x="23249" y="5876"/>
                    <a:pt x="22926" y="5876"/>
                  </a:cubicBezTo>
                  <a:cubicBezTo>
                    <a:pt x="22452" y="5876"/>
                    <a:pt x="21961" y="5609"/>
                    <a:pt x="21681" y="5125"/>
                  </a:cubicBezTo>
                  <a:cubicBezTo>
                    <a:pt x="21319" y="4509"/>
                    <a:pt x="21391" y="3405"/>
                    <a:pt x="21880" y="2698"/>
                  </a:cubicBezTo>
                  <a:lnTo>
                    <a:pt x="21373" y="2427"/>
                  </a:lnTo>
                  <a:cubicBezTo>
                    <a:pt x="21345" y="2427"/>
                    <a:pt x="20039" y="3738"/>
                    <a:pt x="18422" y="3738"/>
                  </a:cubicBezTo>
                  <a:cubicBezTo>
                    <a:pt x="17957" y="3738"/>
                    <a:pt x="17466" y="3629"/>
                    <a:pt x="16973" y="3350"/>
                  </a:cubicBezTo>
                  <a:cubicBezTo>
                    <a:pt x="14600" y="2101"/>
                    <a:pt x="16085" y="18"/>
                    <a:pt x="16122" y="18"/>
                  </a:cubicBezTo>
                  <a:cubicBezTo>
                    <a:pt x="15723" y="18"/>
                    <a:pt x="15343" y="0"/>
                    <a:pt x="1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4223150" y="2013975"/>
              <a:ext cx="45750" cy="35925"/>
            </a:xfrm>
            <a:custGeom>
              <a:avLst/>
              <a:gdLst/>
              <a:ahLst/>
              <a:cxnLst/>
              <a:rect l="l" t="t" r="r" b="b"/>
              <a:pathLst>
                <a:path w="1830" h="1437" extrusionOk="0">
                  <a:moveTo>
                    <a:pt x="966" y="0"/>
                  </a:moveTo>
                  <a:cubicBezTo>
                    <a:pt x="916" y="0"/>
                    <a:pt x="866" y="4"/>
                    <a:pt x="815" y="11"/>
                  </a:cubicBezTo>
                  <a:cubicBezTo>
                    <a:pt x="326" y="84"/>
                    <a:pt x="0" y="464"/>
                    <a:pt x="55" y="844"/>
                  </a:cubicBezTo>
                  <a:cubicBezTo>
                    <a:pt x="103" y="1197"/>
                    <a:pt x="449" y="1436"/>
                    <a:pt x="854" y="1436"/>
                  </a:cubicBezTo>
                  <a:cubicBezTo>
                    <a:pt x="907" y="1436"/>
                    <a:pt x="960" y="1432"/>
                    <a:pt x="1014" y="1424"/>
                  </a:cubicBezTo>
                  <a:cubicBezTo>
                    <a:pt x="1485" y="1370"/>
                    <a:pt x="1829" y="1007"/>
                    <a:pt x="1775" y="609"/>
                  </a:cubicBezTo>
                  <a:cubicBezTo>
                    <a:pt x="1743" y="268"/>
                    <a:pt x="1390"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4567225" y="2014075"/>
              <a:ext cx="46200" cy="35825"/>
            </a:xfrm>
            <a:custGeom>
              <a:avLst/>
              <a:gdLst/>
              <a:ahLst/>
              <a:cxnLst/>
              <a:rect l="l" t="t" r="r" b="b"/>
              <a:pathLst>
                <a:path w="1848" h="1433" extrusionOk="0">
                  <a:moveTo>
                    <a:pt x="884" y="0"/>
                  </a:moveTo>
                  <a:cubicBezTo>
                    <a:pt x="450" y="0"/>
                    <a:pt x="88" y="243"/>
                    <a:pt x="55" y="605"/>
                  </a:cubicBezTo>
                  <a:cubicBezTo>
                    <a:pt x="1" y="1003"/>
                    <a:pt x="345" y="1366"/>
                    <a:pt x="815" y="1420"/>
                  </a:cubicBezTo>
                  <a:cubicBezTo>
                    <a:pt x="870" y="1428"/>
                    <a:pt x="923" y="1432"/>
                    <a:pt x="976" y="1432"/>
                  </a:cubicBezTo>
                  <a:cubicBezTo>
                    <a:pt x="1381" y="1432"/>
                    <a:pt x="1727" y="1193"/>
                    <a:pt x="1775" y="840"/>
                  </a:cubicBezTo>
                  <a:cubicBezTo>
                    <a:pt x="1848" y="460"/>
                    <a:pt x="1486" y="80"/>
                    <a:pt x="1015" y="7"/>
                  </a:cubicBezTo>
                  <a:cubicBezTo>
                    <a:pt x="970" y="2"/>
                    <a:pt x="927" y="0"/>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430500" y="1955375"/>
              <a:ext cx="66125" cy="51675"/>
            </a:xfrm>
            <a:custGeom>
              <a:avLst/>
              <a:gdLst/>
              <a:ahLst/>
              <a:cxnLst/>
              <a:rect l="l" t="t" r="r" b="b"/>
              <a:pathLst>
                <a:path w="2645" h="2067" extrusionOk="0">
                  <a:moveTo>
                    <a:pt x="1298" y="1"/>
                  </a:moveTo>
                  <a:cubicBezTo>
                    <a:pt x="575" y="1"/>
                    <a:pt x="0" y="447"/>
                    <a:pt x="0" y="997"/>
                  </a:cubicBezTo>
                  <a:cubicBezTo>
                    <a:pt x="0" y="1577"/>
                    <a:pt x="562" y="2029"/>
                    <a:pt x="1268" y="2066"/>
                  </a:cubicBezTo>
                  <a:cubicBezTo>
                    <a:pt x="1283" y="2066"/>
                    <a:pt x="1298" y="2066"/>
                    <a:pt x="1312" y="2066"/>
                  </a:cubicBezTo>
                  <a:cubicBezTo>
                    <a:pt x="1999" y="2066"/>
                    <a:pt x="2573" y="1655"/>
                    <a:pt x="2608" y="1106"/>
                  </a:cubicBezTo>
                  <a:cubicBezTo>
                    <a:pt x="2644" y="526"/>
                    <a:pt x="2083" y="37"/>
                    <a:pt x="1341" y="1"/>
                  </a:cubicBezTo>
                  <a:cubicBezTo>
                    <a:pt x="1326" y="1"/>
                    <a:pt x="1312"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4339500" y="1955375"/>
              <a:ext cx="66125" cy="51675"/>
            </a:xfrm>
            <a:custGeom>
              <a:avLst/>
              <a:gdLst/>
              <a:ahLst/>
              <a:cxnLst/>
              <a:rect l="l" t="t" r="r" b="b"/>
              <a:pathLst>
                <a:path w="2645" h="2067" extrusionOk="0">
                  <a:moveTo>
                    <a:pt x="1346" y="1"/>
                  </a:moveTo>
                  <a:cubicBezTo>
                    <a:pt x="1332" y="1"/>
                    <a:pt x="1318" y="1"/>
                    <a:pt x="1304" y="1"/>
                  </a:cubicBezTo>
                  <a:cubicBezTo>
                    <a:pt x="580" y="37"/>
                    <a:pt x="0" y="526"/>
                    <a:pt x="37" y="1106"/>
                  </a:cubicBezTo>
                  <a:cubicBezTo>
                    <a:pt x="72" y="1655"/>
                    <a:pt x="646" y="2066"/>
                    <a:pt x="1332" y="2066"/>
                  </a:cubicBezTo>
                  <a:cubicBezTo>
                    <a:pt x="1347" y="2066"/>
                    <a:pt x="1362" y="2066"/>
                    <a:pt x="1377" y="2066"/>
                  </a:cubicBezTo>
                  <a:cubicBezTo>
                    <a:pt x="2083" y="2047"/>
                    <a:pt x="2644" y="1577"/>
                    <a:pt x="2644" y="1015"/>
                  </a:cubicBezTo>
                  <a:cubicBezTo>
                    <a:pt x="2644" y="464"/>
                    <a:pt x="20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4379350" y="1866200"/>
              <a:ext cx="76975" cy="121375"/>
            </a:xfrm>
            <a:custGeom>
              <a:avLst/>
              <a:gdLst/>
              <a:ahLst/>
              <a:cxnLst/>
              <a:rect l="l" t="t" r="r" b="b"/>
              <a:pathLst>
                <a:path w="3079" h="4855" extrusionOk="0">
                  <a:moveTo>
                    <a:pt x="1539" y="1"/>
                  </a:moveTo>
                  <a:cubicBezTo>
                    <a:pt x="1521" y="1"/>
                    <a:pt x="0" y="1576"/>
                    <a:pt x="73" y="3025"/>
                  </a:cubicBezTo>
                  <a:cubicBezTo>
                    <a:pt x="108" y="4273"/>
                    <a:pt x="1496" y="4854"/>
                    <a:pt x="1538" y="4854"/>
                  </a:cubicBezTo>
                  <a:cubicBezTo>
                    <a:pt x="1539" y="4854"/>
                    <a:pt x="1539" y="4854"/>
                    <a:pt x="1539" y="4854"/>
                  </a:cubicBezTo>
                  <a:cubicBezTo>
                    <a:pt x="1539" y="4836"/>
                    <a:pt x="2970" y="4311"/>
                    <a:pt x="3024" y="3025"/>
                  </a:cubicBezTo>
                  <a:cubicBezTo>
                    <a:pt x="3079" y="1576"/>
                    <a:pt x="1558"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213175" y="2196475"/>
              <a:ext cx="409775" cy="62275"/>
            </a:xfrm>
            <a:custGeom>
              <a:avLst/>
              <a:gdLst/>
              <a:ahLst/>
              <a:cxnLst/>
              <a:rect l="l" t="t" r="r" b="b"/>
              <a:pathLst>
                <a:path w="16391" h="2491" extrusionOk="0">
                  <a:moveTo>
                    <a:pt x="8212" y="496"/>
                  </a:moveTo>
                  <a:cubicBezTo>
                    <a:pt x="8403" y="496"/>
                    <a:pt x="8585" y="646"/>
                    <a:pt x="8585" y="879"/>
                  </a:cubicBezTo>
                  <a:cubicBezTo>
                    <a:pt x="8567" y="1078"/>
                    <a:pt x="8404" y="1241"/>
                    <a:pt x="8205" y="1241"/>
                  </a:cubicBezTo>
                  <a:cubicBezTo>
                    <a:pt x="7860" y="1241"/>
                    <a:pt x="7716" y="824"/>
                    <a:pt x="7951" y="607"/>
                  </a:cubicBezTo>
                  <a:cubicBezTo>
                    <a:pt x="8027" y="531"/>
                    <a:pt x="8121" y="496"/>
                    <a:pt x="8212" y="496"/>
                  </a:cubicBezTo>
                  <a:close/>
                  <a:moveTo>
                    <a:pt x="6459" y="532"/>
                  </a:moveTo>
                  <a:cubicBezTo>
                    <a:pt x="6650" y="532"/>
                    <a:pt x="6834" y="677"/>
                    <a:pt x="6846" y="897"/>
                  </a:cubicBezTo>
                  <a:cubicBezTo>
                    <a:pt x="6846" y="1096"/>
                    <a:pt x="6683" y="1277"/>
                    <a:pt x="6466" y="1277"/>
                  </a:cubicBezTo>
                  <a:cubicBezTo>
                    <a:pt x="6140" y="1277"/>
                    <a:pt x="5977" y="879"/>
                    <a:pt x="6194" y="643"/>
                  </a:cubicBezTo>
                  <a:cubicBezTo>
                    <a:pt x="6271" y="566"/>
                    <a:pt x="6366" y="532"/>
                    <a:pt x="6459" y="532"/>
                  </a:cubicBezTo>
                  <a:close/>
                  <a:moveTo>
                    <a:pt x="9938" y="531"/>
                  </a:moveTo>
                  <a:cubicBezTo>
                    <a:pt x="10137" y="531"/>
                    <a:pt x="10323" y="692"/>
                    <a:pt x="10323" y="933"/>
                  </a:cubicBezTo>
                  <a:cubicBezTo>
                    <a:pt x="10306" y="1122"/>
                    <a:pt x="10142" y="1278"/>
                    <a:pt x="9955" y="1278"/>
                  </a:cubicBezTo>
                  <a:cubicBezTo>
                    <a:pt x="9945" y="1278"/>
                    <a:pt x="9935" y="1278"/>
                    <a:pt x="9925" y="1277"/>
                  </a:cubicBezTo>
                  <a:cubicBezTo>
                    <a:pt x="9581" y="1259"/>
                    <a:pt x="9454" y="842"/>
                    <a:pt x="9690" y="625"/>
                  </a:cubicBezTo>
                  <a:cubicBezTo>
                    <a:pt x="9765" y="560"/>
                    <a:pt x="9853" y="531"/>
                    <a:pt x="9938" y="531"/>
                  </a:cubicBezTo>
                  <a:close/>
                  <a:moveTo>
                    <a:pt x="4733" y="641"/>
                  </a:moveTo>
                  <a:cubicBezTo>
                    <a:pt x="4917" y="641"/>
                    <a:pt x="5096" y="776"/>
                    <a:pt x="5108" y="987"/>
                  </a:cubicBezTo>
                  <a:cubicBezTo>
                    <a:pt x="5126" y="1187"/>
                    <a:pt x="4963" y="1368"/>
                    <a:pt x="4746" y="1386"/>
                  </a:cubicBezTo>
                  <a:cubicBezTo>
                    <a:pt x="4738" y="1386"/>
                    <a:pt x="4731" y="1386"/>
                    <a:pt x="4724" y="1386"/>
                  </a:cubicBezTo>
                  <a:cubicBezTo>
                    <a:pt x="4412" y="1386"/>
                    <a:pt x="4243" y="1000"/>
                    <a:pt x="4456" y="770"/>
                  </a:cubicBezTo>
                  <a:cubicBezTo>
                    <a:pt x="4532" y="681"/>
                    <a:pt x="4634" y="641"/>
                    <a:pt x="4733" y="641"/>
                  </a:cubicBezTo>
                  <a:close/>
                  <a:moveTo>
                    <a:pt x="11674" y="636"/>
                  </a:moveTo>
                  <a:cubicBezTo>
                    <a:pt x="11878" y="636"/>
                    <a:pt x="12070" y="806"/>
                    <a:pt x="12044" y="1042"/>
                  </a:cubicBezTo>
                  <a:cubicBezTo>
                    <a:pt x="12027" y="1247"/>
                    <a:pt x="11864" y="1387"/>
                    <a:pt x="11679" y="1387"/>
                  </a:cubicBezTo>
                  <a:cubicBezTo>
                    <a:pt x="11668" y="1387"/>
                    <a:pt x="11657" y="1387"/>
                    <a:pt x="11645" y="1386"/>
                  </a:cubicBezTo>
                  <a:cubicBezTo>
                    <a:pt x="11301" y="1350"/>
                    <a:pt x="11193" y="933"/>
                    <a:pt x="11446" y="716"/>
                  </a:cubicBezTo>
                  <a:cubicBezTo>
                    <a:pt x="11516" y="661"/>
                    <a:pt x="11596" y="636"/>
                    <a:pt x="11674" y="636"/>
                  </a:cubicBezTo>
                  <a:close/>
                  <a:moveTo>
                    <a:pt x="2993" y="817"/>
                  </a:moveTo>
                  <a:cubicBezTo>
                    <a:pt x="3170" y="817"/>
                    <a:pt x="3346" y="943"/>
                    <a:pt x="3369" y="1150"/>
                  </a:cubicBezTo>
                  <a:cubicBezTo>
                    <a:pt x="3406" y="1350"/>
                    <a:pt x="3243" y="1531"/>
                    <a:pt x="3043" y="1567"/>
                  </a:cubicBezTo>
                  <a:cubicBezTo>
                    <a:pt x="3036" y="1567"/>
                    <a:pt x="3028" y="1567"/>
                    <a:pt x="3021" y="1567"/>
                  </a:cubicBezTo>
                  <a:cubicBezTo>
                    <a:pt x="2708" y="1567"/>
                    <a:pt x="2505" y="1199"/>
                    <a:pt x="2717" y="951"/>
                  </a:cubicBezTo>
                  <a:cubicBezTo>
                    <a:pt x="2790" y="859"/>
                    <a:pt x="2892" y="817"/>
                    <a:pt x="2993" y="817"/>
                  </a:cubicBezTo>
                  <a:close/>
                  <a:moveTo>
                    <a:pt x="13377" y="819"/>
                  </a:moveTo>
                  <a:cubicBezTo>
                    <a:pt x="13397" y="819"/>
                    <a:pt x="13418" y="821"/>
                    <a:pt x="13438" y="824"/>
                  </a:cubicBezTo>
                  <a:cubicBezTo>
                    <a:pt x="13935" y="859"/>
                    <a:pt x="13881" y="1574"/>
                    <a:pt x="13428" y="1574"/>
                  </a:cubicBezTo>
                  <a:cubicBezTo>
                    <a:pt x="13403" y="1574"/>
                    <a:pt x="13376" y="1572"/>
                    <a:pt x="13348" y="1567"/>
                  </a:cubicBezTo>
                  <a:cubicBezTo>
                    <a:pt x="13148" y="1531"/>
                    <a:pt x="12985" y="1350"/>
                    <a:pt x="13022" y="1150"/>
                  </a:cubicBezTo>
                  <a:cubicBezTo>
                    <a:pt x="13038" y="955"/>
                    <a:pt x="13200" y="819"/>
                    <a:pt x="13377" y="819"/>
                  </a:cubicBezTo>
                  <a:close/>
                  <a:moveTo>
                    <a:pt x="1275" y="1060"/>
                  </a:moveTo>
                  <a:cubicBezTo>
                    <a:pt x="1447" y="1060"/>
                    <a:pt x="1616" y="1175"/>
                    <a:pt x="1649" y="1386"/>
                  </a:cubicBezTo>
                  <a:cubicBezTo>
                    <a:pt x="1685" y="1585"/>
                    <a:pt x="1540" y="1766"/>
                    <a:pt x="1323" y="1802"/>
                  </a:cubicBezTo>
                  <a:cubicBezTo>
                    <a:pt x="1302" y="1806"/>
                    <a:pt x="1281" y="1808"/>
                    <a:pt x="1261" y="1808"/>
                  </a:cubicBezTo>
                  <a:cubicBezTo>
                    <a:pt x="970" y="1808"/>
                    <a:pt x="793" y="1459"/>
                    <a:pt x="979" y="1205"/>
                  </a:cubicBezTo>
                  <a:cubicBezTo>
                    <a:pt x="1056" y="1106"/>
                    <a:pt x="1166" y="1060"/>
                    <a:pt x="1275" y="1060"/>
                  </a:cubicBezTo>
                  <a:close/>
                  <a:moveTo>
                    <a:pt x="15136" y="1067"/>
                  </a:moveTo>
                  <a:cubicBezTo>
                    <a:pt x="15350" y="1067"/>
                    <a:pt x="15543" y="1250"/>
                    <a:pt x="15503" y="1494"/>
                  </a:cubicBezTo>
                  <a:cubicBezTo>
                    <a:pt x="15471" y="1687"/>
                    <a:pt x="15311" y="1808"/>
                    <a:pt x="15136" y="1808"/>
                  </a:cubicBezTo>
                  <a:cubicBezTo>
                    <a:pt x="15113" y="1808"/>
                    <a:pt x="15091" y="1806"/>
                    <a:pt x="15068" y="1802"/>
                  </a:cubicBezTo>
                  <a:cubicBezTo>
                    <a:pt x="14742" y="1748"/>
                    <a:pt x="14652" y="1313"/>
                    <a:pt x="14923" y="1132"/>
                  </a:cubicBezTo>
                  <a:cubicBezTo>
                    <a:pt x="14991" y="1087"/>
                    <a:pt x="15065" y="1067"/>
                    <a:pt x="15136" y="1067"/>
                  </a:cubicBezTo>
                  <a:close/>
                  <a:moveTo>
                    <a:pt x="8195" y="0"/>
                  </a:moveTo>
                  <a:cubicBezTo>
                    <a:pt x="5452" y="0"/>
                    <a:pt x="2708" y="263"/>
                    <a:pt x="1" y="788"/>
                  </a:cubicBezTo>
                  <a:lnTo>
                    <a:pt x="327" y="2490"/>
                  </a:lnTo>
                  <a:cubicBezTo>
                    <a:pt x="2926" y="1992"/>
                    <a:pt x="5561" y="1743"/>
                    <a:pt x="8195" y="1743"/>
                  </a:cubicBezTo>
                  <a:cubicBezTo>
                    <a:pt x="10830" y="1743"/>
                    <a:pt x="13465" y="1992"/>
                    <a:pt x="16064" y="2490"/>
                  </a:cubicBezTo>
                  <a:lnTo>
                    <a:pt x="16390" y="788"/>
                  </a:lnTo>
                  <a:cubicBezTo>
                    <a:pt x="13683" y="263"/>
                    <a:pt x="10939" y="0"/>
                    <a:pt x="8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6"/>
          <p:cNvGrpSpPr/>
          <p:nvPr/>
        </p:nvGrpSpPr>
        <p:grpSpPr>
          <a:xfrm>
            <a:off x="6949963" y="1936123"/>
            <a:ext cx="611675" cy="300300"/>
            <a:chOff x="6969475" y="1881838"/>
            <a:chExt cx="611675" cy="300300"/>
          </a:xfrm>
        </p:grpSpPr>
        <p:sp>
          <p:nvSpPr>
            <p:cNvPr id="1000" name="Google Shape;1000;p46"/>
            <p:cNvSpPr/>
            <p:nvPr/>
          </p:nvSpPr>
          <p:spPr>
            <a:xfrm>
              <a:off x="6969475" y="1881838"/>
              <a:ext cx="611675" cy="253225"/>
            </a:xfrm>
            <a:custGeom>
              <a:avLst/>
              <a:gdLst/>
              <a:ahLst/>
              <a:cxnLst/>
              <a:rect l="l" t="t" r="r" b="b"/>
              <a:pathLst>
                <a:path w="24467" h="10129" extrusionOk="0">
                  <a:moveTo>
                    <a:pt x="12233" y="0"/>
                  </a:moveTo>
                  <a:cubicBezTo>
                    <a:pt x="11663" y="0"/>
                    <a:pt x="11092" y="14"/>
                    <a:pt x="10522" y="41"/>
                  </a:cubicBezTo>
                  <a:cubicBezTo>
                    <a:pt x="11373" y="675"/>
                    <a:pt x="11844" y="1454"/>
                    <a:pt x="11916" y="2250"/>
                  </a:cubicBezTo>
                  <a:cubicBezTo>
                    <a:pt x="10812" y="2214"/>
                    <a:pt x="9725" y="1961"/>
                    <a:pt x="8711" y="1526"/>
                  </a:cubicBezTo>
                  <a:lnTo>
                    <a:pt x="8711" y="1526"/>
                  </a:lnTo>
                  <a:cubicBezTo>
                    <a:pt x="8783" y="2287"/>
                    <a:pt x="8874" y="3047"/>
                    <a:pt x="8964" y="3826"/>
                  </a:cubicBezTo>
                  <a:cubicBezTo>
                    <a:pt x="9815" y="3156"/>
                    <a:pt x="10848" y="2776"/>
                    <a:pt x="11916" y="2721"/>
                  </a:cubicBezTo>
                  <a:lnTo>
                    <a:pt x="11916" y="2721"/>
                  </a:lnTo>
                  <a:cubicBezTo>
                    <a:pt x="11862" y="3518"/>
                    <a:pt x="11427" y="4279"/>
                    <a:pt x="10775" y="5003"/>
                  </a:cubicBezTo>
                  <a:cubicBezTo>
                    <a:pt x="10196" y="5420"/>
                    <a:pt x="9526" y="5673"/>
                    <a:pt x="8838" y="5746"/>
                  </a:cubicBezTo>
                  <a:cubicBezTo>
                    <a:pt x="8769" y="5755"/>
                    <a:pt x="8701" y="5759"/>
                    <a:pt x="8632" y="5759"/>
                  </a:cubicBezTo>
                  <a:cubicBezTo>
                    <a:pt x="8010" y="5759"/>
                    <a:pt x="7386" y="5416"/>
                    <a:pt x="6864" y="5220"/>
                  </a:cubicBezTo>
                  <a:cubicBezTo>
                    <a:pt x="6411" y="5637"/>
                    <a:pt x="5904" y="6271"/>
                    <a:pt x="5234" y="6434"/>
                  </a:cubicBezTo>
                  <a:cubicBezTo>
                    <a:pt x="4908" y="6524"/>
                    <a:pt x="4573" y="6570"/>
                    <a:pt x="4238" y="6570"/>
                  </a:cubicBezTo>
                  <a:cubicBezTo>
                    <a:pt x="3903" y="6570"/>
                    <a:pt x="3568" y="6524"/>
                    <a:pt x="3242" y="6434"/>
                  </a:cubicBezTo>
                  <a:cubicBezTo>
                    <a:pt x="2372" y="6017"/>
                    <a:pt x="1684" y="5474"/>
                    <a:pt x="1322" y="4731"/>
                  </a:cubicBezTo>
                  <a:cubicBezTo>
                    <a:pt x="1867" y="4550"/>
                    <a:pt x="2437" y="4459"/>
                    <a:pt x="3008" y="4459"/>
                  </a:cubicBezTo>
                  <a:cubicBezTo>
                    <a:pt x="3519" y="4459"/>
                    <a:pt x="4032" y="4532"/>
                    <a:pt x="4528" y="4677"/>
                  </a:cubicBezTo>
                  <a:cubicBezTo>
                    <a:pt x="4310" y="3917"/>
                    <a:pt x="4111" y="3174"/>
                    <a:pt x="3912" y="2432"/>
                  </a:cubicBezTo>
                  <a:cubicBezTo>
                    <a:pt x="3115" y="3228"/>
                    <a:pt x="2191" y="3862"/>
                    <a:pt x="1159" y="4315"/>
                  </a:cubicBezTo>
                  <a:cubicBezTo>
                    <a:pt x="942" y="3536"/>
                    <a:pt x="1105" y="2649"/>
                    <a:pt x="1666" y="1725"/>
                  </a:cubicBezTo>
                  <a:lnTo>
                    <a:pt x="1666" y="1725"/>
                  </a:lnTo>
                  <a:cubicBezTo>
                    <a:pt x="1105" y="1924"/>
                    <a:pt x="562" y="2124"/>
                    <a:pt x="0" y="2341"/>
                  </a:cubicBezTo>
                  <a:lnTo>
                    <a:pt x="1829" y="6959"/>
                  </a:lnTo>
                  <a:lnTo>
                    <a:pt x="3097" y="10128"/>
                  </a:lnTo>
                  <a:cubicBezTo>
                    <a:pt x="3477" y="9983"/>
                    <a:pt x="3857" y="9838"/>
                    <a:pt x="4238" y="9712"/>
                  </a:cubicBezTo>
                  <a:cubicBezTo>
                    <a:pt x="6827" y="8824"/>
                    <a:pt x="9530" y="8380"/>
                    <a:pt x="12233" y="8380"/>
                  </a:cubicBezTo>
                  <a:cubicBezTo>
                    <a:pt x="14936" y="8380"/>
                    <a:pt x="17639" y="8824"/>
                    <a:pt x="20228" y="9712"/>
                  </a:cubicBezTo>
                  <a:cubicBezTo>
                    <a:pt x="20609" y="9838"/>
                    <a:pt x="21007" y="9983"/>
                    <a:pt x="21387" y="10128"/>
                  </a:cubicBezTo>
                  <a:lnTo>
                    <a:pt x="22637" y="6959"/>
                  </a:lnTo>
                  <a:cubicBezTo>
                    <a:pt x="23253" y="5420"/>
                    <a:pt x="23850" y="3880"/>
                    <a:pt x="24466" y="2341"/>
                  </a:cubicBezTo>
                  <a:cubicBezTo>
                    <a:pt x="23923" y="2106"/>
                    <a:pt x="23380" y="1906"/>
                    <a:pt x="22836" y="1725"/>
                  </a:cubicBezTo>
                  <a:lnTo>
                    <a:pt x="22836" y="1725"/>
                  </a:lnTo>
                  <a:cubicBezTo>
                    <a:pt x="23398" y="2631"/>
                    <a:pt x="23561" y="3518"/>
                    <a:pt x="23325" y="4297"/>
                  </a:cubicBezTo>
                  <a:cubicBezTo>
                    <a:pt x="22311" y="3844"/>
                    <a:pt x="21369" y="3210"/>
                    <a:pt x="20573" y="2432"/>
                  </a:cubicBezTo>
                  <a:lnTo>
                    <a:pt x="19975" y="4659"/>
                  </a:lnTo>
                  <a:cubicBezTo>
                    <a:pt x="20456" y="4518"/>
                    <a:pt x="20949" y="4449"/>
                    <a:pt x="21441" y="4449"/>
                  </a:cubicBezTo>
                  <a:cubicBezTo>
                    <a:pt x="22023" y="4449"/>
                    <a:pt x="22603" y="4545"/>
                    <a:pt x="23162" y="4731"/>
                  </a:cubicBezTo>
                  <a:cubicBezTo>
                    <a:pt x="22818" y="5456"/>
                    <a:pt x="22166" y="6017"/>
                    <a:pt x="21279" y="6434"/>
                  </a:cubicBezTo>
                  <a:cubicBezTo>
                    <a:pt x="20944" y="6524"/>
                    <a:pt x="20600" y="6570"/>
                    <a:pt x="20256" y="6570"/>
                  </a:cubicBezTo>
                  <a:cubicBezTo>
                    <a:pt x="19912" y="6570"/>
                    <a:pt x="19567" y="6524"/>
                    <a:pt x="19232" y="6434"/>
                  </a:cubicBezTo>
                  <a:cubicBezTo>
                    <a:pt x="18562" y="6271"/>
                    <a:pt x="18055" y="5637"/>
                    <a:pt x="17603" y="5220"/>
                  </a:cubicBezTo>
                  <a:cubicBezTo>
                    <a:pt x="17081" y="5416"/>
                    <a:pt x="16456" y="5759"/>
                    <a:pt x="15847" y="5759"/>
                  </a:cubicBezTo>
                  <a:cubicBezTo>
                    <a:pt x="15780" y="5759"/>
                    <a:pt x="15713" y="5755"/>
                    <a:pt x="15647" y="5746"/>
                  </a:cubicBezTo>
                  <a:cubicBezTo>
                    <a:pt x="14940" y="5673"/>
                    <a:pt x="14270" y="5420"/>
                    <a:pt x="13691" y="5003"/>
                  </a:cubicBezTo>
                  <a:cubicBezTo>
                    <a:pt x="13039" y="4279"/>
                    <a:pt x="12622" y="3518"/>
                    <a:pt x="12550" y="2721"/>
                  </a:cubicBezTo>
                  <a:lnTo>
                    <a:pt x="12550" y="2721"/>
                  </a:lnTo>
                  <a:cubicBezTo>
                    <a:pt x="13618" y="2776"/>
                    <a:pt x="14651" y="3156"/>
                    <a:pt x="15502" y="3826"/>
                  </a:cubicBezTo>
                  <a:lnTo>
                    <a:pt x="15774" y="1526"/>
                  </a:lnTo>
                  <a:lnTo>
                    <a:pt x="15774" y="1526"/>
                  </a:lnTo>
                  <a:cubicBezTo>
                    <a:pt x="14741" y="1961"/>
                    <a:pt x="13655" y="2214"/>
                    <a:pt x="12550" y="2250"/>
                  </a:cubicBezTo>
                  <a:cubicBezTo>
                    <a:pt x="12641" y="1454"/>
                    <a:pt x="13111" y="675"/>
                    <a:pt x="13944" y="41"/>
                  </a:cubicBezTo>
                  <a:cubicBezTo>
                    <a:pt x="13374" y="14"/>
                    <a:pt x="12804" y="0"/>
                    <a:pt x="1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7052325" y="2106613"/>
              <a:ext cx="445975" cy="75525"/>
            </a:xfrm>
            <a:custGeom>
              <a:avLst/>
              <a:gdLst/>
              <a:ahLst/>
              <a:cxnLst/>
              <a:rect l="l" t="t" r="r" b="b"/>
              <a:pathLst>
                <a:path w="17839" h="3021" extrusionOk="0">
                  <a:moveTo>
                    <a:pt x="8225" y="417"/>
                  </a:moveTo>
                  <a:cubicBezTo>
                    <a:pt x="8378" y="417"/>
                    <a:pt x="8530" y="517"/>
                    <a:pt x="8548" y="721"/>
                  </a:cubicBezTo>
                  <a:cubicBezTo>
                    <a:pt x="8548" y="884"/>
                    <a:pt x="8403" y="1028"/>
                    <a:pt x="8222" y="1028"/>
                  </a:cubicBezTo>
                  <a:lnTo>
                    <a:pt x="8240" y="1028"/>
                  </a:lnTo>
                  <a:cubicBezTo>
                    <a:pt x="8230" y="1029"/>
                    <a:pt x="8219" y="1030"/>
                    <a:pt x="8209" y="1030"/>
                  </a:cubicBezTo>
                  <a:cubicBezTo>
                    <a:pt x="8041" y="1030"/>
                    <a:pt x="7896" y="892"/>
                    <a:pt x="7896" y="739"/>
                  </a:cubicBezTo>
                  <a:cubicBezTo>
                    <a:pt x="7905" y="526"/>
                    <a:pt x="8066" y="417"/>
                    <a:pt x="8225" y="417"/>
                  </a:cubicBezTo>
                  <a:close/>
                  <a:moveTo>
                    <a:pt x="9608" y="387"/>
                  </a:moveTo>
                  <a:cubicBezTo>
                    <a:pt x="9778" y="387"/>
                    <a:pt x="9952" y="505"/>
                    <a:pt x="9942" y="739"/>
                  </a:cubicBezTo>
                  <a:cubicBezTo>
                    <a:pt x="9942" y="892"/>
                    <a:pt x="9797" y="1030"/>
                    <a:pt x="9629" y="1030"/>
                  </a:cubicBezTo>
                  <a:cubicBezTo>
                    <a:pt x="9619" y="1030"/>
                    <a:pt x="9609" y="1029"/>
                    <a:pt x="9598" y="1028"/>
                  </a:cubicBezTo>
                  <a:cubicBezTo>
                    <a:pt x="9435" y="1028"/>
                    <a:pt x="9290" y="884"/>
                    <a:pt x="9290" y="702"/>
                  </a:cubicBezTo>
                  <a:cubicBezTo>
                    <a:pt x="9290" y="492"/>
                    <a:pt x="9448" y="387"/>
                    <a:pt x="9608" y="387"/>
                  </a:cubicBezTo>
                  <a:close/>
                  <a:moveTo>
                    <a:pt x="11027" y="485"/>
                  </a:moveTo>
                  <a:cubicBezTo>
                    <a:pt x="11201" y="485"/>
                    <a:pt x="11363" y="633"/>
                    <a:pt x="11337" y="829"/>
                  </a:cubicBezTo>
                  <a:cubicBezTo>
                    <a:pt x="11320" y="999"/>
                    <a:pt x="11176" y="1121"/>
                    <a:pt x="11009" y="1121"/>
                  </a:cubicBezTo>
                  <a:cubicBezTo>
                    <a:pt x="10998" y="1121"/>
                    <a:pt x="10986" y="1120"/>
                    <a:pt x="10975" y="1119"/>
                  </a:cubicBezTo>
                  <a:cubicBezTo>
                    <a:pt x="10703" y="1083"/>
                    <a:pt x="10612" y="721"/>
                    <a:pt x="10830" y="558"/>
                  </a:cubicBezTo>
                  <a:cubicBezTo>
                    <a:pt x="10890" y="507"/>
                    <a:pt x="10959" y="485"/>
                    <a:pt x="11027" y="485"/>
                  </a:cubicBezTo>
                  <a:close/>
                  <a:moveTo>
                    <a:pt x="6840" y="483"/>
                  </a:moveTo>
                  <a:cubicBezTo>
                    <a:pt x="6993" y="483"/>
                    <a:pt x="7136" y="605"/>
                    <a:pt x="7153" y="775"/>
                  </a:cubicBezTo>
                  <a:cubicBezTo>
                    <a:pt x="7172" y="956"/>
                    <a:pt x="7045" y="1101"/>
                    <a:pt x="6864" y="1119"/>
                  </a:cubicBezTo>
                  <a:cubicBezTo>
                    <a:pt x="6842" y="1122"/>
                    <a:pt x="6820" y="1124"/>
                    <a:pt x="6800" y="1124"/>
                  </a:cubicBezTo>
                  <a:cubicBezTo>
                    <a:pt x="6405" y="1124"/>
                    <a:pt x="6361" y="485"/>
                    <a:pt x="6809" y="485"/>
                  </a:cubicBezTo>
                  <a:cubicBezTo>
                    <a:pt x="6820" y="484"/>
                    <a:pt x="6830" y="483"/>
                    <a:pt x="6840" y="483"/>
                  </a:cubicBezTo>
                  <a:close/>
                  <a:moveTo>
                    <a:pt x="5459" y="646"/>
                  </a:moveTo>
                  <a:cubicBezTo>
                    <a:pt x="5607" y="646"/>
                    <a:pt x="5755" y="751"/>
                    <a:pt x="5777" y="920"/>
                  </a:cubicBezTo>
                  <a:cubicBezTo>
                    <a:pt x="5795" y="1101"/>
                    <a:pt x="5668" y="1264"/>
                    <a:pt x="5487" y="1300"/>
                  </a:cubicBezTo>
                  <a:lnTo>
                    <a:pt x="5487" y="1282"/>
                  </a:lnTo>
                  <a:cubicBezTo>
                    <a:pt x="5480" y="1282"/>
                    <a:pt x="5472" y="1283"/>
                    <a:pt x="5465" y="1283"/>
                  </a:cubicBezTo>
                  <a:cubicBezTo>
                    <a:pt x="5206" y="1283"/>
                    <a:pt x="5040" y="986"/>
                    <a:pt x="5216" y="775"/>
                  </a:cubicBezTo>
                  <a:cubicBezTo>
                    <a:pt x="5278" y="685"/>
                    <a:pt x="5368" y="646"/>
                    <a:pt x="5459" y="646"/>
                  </a:cubicBezTo>
                  <a:close/>
                  <a:moveTo>
                    <a:pt x="12402" y="651"/>
                  </a:moveTo>
                  <a:cubicBezTo>
                    <a:pt x="12588" y="651"/>
                    <a:pt x="12759" y="809"/>
                    <a:pt x="12731" y="1028"/>
                  </a:cubicBezTo>
                  <a:cubicBezTo>
                    <a:pt x="12697" y="1181"/>
                    <a:pt x="12552" y="1302"/>
                    <a:pt x="12385" y="1302"/>
                  </a:cubicBezTo>
                  <a:cubicBezTo>
                    <a:pt x="12374" y="1302"/>
                    <a:pt x="12362" y="1301"/>
                    <a:pt x="12351" y="1300"/>
                  </a:cubicBezTo>
                  <a:lnTo>
                    <a:pt x="12351" y="1282"/>
                  </a:lnTo>
                  <a:cubicBezTo>
                    <a:pt x="12079" y="1228"/>
                    <a:pt x="12007" y="865"/>
                    <a:pt x="12224" y="702"/>
                  </a:cubicBezTo>
                  <a:cubicBezTo>
                    <a:pt x="12281" y="667"/>
                    <a:pt x="12342" y="651"/>
                    <a:pt x="12402" y="651"/>
                  </a:cubicBezTo>
                  <a:close/>
                  <a:moveTo>
                    <a:pt x="13777" y="863"/>
                  </a:moveTo>
                  <a:cubicBezTo>
                    <a:pt x="13878" y="863"/>
                    <a:pt x="13981" y="910"/>
                    <a:pt x="14053" y="1010"/>
                  </a:cubicBezTo>
                  <a:cubicBezTo>
                    <a:pt x="14200" y="1239"/>
                    <a:pt x="14037" y="1528"/>
                    <a:pt x="13791" y="1528"/>
                  </a:cubicBezTo>
                  <a:cubicBezTo>
                    <a:pt x="13764" y="1528"/>
                    <a:pt x="13737" y="1524"/>
                    <a:pt x="13709" y="1517"/>
                  </a:cubicBezTo>
                  <a:cubicBezTo>
                    <a:pt x="13528" y="1499"/>
                    <a:pt x="13419" y="1318"/>
                    <a:pt x="13456" y="1155"/>
                  </a:cubicBezTo>
                  <a:cubicBezTo>
                    <a:pt x="13477" y="970"/>
                    <a:pt x="13624" y="863"/>
                    <a:pt x="13777" y="863"/>
                  </a:cubicBezTo>
                  <a:close/>
                  <a:moveTo>
                    <a:pt x="4049" y="869"/>
                  </a:moveTo>
                  <a:cubicBezTo>
                    <a:pt x="4106" y="869"/>
                    <a:pt x="4165" y="884"/>
                    <a:pt x="4220" y="920"/>
                  </a:cubicBezTo>
                  <a:cubicBezTo>
                    <a:pt x="4491" y="1065"/>
                    <a:pt x="4419" y="1463"/>
                    <a:pt x="4129" y="1517"/>
                  </a:cubicBezTo>
                  <a:cubicBezTo>
                    <a:pt x="4100" y="1527"/>
                    <a:pt x="4071" y="1531"/>
                    <a:pt x="4042" y="1531"/>
                  </a:cubicBezTo>
                  <a:cubicBezTo>
                    <a:pt x="3906" y="1531"/>
                    <a:pt x="3775" y="1434"/>
                    <a:pt x="3731" y="1300"/>
                  </a:cubicBezTo>
                  <a:cubicBezTo>
                    <a:pt x="3660" y="1073"/>
                    <a:pt x="3844" y="869"/>
                    <a:pt x="4049" y="869"/>
                  </a:cubicBezTo>
                  <a:close/>
                  <a:moveTo>
                    <a:pt x="2703" y="1232"/>
                  </a:moveTo>
                  <a:cubicBezTo>
                    <a:pt x="2849" y="1232"/>
                    <a:pt x="2980" y="1329"/>
                    <a:pt x="3024" y="1463"/>
                  </a:cubicBezTo>
                  <a:cubicBezTo>
                    <a:pt x="3061" y="1644"/>
                    <a:pt x="2952" y="1807"/>
                    <a:pt x="2789" y="1843"/>
                  </a:cubicBezTo>
                  <a:cubicBezTo>
                    <a:pt x="2750" y="1855"/>
                    <a:pt x="2714" y="1860"/>
                    <a:pt x="2680" y="1860"/>
                  </a:cubicBezTo>
                  <a:cubicBezTo>
                    <a:pt x="2347" y="1860"/>
                    <a:pt x="2246" y="1344"/>
                    <a:pt x="2608" y="1246"/>
                  </a:cubicBezTo>
                  <a:cubicBezTo>
                    <a:pt x="2640" y="1236"/>
                    <a:pt x="2672" y="1232"/>
                    <a:pt x="2703" y="1232"/>
                  </a:cubicBezTo>
                  <a:close/>
                  <a:moveTo>
                    <a:pt x="15138" y="1214"/>
                  </a:moveTo>
                  <a:cubicBezTo>
                    <a:pt x="15337" y="1214"/>
                    <a:pt x="15542" y="1383"/>
                    <a:pt x="15466" y="1644"/>
                  </a:cubicBezTo>
                  <a:cubicBezTo>
                    <a:pt x="15423" y="1772"/>
                    <a:pt x="15303" y="1866"/>
                    <a:pt x="15165" y="1866"/>
                  </a:cubicBezTo>
                  <a:cubicBezTo>
                    <a:pt x="15128" y="1866"/>
                    <a:pt x="15088" y="1859"/>
                    <a:pt x="15049" y="1843"/>
                  </a:cubicBezTo>
                  <a:cubicBezTo>
                    <a:pt x="14886" y="1807"/>
                    <a:pt x="14778" y="1626"/>
                    <a:pt x="14832" y="1463"/>
                  </a:cubicBezTo>
                  <a:cubicBezTo>
                    <a:pt x="14875" y="1289"/>
                    <a:pt x="15006" y="1214"/>
                    <a:pt x="15138" y="1214"/>
                  </a:cubicBezTo>
                  <a:close/>
                  <a:moveTo>
                    <a:pt x="1338" y="1612"/>
                  </a:moveTo>
                  <a:cubicBezTo>
                    <a:pt x="1385" y="1612"/>
                    <a:pt x="1435" y="1622"/>
                    <a:pt x="1485" y="1644"/>
                  </a:cubicBezTo>
                  <a:cubicBezTo>
                    <a:pt x="1757" y="1753"/>
                    <a:pt x="1739" y="2151"/>
                    <a:pt x="1449" y="2260"/>
                  </a:cubicBezTo>
                  <a:cubicBezTo>
                    <a:pt x="1413" y="2272"/>
                    <a:pt x="1376" y="2278"/>
                    <a:pt x="1339" y="2278"/>
                  </a:cubicBezTo>
                  <a:cubicBezTo>
                    <a:pt x="1211" y="2278"/>
                    <a:pt x="1089" y="2206"/>
                    <a:pt x="1032" y="2079"/>
                  </a:cubicBezTo>
                  <a:cubicBezTo>
                    <a:pt x="943" y="1839"/>
                    <a:pt x="1113" y="1612"/>
                    <a:pt x="1338" y="1612"/>
                  </a:cubicBezTo>
                  <a:close/>
                  <a:moveTo>
                    <a:pt x="16501" y="1653"/>
                  </a:moveTo>
                  <a:cubicBezTo>
                    <a:pt x="16707" y="1653"/>
                    <a:pt x="16881" y="1854"/>
                    <a:pt x="16806" y="2079"/>
                  </a:cubicBezTo>
                  <a:cubicBezTo>
                    <a:pt x="16749" y="2206"/>
                    <a:pt x="16627" y="2278"/>
                    <a:pt x="16499" y="2278"/>
                  </a:cubicBezTo>
                  <a:cubicBezTo>
                    <a:pt x="16462" y="2278"/>
                    <a:pt x="16425" y="2272"/>
                    <a:pt x="16389" y="2260"/>
                  </a:cubicBezTo>
                  <a:cubicBezTo>
                    <a:pt x="16136" y="2151"/>
                    <a:pt x="16118" y="1789"/>
                    <a:pt x="16371" y="1680"/>
                  </a:cubicBezTo>
                  <a:cubicBezTo>
                    <a:pt x="16415" y="1662"/>
                    <a:pt x="16458" y="1653"/>
                    <a:pt x="16501" y="1653"/>
                  </a:cubicBezTo>
                  <a:close/>
                  <a:moveTo>
                    <a:pt x="8912" y="1"/>
                  </a:moveTo>
                  <a:cubicBezTo>
                    <a:pt x="5886" y="1"/>
                    <a:pt x="2861" y="567"/>
                    <a:pt x="0" y="1698"/>
                  </a:cubicBezTo>
                  <a:cubicBezTo>
                    <a:pt x="181" y="2151"/>
                    <a:pt x="344" y="2586"/>
                    <a:pt x="525" y="3020"/>
                  </a:cubicBezTo>
                  <a:cubicBezTo>
                    <a:pt x="3224" y="1952"/>
                    <a:pt x="6071" y="1418"/>
                    <a:pt x="8919" y="1418"/>
                  </a:cubicBezTo>
                  <a:cubicBezTo>
                    <a:pt x="11767" y="1418"/>
                    <a:pt x="14615" y="1952"/>
                    <a:pt x="17313" y="3020"/>
                  </a:cubicBezTo>
                  <a:lnTo>
                    <a:pt x="17838" y="1698"/>
                  </a:lnTo>
                  <a:cubicBezTo>
                    <a:pt x="14968" y="567"/>
                    <a:pt x="11939" y="1"/>
                    <a:pt x="8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a:t>Főpap meglátogatása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Rauðagnúpur-ból</a:t>
            </a:r>
            <a:r>
              <a:rPr lang="hu-HU" sz="1600" dirty="0"/>
              <a:t> indulunk, elmegyünk </a:t>
            </a:r>
            <a:r>
              <a:rPr lang="hu-HU" sz="1600" dirty="0" err="1"/>
              <a:t>Guiscard</a:t>
            </a:r>
            <a:r>
              <a:rPr lang="hu-HU" sz="1600" dirty="0"/>
              <a:t>-hoz</a:t>
            </a:r>
            <a:endParaRPr sz="1600" dirty="0"/>
          </a:p>
        </p:txBody>
      </p:sp>
      <p:sp>
        <p:nvSpPr>
          <p:cNvPr id="1138" name="Google Shape;1138;p56"/>
          <p:cNvSpPr txBox="1">
            <a:spLocks noGrp="1"/>
          </p:cNvSpPr>
          <p:nvPr>
            <p:ph type="title" idx="2"/>
          </p:nvPr>
        </p:nvSpPr>
        <p:spPr>
          <a:xfrm>
            <a:off x="282388" y="2860688"/>
            <a:ext cx="3478912" cy="436800"/>
          </a:xfrm>
          <a:prstGeom prst="rect">
            <a:avLst/>
          </a:prstGeom>
        </p:spPr>
        <p:txBody>
          <a:bodyPr spcFirstLastPara="1" wrap="square" lIns="91425" tIns="91425" rIns="91425" bIns="91425" anchor="ctr" anchorCtr="0">
            <a:noAutofit/>
          </a:bodyPr>
          <a:lstStyle/>
          <a:p>
            <a:r>
              <a:rPr lang="hu-HU" sz="1700" dirty="0" err="1"/>
              <a:t>Ermir</a:t>
            </a:r>
            <a:r>
              <a:rPr lang="hu-HU" sz="1700" dirty="0"/>
              <a:t> vulkánjához utazás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kivizsgálni mi történt 5 éve</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746950" cy="436800"/>
          </a:xfrm>
          <a:prstGeom prst="rect">
            <a:avLst/>
          </a:prstGeom>
        </p:spPr>
        <p:txBody>
          <a:bodyPr spcFirstLastPara="1" wrap="square" lIns="91425" tIns="91425" rIns="91425" bIns="91425" anchor="ctr" anchorCtr="0">
            <a:noAutofit/>
          </a:bodyPr>
          <a:lstStyle/>
          <a:p>
            <a:pPr algn="l"/>
            <a:r>
              <a:rPr lang="hu-HU" sz="1700" dirty="0"/>
              <a:t>Hjalmar-</a:t>
            </a:r>
            <a:r>
              <a:rPr lang="hu-HU" sz="1700" dirty="0" err="1"/>
              <a:t>ral</a:t>
            </a:r>
            <a:r>
              <a:rPr lang="hu-HU" sz="1700" dirty="0"/>
              <a:t> való találkozás</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Kihallgatjuk Hjalmar-t és megszerezzük a köpenyt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en" sz="1700" dirty="0"/>
              <a:t> </a:t>
            </a:r>
            <a:r>
              <a:rPr lang="hu-HU" sz="1700" dirty="0" err="1"/>
              <a:t>Azzinoth</a:t>
            </a:r>
            <a:r>
              <a:rPr lang="hu-HU" sz="1700" dirty="0"/>
              <a:t> legyőzése</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Az őrt álló démoni tábornokot legyőzzük</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221876" y="1386188"/>
            <a:ext cx="3539424" cy="436800"/>
          </a:xfrm>
          <a:prstGeom prst="rect">
            <a:avLst/>
          </a:prstGeom>
        </p:spPr>
        <p:txBody>
          <a:bodyPr spcFirstLastPara="1" wrap="square" lIns="91425" tIns="91425" rIns="91425" bIns="91425" anchor="ctr" anchorCtr="0">
            <a:noAutofit/>
          </a:bodyPr>
          <a:lstStyle/>
          <a:p>
            <a:pPr algn="r"/>
            <a:r>
              <a:rPr lang="hu-HU" sz="1700" dirty="0"/>
              <a:t>Birodalmi Kapu vizsgálása</a:t>
            </a:r>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Megvizsgáljuk hogyan jött át a démon</a:t>
            </a:r>
            <a:endParaRPr sz="1600" dirty="0"/>
          </a:p>
        </p:txBody>
      </p:sp>
      <p:sp>
        <p:nvSpPr>
          <p:cNvPr id="1138" name="Google Shape;1138;p56"/>
          <p:cNvSpPr txBox="1">
            <a:spLocks noGrp="1"/>
          </p:cNvSpPr>
          <p:nvPr>
            <p:ph type="title" idx="2"/>
          </p:nvPr>
        </p:nvSpPr>
        <p:spPr>
          <a:xfrm>
            <a:off x="398394" y="2860688"/>
            <a:ext cx="3362884" cy="436800"/>
          </a:xfrm>
          <a:prstGeom prst="rect">
            <a:avLst/>
          </a:prstGeom>
        </p:spPr>
        <p:txBody>
          <a:bodyPr spcFirstLastPara="1" wrap="square" lIns="91425" tIns="91425" rIns="91425" bIns="91425" anchor="t" anchorCtr="0">
            <a:noAutofit/>
          </a:bodyPr>
          <a:lstStyle/>
          <a:p>
            <a:pPr algn="r"/>
            <a:r>
              <a:rPr lang="hu-HU" sz="1700" dirty="0" err="1"/>
              <a:t>Guðleikur</a:t>
            </a:r>
            <a:r>
              <a:rPr lang="hu-HU" dirty="0"/>
              <a:t> </a:t>
            </a:r>
            <a:r>
              <a:rPr lang="hu-HU" sz="1700" dirty="0"/>
              <a:t>meglátogatása</a:t>
            </a:r>
            <a:br>
              <a:rPr lang="hu-HU" dirty="0"/>
            </a:br>
            <a:endParaRPr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err="1"/>
              <a:t>Nazjatarba</a:t>
            </a:r>
            <a:r>
              <a:rPr lang="hu-HU" sz="1600" dirty="0"/>
              <a:t> megyünk és felszabadítunk 2 tagot a Rendből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ctr" anchorCtr="0">
            <a:noAutofit/>
          </a:bodyPr>
          <a:lstStyle/>
          <a:p>
            <a:pPr algn="l"/>
            <a:r>
              <a:rPr lang="hu-HU" sz="1700" dirty="0" err="1"/>
              <a:t>Vætt</a:t>
            </a:r>
            <a:r>
              <a:rPr lang="hu-HU" sz="1700" dirty="0"/>
              <a:t>-be utazás</a:t>
            </a:r>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Rájövünk a problémára és megtaláljuk a Mély nyomait</a:t>
            </a:r>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err="1"/>
              <a:t>Törpök</a:t>
            </a:r>
            <a:r>
              <a:rPr lang="hu-HU" sz="1700" dirty="0"/>
              <a:t> birodalma</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megkeresni a követet a </a:t>
            </a:r>
            <a:r>
              <a:rPr lang="hu-HU" sz="1600" dirty="0" err="1"/>
              <a:t>törpöknél</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5301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err="1"/>
              <a:t>Fenix</a:t>
            </a:r>
            <a:r>
              <a:rPr lang="hu-HU" sz="1700" dirty="0"/>
              <a:t> </a:t>
            </a:r>
            <a:r>
              <a:rPr lang="hu-HU" sz="1700" dirty="0" err="1"/>
              <a:t>Grav</a:t>
            </a:r>
            <a:r>
              <a:rPr lang="hu-HU" sz="1700" dirty="0"/>
              <a:t> és védőmágia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Þórbjörn</a:t>
            </a:r>
            <a:r>
              <a:rPr lang="hu-HU" sz="1600" dirty="0"/>
              <a:t> összehívja a </a:t>
            </a:r>
            <a:r>
              <a:rPr lang="hu-HU" sz="1600" dirty="0" err="1"/>
              <a:t>Fenix</a:t>
            </a:r>
            <a:r>
              <a:rPr lang="hu-HU" sz="1600" dirty="0"/>
              <a:t> Grav-ot és védőmágiával látjuk el a </a:t>
            </a:r>
            <a:r>
              <a:rPr lang="hu-HU" sz="1600" dirty="0" err="1"/>
              <a:t>törpöket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Nazjatar-ba</a:t>
            </a:r>
            <a:r>
              <a:rPr lang="hu-HU" sz="1700" dirty="0"/>
              <a:t> visszatérés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5-en összegyűlünk a Rend 4 tagjával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531797" cy="436800"/>
          </a:xfrm>
          <a:prstGeom prst="rect">
            <a:avLst/>
          </a:prstGeom>
        </p:spPr>
        <p:txBody>
          <a:bodyPr spcFirstLastPara="1" wrap="square" lIns="91425" tIns="91425" rIns="91425" bIns="91425" anchor="ctr" anchorCtr="0">
            <a:noAutofit/>
          </a:bodyPr>
          <a:lstStyle/>
          <a:p>
            <a:pPr algn="l"/>
            <a:r>
              <a:rPr lang="hu-HU" sz="1600" dirty="0" err="1"/>
              <a:t>Hið</a:t>
            </a:r>
            <a:r>
              <a:rPr lang="hu-HU" sz="1600" dirty="0"/>
              <a:t> </a:t>
            </a:r>
            <a:r>
              <a:rPr lang="hu-HU" sz="1600" dirty="0" err="1"/>
              <a:t>Dáleiðandi</a:t>
            </a:r>
            <a:r>
              <a:rPr lang="hu-HU" sz="1600" dirty="0"/>
              <a:t> </a:t>
            </a:r>
            <a:r>
              <a:rPr lang="hu-HU" sz="1600" dirty="0" err="1"/>
              <a:t>Athvarf</a:t>
            </a:r>
            <a:r>
              <a:rPr lang="hu-HU" sz="1600" dirty="0"/>
              <a:t> és </a:t>
            </a:r>
            <a:r>
              <a:rPr lang="hu-HU" sz="1600" dirty="0" err="1"/>
              <a:t>Trykxezz</a:t>
            </a:r>
            <a:endParaRPr lang="hu-HU" sz="16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egy Szent Lényért, </a:t>
            </a:r>
            <a:r>
              <a:rPr lang="hu-HU" sz="1600" dirty="0" err="1"/>
              <a:t>Trykxezz</a:t>
            </a:r>
            <a:r>
              <a:rPr lang="hu-HU" sz="1600" dirty="0"/>
              <a:t> ért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a:t>5 tag felszabadítása</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Elindulunk </a:t>
            </a:r>
            <a:r>
              <a:rPr lang="hu-HU" sz="1600" dirty="0" err="1"/>
              <a:t>Sigmundur</a:t>
            </a:r>
            <a:r>
              <a:rPr lang="hu-HU" sz="1600" dirty="0"/>
              <a:t>-t felszabadítani</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3281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t" anchorCtr="0">
            <a:noAutofit/>
          </a:bodyPr>
          <a:lstStyle/>
          <a:p>
            <a:pPr algn="r"/>
            <a:r>
              <a:rPr lang="hu-HU" sz="1700" dirty="0" err="1"/>
              <a:t>Khargoid</a:t>
            </a:r>
            <a:r>
              <a:rPr lang="hu-HU" sz="1700" dirty="0"/>
              <a:t> és </a:t>
            </a:r>
            <a:r>
              <a:rPr lang="hu-HU" sz="1700" dirty="0" err="1"/>
              <a:t>Sigmundur</a:t>
            </a:r>
            <a:br>
              <a:rPr lang="hu-HU" sz="1700" dirty="0"/>
            </a:b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Felszabadítjuk </a:t>
            </a:r>
            <a:r>
              <a:rPr lang="hu-HU" sz="1600" dirty="0" err="1"/>
              <a:t>Sigmundur</a:t>
            </a:r>
            <a:r>
              <a:rPr lang="hu-HU" sz="1600" dirty="0"/>
              <a:t>-t és megakadályozzuk a </a:t>
            </a:r>
            <a:r>
              <a:rPr lang="hu-HU" sz="1600" dirty="0" err="1"/>
              <a:t>Khargoid</a:t>
            </a:r>
            <a:r>
              <a:rPr lang="hu-HU" sz="1600" dirty="0"/>
              <a:t> támadását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Rirgrollath</a:t>
            </a:r>
            <a:r>
              <a:rPr lang="hu-HU" sz="1700" dirty="0"/>
              <a:t> és </a:t>
            </a:r>
            <a:r>
              <a:rPr lang="hu-HU" sz="1700" dirty="0" err="1"/>
              <a:t>Actine</a:t>
            </a:r>
            <a:endParaRPr lang="hu-HU"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legyőzni </a:t>
            </a:r>
            <a:r>
              <a:rPr lang="hu-HU" sz="1600" dirty="0" err="1"/>
              <a:t>Rirgrollath-ot</a:t>
            </a:r>
            <a:r>
              <a:rPr lang="hu-HU" sz="1600" dirty="0"/>
              <a:t> </a:t>
            </a:r>
            <a:r>
              <a:rPr lang="hu-HU" sz="1600" dirty="0" err="1"/>
              <a:t>Actine</a:t>
            </a:r>
            <a:r>
              <a:rPr lang="hu-HU" sz="1600" dirty="0"/>
              <a:t> területén</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t" anchorCtr="0">
            <a:noAutofit/>
          </a:bodyPr>
          <a:lstStyle/>
          <a:p>
            <a:pPr algn="l"/>
            <a:r>
              <a:rPr lang="hu-HU" sz="1700" dirty="0" err="1"/>
              <a:t>Mgaeshki</a:t>
            </a:r>
            <a:r>
              <a:rPr lang="hu-HU" sz="1700" dirty="0"/>
              <a:t> Világítótornya</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Megidézzük </a:t>
            </a:r>
            <a:r>
              <a:rPr lang="hu-HU" sz="1600" dirty="0" err="1"/>
              <a:t>Alyndra</a:t>
            </a:r>
            <a:r>
              <a:rPr lang="hu-HU" sz="1600" dirty="0"/>
              <a:t>-t és a harc után őt is szabaddá tesszük</a:t>
            </a:r>
            <a:endParaRPr sz="1600" dirty="0"/>
          </a:p>
        </p:txBody>
      </p:sp>
      <p:sp>
        <p:nvSpPr>
          <p:cNvPr id="1143" name="Google Shape;1143;p56"/>
          <p:cNvSpPr txBox="1">
            <a:spLocks noGrp="1"/>
          </p:cNvSpPr>
          <p:nvPr>
            <p:ph type="title" idx="2"/>
          </p:nvPr>
        </p:nvSpPr>
        <p:spPr>
          <a:xfrm>
            <a:off x="5397050" y="3597938"/>
            <a:ext cx="3229238" cy="436800"/>
          </a:xfrm>
          <a:prstGeom prst="rect">
            <a:avLst/>
          </a:prstGeom>
        </p:spPr>
        <p:txBody>
          <a:bodyPr spcFirstLastPara="1" wrap="square" lIns="91425" tIns="91425" rIns="91425" bIns="91425" anchor="ctr" anchorCtr="0">
            <a:noAutofit/>
          </a:bodyPr>
          <a:lstStyle/>
          <a:p>
            <a:pPr algn="l"/>
            <a:r>
              <a:rPr lang="en" sz="1700" dirty="0"/>
              <a:t> </a:t>
            </a:r>
            <a:r>
              <a:rPr lang="hu-HU" sz="1700" dirty="0"/>
              <a:t>A végső ütközet és az ünnep</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a:spcAft>
                <a:spcPts val="1600"/>
              </a:spcAft>
            </a:pPr>
            <a:r>
              <a:rPr lang="hu-HU" sz="1600" dirty="0"/>
              <a:t>Megakadályozzuk a pusztítást és visszatérünk </a:t>
            </a:r>
            <a:r>
              <a:rPr lang="hu-HU" sz="1600" dirty="0" err="1"/>
              <a:t>Vætt</a:t>
            </a:r>
            <a:r>
              <a:rPr lang="hu-HU" sz="1600" dirty="0"/>
              <a:t>-be a Mágia Ünnepére</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236584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Karakterek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Főbb karakterek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02</a:t>
            </a:r>
          </a:p>
        </p:txBody>
      </p:sp>
    </p:spTree>
  </p:cSld>
  <p:clrMapOvr>
    <a:masterClrMapping/>
  </p:clrMapOvr>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697</Words>
  <Application>Microsoft Office PowerPoint</Application>
  <PresentationFormat>Diavetítés a képernyőre (16:9 oldalarány)</PresentationFormat>
  <Paragraphs>119</Paragraphs>
  <Slides>17</Slides>
  <Notes>16</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17</vt:i4>
      </vt:variant>
    </vt:vector>
  </HeadingPairs>
  <TitlesOfParts>
    <vt:vector size="24" baseType="lpstr">
      <vt:lpstr>Wingdings</vt:lpstr>
      <vt:lpstr>Roboto</vt:lpstr>
      <vt:lpstr>Domine</vt:lpstr>
      <vt:lpstr>Bebas Neue</vt:lpstr>
      <vt:lpstr>Arial</vt:lpstr>
      <vt:lpstr>Times New Roman</vt:lpstr>
      <vt:lpstr>Middle Earth Fantasy Day by Slidesgo</vt:lpstr>
      <vt:lpstr>Path of Power</vt:lpstr>
      <vt:lpstr>Alapkoncepció</vt:lpstr>
      <vt:lpstr>Alapkoncepció</vt:lpstr>
      <vt:lpstr>Birodalmak / Bevezetés</vt:lpstr>
      <vt:lpstr>Mi történik?</vt:lpstr>
      <vt:lpstr>Mi történik?</vt:lpstr>
      <vt:lpstr>Mi történik?</vt:lpstr>
      <vt:lpstr>Mi történik?</vt:lpstr>
      <vt:lpstr>Karakterek</vt:lpstr>
      <vt:lpstr>Karakterek</vt:lpstr>
      <vt:lpstr>Þórbjörn</vt:lpstr>
      <vt:lpstr>Anðroghour</vt:lpstr>
      <vt:lpstr>Snærún  </vt:lpstr>
      <vt:lpstr>Sigmundur  </vt:lpstr>
      <vt:lpstr>Tárgyak</vt:lpstr>
      <vt:lpstr> Főbb Tárgyak</vt:lpstr>
      <vt:lpstr>Köszönjük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 Earth Fantasy Day</dc:title>
  <cp:lastModifiedBy>Suli</cp:lastModifiedBy>
  <cp:revision>151</cp:revision>
  <dcterms:modified xsi:type="dcterms:W3CDTF">2022-12-12T10:18:53Z</dcterms:modified>
</cp:coreProperties>
</file>