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handoutMasterIdLst>
    <p:handoutMasterId r:id="rId21"/>
  </p:handoutMasterIdLst>
  <p:sldIdLst>
    <p:sldId id="256" r:id="rId2"/>
    <p:sldId id="258" r:id="rId3"/>
    <p:sldId id="259" r:id="rId4"/>
    <p:sldId id="264" r:id="rId5"/>
    <p:sldId id="274" r:id="rId6"/>
    <p:sldId id="312" r:id="rId7"/>
    <p:sldId id="313" r:id="rId8"/>
    <p:sldId id="314" r:id="rId9"/>
    <p:sldId id="266" r:id="rId10"/>
    <p:sldId id="262" r:id="rId11"/>
    <p:sldId id="267" r:id="rId12"/>
    <p:sldId id="307" r:id="rId13"/>
    <p:sldId id="308" r:id="rId14"/>
    <p:sldId id="309" r:id="rId15"/>
    <p:sldId id="310" r:id="rId16"/>
    <p:sldId id="311" r:id="rId17"/>
    <p:sldId id="317" r:id="rId18"/>
    <p:sldId id="316" r:id="rId19"/>
  </p:sldIdLst>
  <p:sldSz cx="9144000" cy="5143500" type="screen16x9"/>
  <p:notesSz cx="6858000" cy="9144000"/>
  <p:embeddedFontLst>
    <p:embeddedFont>
      <p:font typeface="Bebas Neue" panose="020B0604020202020204" charset="-18"/>
      <p:regular r:id="rId22"/>
    </p:embeddedFont>
    <p:embeddedFont>
      <p:font typeface="Domine" panose="020B0604020202020204" charset="0"/>
      <p:regular r:id="rId23"/>
      <p:bold r:id="rId24"/>
    </p:embeddedFon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AD286E-8E3C-48BA-B54A-A597DF256D0E}">
  <a:tblStyle styleId="{81AD286E-8E3C-48BA-B54A-A597DF256D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37" autoAdjust="0"/>
  </p:normalViewPr>
  <p:slideViewPr>
    <p:cSldViewPr snapToGrid="0">
      <p:cViewPr varScale="1">
        <p:scale>
          <a:sx n="155" d="100"/>
          <a:sy n="155" d="100"/>
        </p:scale>
        <p:origin x="354" y="114"/>
      </p:cViewPr>
      <p:guideLst/>
    </p:cSldViewPr>
  </p:slideViewPr>
  <p:notesTextViewPr>
    <p:cViewPr>
      <p:scale>
        <a:sx n="1" d="1"/>
        <a:sy n="1" d="1"/>
      </p:scale>
      <p:origin x="0" y="0"/>
    </p:cViewPr>
  </p:notesTextViewPr>
  <p:notesViewPr>
    <p:cSldViewPr snapToGrid="0">
      <p:cViewPr varScale="1">
        <p:scale>
          <a:sx n="87" d="100"/>
          <a:sy n="87" d="100"/>
        </p:scale>
        <p:origin x="57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20B375A7-B771-4941-E36E-81E851DCE8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a:extLst>
              <a:ext uri="{FF2B5EF4-FFF2-40B4-BE49-F238E27FC236}">
                <a16:creationId xmlns:a16="http://schemas.microsoft.com/office/drawing/2014/main" id="{F2D8C0AD-7224-9C93-4815-D4EB0A57FB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1F0A42-248B-4537-92F7-DC2AEF655176}" type="datetimeFigureOut">
              <a:rPr lang="hu-HU" smtClean="0"/>
              <a:t>2022. 12. 12.</a:t>
            </a:fld>
            <a:endParaRPr lang="hu-HU"/>
          </a:p>
        </p:txBody>
      </p:sp>
      <p:sp>
        <p:nvSpPr>
          <p:cNvPr id="4" name="Élőláb helye 3">
            <a:extLst>
              <a:ext uri="{FF2B5EF4-FFF2-40B4-BE49-F238E27FC236}">
                <a16:creationId xmlns:a16="http://schemas.microsoft.com/office/drawing/2014/main" id="{08C585AA-2C24-DC6C-7028-D21DBD7305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5" name="Dia számának helye 4">
            <a:extLst>
              <a:ext uri="{FF2B5EF4-FFF2-40B4-BE49-F238E27FC236}">
                <a16:creationId xmlns:a16="http://schemas.microsoft.com/office/drawing/2014/main" id="{3FB078D8-7F21-24FF-F37A-2EA8730D10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F4B454-42E1-415E-A151-F16A4A3F48FC}" type="slidenum">
              <a:rPr lang="hu-HU" smtClean="0"/>
              <a:t>‹#›</a:t>
            </a:fld>
            <a:endParaRPr lang="hu-HU"/>
          </a:p>
        </p:txBody>
      </p:sp>
    </p:spTree>
    <p:extLst>
      <p:ext uri="{BB962C8B-B14F-4D97-AF65-F5344CB8AC3E}">
        <p14:creationId xmlns:p14="http://schemas.microsoft.com/office/powerpoint/2010/main" val="3628548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aacf80043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aacf80043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381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707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472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8947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b54ade37a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b54ade37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7988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aacf80043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aacf80043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929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acf80043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acf80043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6137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aacf800435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aacf80043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aacf80043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aacf80043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aacf800435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aacf800435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839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060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b70a109f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b70a109f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8033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aacf800435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aacf800435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335208">
            <a:off x="6362847" y="239673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524" y="2291425"/>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5275" y="3060400"/>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1456550" y="2755383"/>
            <a:ext cx="660385" cy="2296304"/>
            <a:chOff x="2328047" y="2701577"/>
            <a:chExt cx="660385" cy="2296304"/>
          </a:xfrm>
        </p:grpSpPr>
        <p:sp>
          <p:nvSpPr>
            <p:cNvPr id="14" name="Google Shape;14;p2"/>
            <p:cNvSpPr/>
            <p:nvPr/>
          </p:nvSpPr>
          <p:spPr>
            <a:xfrm>
              <a:off x="2328047" y="2701577"/>
              <a:ext cx="660385" cy="2296304"/>
            </a:xfrm>
            <a:custGeom>
              <a:avLst/>
              <a:gdLst/>
              <a:ahLst/>
              <a:cxnLst/>
              <a:rect l="l" t="t" r="r" b="b"/>
              <a:pathLst>
                <a:path w="19249" h="66933" extrusionOk="0">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592112" y="2701577"/>
              <a:ext cx="87244" cy="111705"/>
            </a:xfrm>
            <a:custGeom>
              <a:avLst/>
              <a:gdLst/>
              <a:ahLst/>
              <a:cxnLst/>
              <a:rect l="l" t="t" r="r" b="b"/>
              <a:pathLst>
                <a:path w="2543" h="3256" extrusionOk="0">
                  <a:moveTo>
                    <a:pt x="1" y="0"/>
                  </a:moveTo>
                  <a:lnTo>
                    <a:pt x="452" y="3256"/>
                  </a:lnTo>
                  <a:lnTo>
                    <a:pt x="1923" y="2993"/>
                  </a:lnTo>
                  <a:lnTo>
                    <a:pt x="2542" y="4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635374" y="2855412"/>
              <a:ext cx="103780" cy="176203"/>
            </a:xfrm>
            <a:custGeom>
              <a:avLst/>
              <a:gdLst/>
              <a:ahLst/>
              <a:cxnLst/>
              <a:rect l="l" t="t" r="r" b="b"/>
              <a:pathLst>
                <a:path w="3025" h="5136" extrusionOk="0">
                  <a:moveTo>
                    <a:pt x="1733" y="0"/>
                  </a:moveTo>
                  <a:lnTo>
                    <a:pt x="0" y="609"/>
                  </a:lnTo>
                  <a:lnTo>
                    <a:pt x="557" y="3823"/>
                  </a:lnTo>
                  <a:lnTo>
                    <a:pt x="3024" y="5135"/>
                  </a:lnTo>
                  <a:lnTo>
                    <a:pt x="1964" y="3917"/>
                  </a:lnTo>
                  <a:lnTo>
                    <a:pt x="17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64192" y="3380146"/>
              <a:ext cx="180869" cy="967334"/>
            </a:xfrm>
            <a:custGeom>
              <a:avLst/>
              <a:gdLst/>
              <a:ahLst/>
              <a:cxnLst/>
              <a:rect l="l" t="t" r="r" b="b"/>
              <a:pathLst>
                <a:path w="5272" h="28196" extrusionOk="0">
                  <a:moveTo>
                    <a:pt x="1092" y="1"/>
                  </a:moveTo>
                  <a:lnTo>
                    <a:pt x="0" y="23460"/>
                  </a:lnTo>
                  <a:lnTo>
                    <a:pt x="5272" y="28196"/>
                  </a:lnTo>
                  <a:lnTo>
                    <a:pt x="5272" y="28196"/>
                  </a:lnTo>
                  <a:lnTo>
                    <a:pt x="1964" y="22966"/>
                  </a:lnTo>
                  <a:lnTo>
                    <a:pt x="2604" y="516"/>
                  </a:lnTo>
                  <a:lnTo>
                    <a:pt x="1092" y="1"/>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415977" y="2730739"/>
              <a:ext cx="149889" cy="1247249"/>
            </a:xfrm>
            <a:custGeom>
              <a:avLst/>
              <a:gdLst/>
              <a:ahLst/>
              <a:cxnLst/>
              <a:rect l="l" t="t" r="r" b="b"/>
              <a:pathLst>
                <a:path w="4369" h="36355" extrusionOk="0">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chemeClr val="dk1">
                <a:alpha val="28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76350" y="3617726"/>
            <a:ext cx="9141458" cy="3539904"/>
          </a:xfrm>
          <a:custGeom>
            <a:avLst/>
            <a:gdLst/>
            <a:ahLst/>
            <a:cxnLst/>
            <a:rect l="l" t="t" r="r" b="b"/>
            <a:pathLst>
              <a:path w="63837" h="24720" extrusionOk="0">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5" y="4233927"/>
            <a:ext cx="9144036" cy="3993848"/>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668049" y="147974"/>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4233" y="924414"/>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28018" y="276850"/>
            <a:ext cx="1368376" cy="1495526"/>
          </a:xfrm>
          <a:custGeom>
            <a:avLst/>
            <a:gdLst/>
            <a:ahLst/>
            <a:cxnLst/>
            <a:rect l="l" t="t" r="r" b="b"/>
            <a:pathLst>
              <a:path w="38592" h="42178" extrusionOk="0">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3078010"/>
            <a:ext cx="2386318" cy="1996991"/>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75" y="4718977"/>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537" y="3607058"/>
            <a:ext cx="1933681" cy="1620804"/>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2"/>
          <p:cNvGrpSpPr/>
          <p:nvPr/>
        </p:nvGrpSpPr>
        <p:grpSpPr>
          <a:xfrm>
            <a:off x="6443210" y="1311230"/>
            <a:ext cx="2452677" cy="1670638"/>
            <a:chOff x="6479785" y="1632505"/>
            <a:chExt cx="2452677" cy="1670638"/>
          </a:xfrm>
        </p:grpSpPr>
        <p:sp>
          <p:nvSpPr>
            <p:cNvPr id="29" name="Google Shape;29;p2"/>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140954" y="2109310"/>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70437" y="2248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a:off x="5062875" y="1870525"/>
            <a:ext cx="4081193" cy="3269141"/>
          </a:xfrm>
          <a:custGeom>
            <a:avLst/>
            <a:gdLst/>
            <a:ahLst/>
            <a:cxnLst/>
            <a:rect l="l" t="t" r="r" b="b"/>
            <a:pathLst>
              <a:path w="53424" h="42794" extrusionOk="0">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close/>
                <a:moveTo>
                  <a:pt x="8602" y="35550"/>
                </a:moveTo>
                <a:close/>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close/>
                <a:moveTo>
                  <a:pt x="16860" y="29320"/>
                </a:moveTo>
                <a:lnTo>
                  <a:pt x="16860" y="29320"/>
                </a:lnTo>
                <a:close/>
                <a:moveTo>
                  <a:pt x="17639" y="28415"/>
                </a:moveTo>
                <a:lnTo>
                  <a:pt x="17639" y="28415"/>
                </a:lnTo>
                <a:close/>
                <a:moveTo>
                  <a:pt x="28432" y="15738"/>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933344" y="11858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815346" y="1116263"/>
            <a:ext cx="7361472" cy="912862"/>
            <a:chOff x="815346" y="1116263"/>
            <a:chExt cx="7361472" cy="912862"/>
          </a:xfrm>
        </p:grpSpPr>
        <p:sp>
          <p:nvSpPr>
            <p:cNvPr id="38" name="Google Shape;38;p2"/>
            <p:cNvSpPr/>
            <p:nvPr/>
          </p:nvSpPr>
          <p:spPr>
            <a:xfrm>
              <a:off x="7583337" y="1543184"/>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57038" y="1722802"/>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79306" y="1116263"/>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15346" y="1598290"/>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61803" y="196758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662171" y="66986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053800" y="410558"/>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txBox="1">
            <a:spLocks noGrp="1"/>
          </p:cNvSpPr>
          <p:nvPr>
            <p:ph type="ctrTitle" hasCustomPrompt="1"/>
          </p:nvPr>
        </p:nvSpPr>
        <p:spPr>
          <a:xfrm>
            <a:off x="2190675" y="1101238"/>
            <a:ext cx="4762500" cy="172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000" b="1">
                <a:latin typeface="Domine"/>
                <a:ea typeface="Domine"/>
                <a:cs typeface="Domine"/>
                <a:sym typeface="Domi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r>
              <a:rPr lang="hu-HU" dirty="0" err="1"/>
              <a:t>Bread_GameName</a:t>
            </a:r>
            <a:endParaRPr dirty="0"/>
          </a:p>
        </p:txBody>
      </p:sp>
      <p:sp>
        <p:nvSpPr>
          <p:cNvPr id="46" name="Google Shape;46;p2"/>
          <p:cNvSpPr txBox="1">
            <a:spLocks noGrp="1"/>
          </p:cNvSpPr>
          <p:nvPr>
            <p:ph type="subTitle" idx="1" hasCustomPrompt="1"/>
          </p:nvPr>
        </p:nvSpPr>
        <p:spPr>
          <a:xfrm>
            <a:off x="3010975" y="2797513"/>
            <a:ext cx="3121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r>
              <a:rPr lang="hu-HU" dirty="0" err="1"/>
              <a:t>Bread</a:t>
            </a:r>
            <a:endParaRPr dirty="0"/>
          </a:p>
        </p:txBody>
      </p:sp>
      <p:pic>
        <p:nvPicPr>
          <p:cNvPr id="5" name="Kép 4">
            <a:extLst>
              <a:ext uri="{FF2B5EF4-FFF2-40B4-BE49-F238E27FC236}">
                <a16:creationId xmlns:a16="http://schemas.microsoft.com/office/drawing/2014/main" id="{91DC8D10-A5D0-ACC9-3AE7-839312BAF0E4}"/>
              </a:ext>
            </a:extLst>
          </p:cNvPr>
          <p:cNvPicPr>
            <a:picLocks noChangeAspect="1"/>
          </p:cNvPicPr>
          <p:nvPr userDrawn="1"/>
        </p:nvPicPr>
        <p:blipFill>
          <a:blip r:embed="rId2"/>
          <a:stretch>
            <a:fillRect/>
          </a:stretch>
        </p:blipFill>
        <p:spPr>
          <a:xfrm>
            <a:off x="8219310" y="-2709"/>
            <a:ext cx="924690" cy="10877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83"/>
        <p:cNvGrpSpPr/>
        <p:nvPr/>
      </p:nvGrpSpPr>
      <p:grpSpPr>
        <a:xfrm>
          <a:off x="0" y="0"/>
          <a:ext cx="0" cy="0"/>
          <a:chOff x="0" y="0"/>
          <a:chExt cx="0" cy="0"/>
        </a:xfrm>
      </p:grpSpPr>
      <p:sp>
        <p:nvSpPr>
          <p:cNvPr id="684" name="Google Shape;684;p30"/>
          <p:cNvSpPr/>
          <p:nvPr/>
        </p:nvSpPr>
        <p:spPr>
          <a:xfrm flipH="1">
            <a:off x="5659949" y="471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30"/>
          <p:cNvGrpSpPr/>
          <p:nvPr/>
        </p:nvGrpSpPr>
        <p:grpSpPr>
          <a:xfrm>
            <a:off x="175065" y="1066703"/>
            <a:ext cx="8809837" cy="3967706"/>
            <a:chOff x="175065" y="1122903"/>
            <a:chExt cx="8809837" cy="3967706"/>
          </a:xfrm>
        </p:grpSpPr>
        <p:sp>
          <p:nvSpPr>
            <p:cNvPr id="687" name="Google Shape;687;p30"/>
            <p:cNvSpPr/>
            <p:nvPr/>
          </p:nvSpPr>
          <p:spPr>
            <a:xfrm>
              <a:off x="8532686" y="1822685"/>
              <a:ext cx="142905" cy="75612"/>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8371388" y="1122903"/>
              <a:ext cx="187863" cy="112397"/>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8834115" y="1297922"/>
              <a:ext cx="150787" cy="73131"/>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8167905" y="1379227"/>
              <a:ext cx="179835" cy="78532"/>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8305489" y="4513592"/>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8429856" y="4270551"/>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30"/>
            <p:cNvGrpSpPr/>
            <p:nvPr/>
          </p:nvGrpSpPr>
          <p:grpSpPr>
            <a:xfrm>
              <a:off x="175065" y="2822084"/>
              <a:ext cx="1091113" cy="2268526"/>
              <a:chOff x="851974" y="913738"/>
              <a:chExt cx="210607" cy="437872"/>
            </a:xfrm>
          </p:grpSpPr>
          <p:sp>
            <p:nvSpPr>
              <p:cNvPr id="694" name="Google Shape;694;p30"/>
              <p:cNvSpPr/>
              <p:nvPr/>
            </p:nvSpPr>
            <p:spPr>
              <a:xfrm>
                <a:off x="851974" y="913738"/>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856974" y="962313"/>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999631" y="133511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1040831" y="126098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8" name="Google Shape;698;p30"/>
          <p:cNvGrpSpPr/>
          <p:nvPr/>
        </p:nvGrpSpPr>
        <p:grpSpPr>
          <a:xfrm flipH="1">
            <a:off x="-103928" y="11357"/>
            <a:ext cx="9489289" cy="4774777"/>
            <a:chOff x="-150589" y="11357"/>
            <a:chExt cx="9489289" cy="4774777"/>
          </a:xfrm>
        </p:grpSpPr>
        <p:sp>
          <p:nvSpPr>
            <p:cNvPr id="699" name="Google Shape;699;p30"/>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9" name="Google Shape;709;p30"/>
          <p:cNvSpPr txBox="1">
            <a:spLocks noGrp="1"/>
          </p:cNvSpPr>
          <p:nvPr>
            <p:ph type="title" idx="2"/>
          </p:nvPr>
        </p:nvSpPr>
        <p:spPr>
          <a:xfrm>
            <a:off x="71330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0" name="Google Shape;710;p30"/>
          <p:cNvSpPr txBox="1">
            <a:spLocks noGrp="1"/>
          </p:cNvSpPr>
          <p:nvPr>
            <p:ph type="subTitle" idx="1"/>
          </p:nvPr>
        </p:nvSpPr>
        <p:spPr>
          <a:xfrm>
            <a:off x="119583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1" name="Google Shape;711;p30"/>
          <p:cNvSpPr txBox="1">
            <a:spLocks noGrp="1"/>
          </p:cNvSpPr>
          <p:nvPr>
            <p:ph type="title" idx="3"/>
          </p:nvPr>
        </p:nvSpPr>
        <p:spPr>
          <a:xfrm>
            <a:off x="4598450" y="17563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2" name="Google Shape;712;p30"/>
          <p:cNvSpPr txBox="1">
            <a:spLocks noGrp="1"/>
          </p:cNvSpPr>
          <p:nvPr>
            <p:ph type="subTitle" idx="4"/>
          </p:nvPr>
        </p:nvSpPr>
        <p:spPr>
          <a:xfrm>
            <a:off x="5080988" y="2116975"/>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3" name="Google Shape;713;p30"/>
          <p:cNvSpPr txBox="1">
            <a:spLocks noGrp="1"/>
          </p:cNvSpPr>
          <p:nvPr>
            <p:ph type="title" idx="5"/>
          </p:nvPr>
        </p:nvSpPr>
        <p:spPr>
          <a:xfrm>
            <a:off x="71330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4" name="Google Shape;714;p30"/>
          <p:cNvSpPr txBox="1">
            <a:spLocks noGrp="1"/>
          </p:cNvSpPr>
          <p:nvPr>
            <p:ph type="subTitle" idx="6"/>
          </p:nvPr>
        </p:nvSpPr>
        <p:spPr>
          <a:xfrm>
            <a:off x="119583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15" name="Google Shape;715;p30"/>
          <p:cNvSpPr txBox="1">
            <a:spLocks noGrp="1"/>
          </p:cNvSpPr>
          <p:nvPr>
            <p:ph type="title" idx="7"/>
          </p:nvPr>
        </p:nvSpPr>
        <p:spPr>
          <a:xfrm>
            <a:off x="4598450" y="3342150"/>
            <a:ext cx="3832200" cy="43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16" name="Google Shape;716;p30"/>
          <p:cNvSpPr txBox="1">
            <a:spLocks noGrp="1"/>
          </p:cNvSpPr>
          <p:nvPr>
            <p:ph type="subTitle" idx="8"/>
          </p:nvPr>
        </p:nvSpPr>
        <p:spPr>
          <a:xfrm>
            <a:off x="5080988" y="3700760"/>
            <a:ext cx="2867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717"/>
        <p:cNvGrpSpPr/>
        <p:nvPr/>
      </p:nvGrpSpPr>
      <p:grpSpPr>
        <a:xfrm>
          <a:off x="0" y="0"/>
          <a:ext cx="0" cy="0"/>
          <a:chOff x="0" y="0"/>
          <a:chExt cx="0" cy="0"/>
        </a:xfrm>
      </p:grpSpPr>
      <p:sp>
        <p:nvSpPr>
          <p:cNvPr id="718" name="Google Shape;718;p31"/>
          <p:cNvSpPr/>
          <p:nvPr/>
        </p:nvSpPr>
        <p:spPr>
          <a:xfrm>
            <a:off x="91" y="1907087"/>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29534" y="1137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7047438" y="421611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8581953" y="7741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8709098" y="3944206"/>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8817836" y="22637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203"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126741"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6" name="Google Shape;726;p31"/>
          <p:cNvGrpSpPr/>
          <p:nvPr/>
        </p:nvGrpSpPr>
        <p:grpSpPr>
          <a:xfrm>
            <a:off x="506450" y="4499375"/>
            <a:ext cx="413545" cy="210602"/>
            <a:chOff x="2997351" y="1193725"/>
            <a:chExt cx="413545" cy="210602"/>
          </a:xfrm>
        </p:grpSpPr>
        <p:sp>
          <p:nvSpPr>
            <p:cNvPr id="727" name="Google Shape;727;p3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31"/>
          <p:cNvGrpSpPr/>
          <p:nvPr/>
        </p:nvGrpSpPr>
        <p:grpSpPr>
          <a:xfrm>
            <a:off x="8224000" y="1283087"/>
            <a:ext cx="413545" cy="210602"/>
            <a:chOff x="2997351" y="1193725"/>
            <a:chExt cx="413545" cy="210602"/>
          </a:xfrm>
        </p:grpSpPr>
        <p:sp>
          <p:nvSpPr>
            <p:cNvPr id="730" name="Google Shape;730;p31"/>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3" name="Google Shape;733;p31"/>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4" name="Google Shape;734;p31"/>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5" name="Google Shape;735;p31"/>
          <p:cNvSpPr txBox="1">
            <a:spLocks noGrp="1"/>
          </p:cNvSpPr>
          <p:nvPr>
            <p:ph type="title" idx="3"/>
          </p:nvPr>
        </p:nvSpPr>
        <p:spPr>
          <a:xfrm>
            <a:off x="3419271"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6" name="Google Shape;736;p31"/>
          <p:cNvSpPr txBox="1">
            <a:spLocks noGrp="1"/>
          </p:cNvSpPr>
          <p:nvPr>
            <p:ph type="subTitle" idx="4"/>
          </p:nvPr>
        </p:nvSpPr>
        <p:spPr>
          <a:xfrm>
            <a:off x="3419269"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7" name="Google Shape;737;p31"/>
          <p:cNvSpPr txBox="1">
            <a:spLocks noGrp="1"/>
          </p:cNvSpPr>
          <p:nvPr>
            <p:ph type="title" idx="5"/>
          </p:nvPr>
        </p:nvSpPr>
        <p:spPr>
          <a:xfrm>
            <a:off x="720000"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38" name="Google Shape;738;p31"/>
          <p:cNvSpPr txBox="1">
            <a:spLocks noGrp="1"/>
          </p:cNvSpPr>
          <p:nvPr>
            <p:ph type="subTitle" idx="6"/>
          </p:nvPr>
        </p:nvSpPr>
        <p:spPr>
          <a:xfrm>
            <a:off x="720000"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9" name="Google Shape;739;p31"/>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0" name="Google Shape;740;p31"/>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1" name="Google Shape;741;p31"/>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2" name="Google Shape;742;p31"/>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43" name="Google Shape;743;p31"/>
          <p:cNvSpPr txBox="1">
            <a:spLocks noGrp="1"/>
          </p:cNvSpPr>
          <p:nvPr>
            <p:ph type="title" idx="14"/>
          </p:nvPr>
        </p:nvSpPr>
        <p:spPr>
          <a:xfrm>
            <a:off x="6118549" y="3116250"/>
            <a:ext cx="2305500" cy="42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44" name="Google Shape;744;p31"/>
          <p:cNvSpPr txBox="1">
            <a:spLocks noGrp="1"/>
          </p:cNvSpPr>
          <p:nvPr>
            <p:ph type="subTitle" idx="15"/>
          </p:nvPr>
        </p:nvSpPr>
        <p:spPr>
          <a:xfrm>
            <a:off x="6118545" y="3470144"/>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4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47"/>
        <p:cNvGrpSpPr/>
        <p:nvPr/>
      </p:nvGrpSpPr>
      <p:grpSpPr>
        <a:xfrm>
          <a:off x="0" y="0"/>
          <a:ext cx="0" cy="0"/>
          <a:chOff x="0" y="0"/>
          <a:chExt cx="0" cy="0"/>
        </a:xfrm>
      </p:grpSpPr>
      <p:sp>
        <p:nvSpPr>
          <p:cNvPr id="48" name="Google Shape;48;p3"/>
          <p:cNvSpPr/>
          <p:nvPr/>
        </p:nvSpPr>
        <p:spPr>
          <a:xfrm>
            <a:off x="42521" y="1440026"/>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658262" y="1696368"/>
            <a:ext cx="4971460" cy="3490166"/>
          </a:xfrm>
          <a:custGeom>
            <a:avLst/>
            <a:gdLst/>
            <a:ahLst/>
            <a:cxnLst/>
            <a:rect l="l" t="t" r="r" b="b"/>
            <a:pathLst>
              <a:path w="55434" h="38918" extrusionOk="0">
                <a:moveTo>
                  <a:pt x="24394" y="5651"/>
                </a:moveTo>
                <a:cubicBezTo>
                  <a:pt x="24467" y="5651"/>
                  <a:pt x="24539" y="5705"/>
                  <a:pt x="24593" y="5777"/>
                </a:cubicBezTo>
                <a:cubicBezTo>
                  <a:pt x="24648" y="5868"/>
                  <a:pt x="24666" y="5959"/>
                  <a:pt x="24666" y="6067"/>
                </a:cubicBezTo>
                <a:lnTo>
                  <a:pt x="24666" y="6610"/>
                </a:lnTo>
                <a:lnTo>
                  <a:pt x="24104" y="6610"/>
                </a:lnTo>
                <a:lnTo>
                  <a:pt x="24104" y="6067"/>
                </a:lnTo>
                <a:cubicBezTo>
                  <a:pt x="24104" y="5850"/>
                  <a:pt x="24231" y="5651"/>
                  <a:pt x="24394" y="5651"/>
                </a:cubicBezTo>
                <a:close/>
                <a:moveTo>
                  <a:pt x="20645" y="17820"/>
                </a:moveTo>
                <a:cubicBezTo>
                  <a:pt x="20700" y="17820"/>
                  <a:pt x="20754" y="17856"/>
                  <a:pt x="20790" y="17911"/>
                </a:cubicBezTo>
                <a:cubicBezTo>
                  <a:pt x="20827" y="17965"/>
                  <a:pt x="20845" y="18038"/>
                  <a:pt x="20845" y="18110"/>
                </a:cubicBezTo>
                <a:lnTo>
                  <a:pt x="20845" y="18508"/>
                </a:lnTo>
                <a:lnTo>
                  <a:pt x="20428" y="18508"/>
                </a:lnTo>
                <a:lnTo>
                  <a:pt x="20428" y="18110"/>
                </a:lnTo>
                <a:cubicBezTo>
                  <a:pt x="20428" y="17947"/>
                  <a:pt x="20519" y="17820"/>
                  <a:pt x="20645" y="17820"/>
                </a:cubicBezTo>
                <a:close/>
                <a:moveTo>
                  <a:pt x="20645" y="19160"/>
                </a:moveTo>
                <a:cubicBezTo>
                  <a:pt x="20700" y="19160"/>
                  <a:pt x="20754" y="19197"/>
                  <a:pt x="20790" y="19251"/>
                </a:cubicBezTo>
                <a:cubicBezTo>
                  <a:pt x="20827" y="19323"/>
                  <a:pt x="20845" y="19396"/>
                  <a:pt x="20845" y="19468"/>
                </a:cubicBezTo>
                <a:lnTo>
                  <a:pt x="20845" y="19849"/>
                </a:lnTo>
                <a:lnTo>
                  <a:pt x="20428" y="19849"/>
                </a:lnTo>
                <a:lnTo>
                  <a:pt x="20428" y="19468"/>
                </a:lnTo>
                <a:cubicBezTo>
                  <a:pt x="20428" y="19305"/>
                  <a:pt x="20519" y="19160"/>
                  <a:pt x="20645" y="19160"/>
                </a:cubicBezTo>
                <a:close/>
                <a:moveTo>
                  <a:pt x="16752" y="20555"/>
                </a:moveTo>
                <a:cubicBezTo>
                  <a:pt x="17005" y="20591"/>
                  <a:pt x="17241" y="20754"/>
                  <a:pt x="17368" y="20971"/>
                </a:cubicBezTo>
                <a:lnTo>
                  <a:pt x="16752" y="20971"/>
                </a:lnTo>
                <a:lnTo>
                  <a:pt x="16752" y="20555"/>
                </a:lnTo>
                <a:close/>
                <a:moveTo>
                  <a:pt x="16571" y="20555"/>
                </a:moveTo>
                <a:lnTo>
                  <a:pt x="16571" y="20989"/>
                </a:lnTo>
                <a:lnTo>
                  <a:pt x="15901" y="20989"/>
                </a:lnTo>
                <a:cubicBezTo>
                  <a:pt x="16027" y="20736"/>
                  <a:pt x="16281" y="20573"/>
                  <a:pt x="16571" y="20555"/>
                </a:cubicBezTo>
                <a:close/>
                <a:moveTo>
                  <a:pt x="17422" y="21116"/>
                </a:moveTo>
                <a:cubicBezTo>
                  <a:pt x="17458" y="21207"/>
                  <a:pt x="17476" y="21297"/>
                  <a:pt x="17476" y="21406"/>
                </a:cubicBezTo>
                <a:cubicBezTo>
                  <a:pt x="17476" y="21822"/>
                  <a:pt x="17150" y="22185"/>
                  <a:pt x="16734" y="22239"/>
                </a:cubicBezTo>
                <a:lnTo>
                  <a:pt x="16752" y="21116"/>
                </a:lnTo>
                <a:close/>
                <a:moveTo>
                  <a:pt x="16571" y="21116"/>
                </a:moveTo>
                <a:lnTo>
                  <a:pt x="16571" y="22257"/>
                </a:lnTo>
                <a:cubicBezTo>
                  <a:pt x="16136" y="22221"/>
                  <a:pt x="15792" y="21859"/>
                  <a:pt x="15792" y="21406"/>
                </a:cubicBezTo>
                <a:cubicBezTo>
                  <a:pt x="15792" y="21315"/>
                  <a:pt x="15810" y="21207"/>
                  <a:pt x="15846" y="21116"/>
                </a:cubicBezTo>
                <a:close/>
                <a:moveTo>
                  <a:pt x="17585" y="23307"/>
                </a:moveTo>
                <a:cubicBezTo>
                  <a:pt x="17639" y="23307"/>
                  <a:pt x="17694" y="23344"/>
                  <a:pt x="17730" y="23380"/>
                </a:cubicBezTo>
                <a:cubicBezTo>
                  <a:pt x="17766" y="23452"/>
                  <a:pt x="17784" y="23525"/>
                  <a:pt x="17784" y="23597"/>
                </a:cubicBezTo>
                <a:lnTo>
                  <a:pt x="17784" y="23977"/>
                </a:lnTo>
                <a:lnTo>
                  <a:pt x="17368" y="23977"/>
                </a:lnTo>
                <a:lnTo>
                  <a:pt x="17368" y="23597"/>
                </a:lnTo>
                <a:cubicBezTo>
                  <a:pt x="17368" y="23434"/>
                  <a:pt x="17458" y="23307"/>
                  <a:pt x="17585" y="23307"/>
                </a:cubicBezTo>
                <a:close/>
                <a:moveTo>
                  <a:pt x="18309" y="23307"/>
                </a:moveTo>
                <a:cubicBezTo>
                  <a:pt x="18382" y="23307"/>
                  <a:pt x="18436" y="23344"/>
                  <a:pt x="18472" y="23380"/>
                </a:cubicBezTo>
                <a:cubicBezTo>
                  <a:pt x="18508" y="23452"/>
                  <a:pt x="18527" y="23525"/>
                  <a:pt x="18527" y="23597"/>
                </a:cubicBezTo>
                <a:lnTo>
                  <a:pt x="18527" y="23977"/>
                </a:lnTo>
                <a:lnTo>
                  <a:pt x="18110" y="23977"/>
                </a:lnTo>
                <a:lnTo>
                  <a:pt x="18110" y="23597"/>
                </a:lnTo>
                <a:cubicBezTo>
                  <a:pt x="18110" y="23434"/>
                  <a:pt x="18201" y="23307"/>
                  <a:pt x="18309" y="23307"/>
                </a:cubicBezTo>
                <a:close/>
                <a:moveTo>
                  <a:pt x="14742" y="23307"/>
                </a:moveTo>
                <a:cubicBezTo>
                  <a:pt x="14796" y="23307"/>
                  <a:pt x="14850" y="23344"/>
                  <a:pt x="14887" y="23398"/>
                </a:cubicBezTo>
                <a:cubicBezTo>
                  <a:pt x="14923" y="23452"/>
                  <a:pt x="14941" y="23525"/>
                  <a:pt x="14941" y="23615"/>
                </a:cubicBezTo>
                <a:lnTo>
                  <a:pt x="14941" y="23996"/>
                </a:lnTo>
                <a:lnTo>
                  <a:pt x="14524" y="23996"/>
                </a:lnTo>
                <a:lnTo>
                  <a:pt x="14524" y="23615"/>
                </a:lnTo>
                <a:cubicBezTo>
                  <a:pt x="14524" y="23452"/>
                  <a:pt x="14615" y="23307"/>
                  <a:pt x="14742" y="23307"/>
                </a:cubicBezTo>
                <a:close/>
                <a:moveTo>
                  <a:pt x="15466" y="23307"/>
                </a:moveTo>
                <a:cubicBezTo>
                  <a:pt x="15539" y="23307"/>
                  <a:pt x="15593" y="23344"/>
                  <a:pt x="15629" y="23398"/>
                </a:cubicBezTo>
                <a:cubicBezTo>
                  <a:pt x="15665" y="23452"/>
                  <a:pt x="15683" y="23525"/>
                  <a:pt x="15683" y="23615"/>
                </a:cubicBezTo>
                <a:lnTo>
                  <a:pt x="15683" y="23996"/>
                </a:lnTo>
                <a:lnTo>
                  <a:pt x="15267" y="23996"/>
                </a:lnTo>
                <a:lnTo>
                  <a:pt x="15267" y="23615"/>
                </a:lnTo>
                <a:cubicBezTo>
                  <a:pt x="15267" y="23452"/>
                  <a:pt x="15357" y="23307"/>
                  <a:pt x="15466" y="23307"/>
                </a:cubicBezTo>
                <a:close/>
                <a:moveTo>
                  <a:pt x="16172" y="23307"/>
                </a:moveTo>
                <a:cubicBezTo>
                  <a:pt x="16245" y="23307"/>
                  <a:pt x="16299" y="23344"/>
                  <a:pt x="16335" y="23398"/>
                </a:cubicBezTo>
                <a:cubicBezTo>
                  <a:pt x="16372" y="23452"/>
                  <a:pt x="16390" y="23525"/>
                  <a:pt x="16390" y="23597"/>
                </a:cubicBezTo>
                <a:lnTo>
                  <a:pt x="16390" y="23615"/>
                </a:lnTo>
                <a:lnTo>
                  <a:pt x="16390" y="23996"/>
                </a:lnTo>
                <a:lnTo>
                  <a:pt x="15973" y="23996"/>
                </a:lnTo>
                <a:lnTo>
                  <a:pt x="15973" y="23615"/>
                </a:lnTo>
                <a:cubicBezTo>
                  <a:pt x="15973" y="23452"/>
                  <a:pt x="16064" y="23307"/>
                  <a:pt x="16172" y="23307"/>
                </a:cubicBezTo>
                <a:close/>
                <a:moveTo>
                  <a:pt x="16915" y="23307"/>
                </a:moveTo>
                <a:cubicBezTo>
                  <a:pt x="16969" y="23307"/>
                  <a:pt x="17024" y="23344"/>
                  <a:pt x="17060" y="23398"/>
                </a:cubicBezTo>
                <a:cubicBezTo>
                  <a:pt x="17114" y="23452"/>
                  <a:pt x="17132" y="23525"/>
                  <a:pt x="17132" y="23597"/>
                </a:cubicBezTo>
                <a:lnTo>
                  <a:pt x="17132" y="23996"/>
                </a:lnTo>
                <a:lnTo>
                  <a:pt x="16698" y="23996"/>
                </a:lnTo>
                <a:lnTo>
                  <a:pt x="16698" y="23597"/>
                </a:lnTo>
                <a:cubicBezTo>
                  <a:pt x="16698" y="23434"/>
                  <a:pt x="16806" y="23307"/>
                  <a:pt x="16915" y="23307"/>
                </a:cubicBezTo>
                <a:close/>
                <a:moveTo>
                  <a:pt x="12949" y="25372"/>
                </a:moveTo>
                <a:cubicBezTo>
                  <a:pt x="13021" y="25372"/>
                  <a:pt x="13076" y="25408"/>
                  <a:pt x="13112" y="25462"/>
                </a:cubicBezTo>
                <a:cubicBezTo>
                  <a:pt x="13148" y="25535"/>
                  <a:pt x="13166" y="25607"/>
                  <a:pt x="13166" y="25680"/>
                </a:cubicBezTo>
                <a:lnTo>
                  <a:pt x="13166" y="26060"/>
                </a:lnTo>
                <a:lnTo>
                  <a:pt x="12750" y="26060"/>
                </a:lnTo>
                <a:lnTo>
                  <a:pt x="12750" y="25680"/>
                </a:lnTo>
                <a:cubicBezTo>
                  <a:pt x="12750" y="25517"/>
                  <a:pt x="12840" y="25372"/>
                  <a:pt x="12949" y="25372"/>
                </a:cubicBezTo>
                <a:close/>
                <a:moveTo>
                  <a:pt x="13691" y="25372"/>
                </a:moveTo>
                <a:cubicBezTo>
                  <a:pt x="13746" y="25372"/>
                  <a:pt x="13800" y="25408"/>
                  <a:pt x="13836" y="25462"/>
                </a:cubicBezTo>
                <a:cubicBezTo>
                  <a:pt x="13872" y="25535"/>
                  <a:pt x="13909" y="25607"/>
                  <a:pt x="13909" y="25680"/>
                </a:cubicBezTo>
                <a:lnTo>
                  <a:pt x="13909" y="26060"/>
                </a:lnTo>
                <a:lnTo>
                  <a:pt x="13474" y="26060"/>
                </a:lnTo>
                <a:lnTo>
                  <a:pt x="13474" y="25680"/>
                </a:lnTo>
                <a:cubicBezTo>
                  <a:pt x="13474" y="25517"/>
                  <a:pt x="13583" y="25372"/>
                  <a:pt x="13691" y="25372"/>
                </a:cubicBezTo>
                <a:close/>
                <a:moveTo>
                  <a:pt x="14380" y="25390"/>
                </a:moveTo>
                <a:cubicBezTo>
                  <a:pt x="14434" y="25390"/>
                  <a:pt x="14488" y="25426"/>
                  <a:pt x="14524" y="25481"/>
                </a:cubicBezTo>
                <a:cubicBezTo>
                  <a:pt x="14579" y="25535"/>
                  <a:pt x="14597" y="25607"/>
                  <a:pt x="14597" y="25680"/>
                </a:cubicBezTo>
                <a:lnTo>
                  <a:pt x="14597" y="26060"/>
                </a:lnTo>
                <a:lnTo>
                  <a:pt x="14162" y="26060"/>
                </a:lnTo>
                <a:lnTo>
                  <a:pt x="14162" y="25680"/>
                </a:lnTo>
                <a:cubicBezTo>
                  <a:pt x="14162" y="25517"/>
                  <a:pt x="14271" y="25390"/>
                  <a:pt x="14380" y="25390"/>
                </a:cubicBezTo>
                <a:close/>
                <a:moveTo>
                  <a:pt x="15122" y="25390"/>
                </a:moveTo>
                <a:cubicBezTo>
                  <a:pt x="15176" y="25390"/>
                  <a:pt x="15231" y="25426"/>
                  <a:pt x="15267" y="25481"/>
                </a:cubicBezTo>
                <a:cubicBezTo>
                  <a:pt x="15303" y="25535"/>
                  <a:pt x="15321" y="25607"/>
                  <a:pt x="15321" y="25680"/>
                </a:cubicBezTo>
                <a:lnTo>
                  <a:pt x="15321" y="26060"/>
                </a:lnTo>
                <a:lnTo>
                  <a:pt x="14905" y="26060"/>
                </a:lnTo>
                <a:lnTo>
                  <a:pt x="14905" y="25680"/>
                </a:lnTo>
                <a:cubicBezTo>
                  <a:pt x="14905" y="25517"/>
                  <a:pt x="14995" y="25390"/>
                  <a:pt x="15122" y="25390"/>
                </a:cubicBezTo>
                <a:close/>
                <a:moveTo>
                  <a:pt x="15774" y="25390"/>
                </a:moveTo>
                <a:cubicBezTo>
                  <a:pt x="15846" y="25390"/>
                  <a:pt x="15901" y="25426"/>
                  <a:pt x="15937" y="25481"/>
                </a:cubicBezTo>
                <a:cubicBezTo>
                  <a:pt x="15973" y="25535"/>
                  <a:pt x="15991" y="25607"/>
                  <a:pt x="15991" y="25680"/>
                </a:cubicBezTo>
                <a:lnTo>
                  <a:pt x="15991" y="26060"/>
                </a:lnTo>
                <a:lnTo>
                  <a:pt x="15575" y="26060"/>
                </a:lnTo>
                <a:lnTo>
                  <a:pt x="15575" y="25680"/>
                </a:lnTo>
                <a:cubicBezTo>
                  <a:pt x="15575" y="25517"/>
                  <a:pt x="15665" y="25390"/>
                  <a:pt x="15774" y="25390"/>
                </a:cubicBezTo>
                <a:close/>
                <a:moveTo>
                  <a:pt x="16535" y="25390"/>
                </a:moveTo>
                <a:cubicBezTo>
                  <a:pt x="16589" y="25390"/>
                  <a:pt x="16643" y="25426"/>
                  <a:pt x="16679" y="25481"/>
                </a:cubicBezTo>
                <a:cubicBezTo>
                  <a:pt x="16716" y="25535"/>
                  <a:pt x="16734" y="25607"/>
                  <a:pt x="16734" y="25680"/>
                </a:cubicBezTo>
                <a:lnTo>
                  <a:pt x="16734" y="26060"/>
                </a:lnTo>
                <a:lnTo>
                  <a:pt x="16317" y="26060"/>
                </a:lnTo>
                <a:lnTo>
                  <a:pt x="16317" y="25680"/>
                </a:lnTo>
                <a:cubicBezTo>
                  <a:pt x="16317" y="25517"/>
                  <a:pt x="16408" y="25390"/>
                  <a:pt x="16535" y="25390"/>
                </a:cubicBezTo>
                <a:close/>
                <a:moveTo>
                  <a:pt x="17186" y="25390"/>
                </a:moveTo>
                <a:cubicBezTo>
                  <a:pt x="17259" y="25390"/>
                  <a:pt x="17313" y="25426"/>
                  <a:pt x="17349" y="25481"/>
                </a:cubicBezTo>
                <a:cubicBezTo>
                  <a:pt x="17386" y="25535"/>
                  <a:pt x="17404" y="25607"/>
                  <a:pt x="17404" y="25680"/>
                </a:cubicBezTo>
                <a:lnTo>
                  <a:pt x="17404" y="26060"/>
                </a:lnTo>
                <a:lnTo>
                  <a:pt x="16987" y="26060"/>
                </a:lnTo>
                <a:lnTo>
                  <a:pt x="16987" y="25680"/>
                </a:lnTo>
                <a:cubicBezTo>
                  <a:pt x="16987" y="25517"/>
                  <a:pt x="17078" y="25390"/>
                  <a:pt x="17186" y="25390"/>
                </a:cubicBezTo>
                <a:close/>
                <a:moveTo>
                  <a:pt x="17929" y="25390"/>
                </a:moveTo>
                <a:cubicBezTo>
                  <a:pt x="17983" y="25390"/>
                  <a:pt x="18038" y="25426"/>
                  <a:pt x="18074" y="25481"/>
                </a:cubicBezTo>
                <a:cubicBezTo>
                  <a:pt x="18128" y="25535"/>
                  <a:pt x="18146" y="25607"/>
                  <a:pt x="18146" y="25680"/>
                </a:cubicBezTo>
                <a:lnTo>
                  <a:pt x="18146" y="26060"/>
                </a:lnTo>
                <a:lnTo>
                  <a:pt x="17712" y="26060"/>
                </a:lnTo>
                <a:lnTo>
                  <a:pt x="17712" y="25680"/>
                </a:lnTo>
                <a:cubicBezTo>
                  <a:pt x="17712" y="25517"/>
                  <a:pt x="17820" y="25390"/>
                  <a:pt x="17929" y="25390"/>
                </a:cubicBezTo>
                <a:close/>
                <a:moveTo>
                  <a:pt x="18635" y="25390"/>
                </a:moveTo>
                <a:cubicBezTo>
                  <a:pt x="18690" y="25390"/>
                  <a:pt x="18744" y="25426"/>
                  <a:pt x="18780" y="25481"/>
                </a:cubicBezTo>
                <a:cubicBezTo>
                  <a:pt x="18816" y="25535"/>
                  <a:pt x="18834" y="25607"/>
                  <a:pt x="18834" y="25680"/>
                </a:cubicBezTo>
                <a:lnTo>
                  <a:pt x="18834" y="26060"/>
                </a:lnTo>
                <a:lnTo>
                  <a:pt x="18418" y="26060"/>
                </a:lnTo>
                <a:lnTo>
                  <a:pt x="18418" y="25680"/>
                </a:lnTo>
                <a:cubicBezTo>
                  <a:pt x="18418" y="25517"/>
                  <a:pt x="18508" y="25390"/>
                  <a:pt x="18635" y="25390"/>
                </a:cubicBezTo>
                <a:close/>
                <a:moveTo>
                  <a:pt x="19360" y="25372"/>
                </a:moveTo>
                <a:cubicBezTo>
                  <a:pt x="19414" y="25390"/>
                  <a:pt x="19468" y="25408"/>
                  <a:pt x="19505" y="25462"/>
                </a:cubicBezTo>
                <a:cubicBezTo>
                  <a:pt x="19559" y="25535"/>
                  <a:pt x="19577" y="25607"/>
                  <a:pt x="19577" y="25680"/>
                </a:cubicBezTo>
                <a:lnTo>
                  <a:pt x="19577" y="26060"/>
                </a:lnTo>
                <a:lnTo>
                  <a:pt x="19142" y="26060"/>
                </a:lnTo>
                <a:lnTo>
                  <a:pt x="19142" y="25680"/>
                </a:lnTo>
                <a:cubicBezTo>
                  <a:pt x="19142" y="25517"/>
                  <a:pt x="19251" y="25372"/>
                  <a:pt x="19360" y="25372"/>
                </a:cubicBezTo>
                <a:close/>
                <a:moveTo>
                  <a:pt x="20030" y="25372"/>
                </a:moveTo>
                <a:cubicBezTo>
                  <a:pt x="20084" y="25390"/>
                  <a:pt x="20138" y="25408"/>
                  <a:pt x="20175" y="25462"/>
                </a:cubicBezTo>
                <a:cubicBezTo>
                  <a:pt x="20211" y="25535"/>
                  <a:pt x="20229" y="25607"/>
                  <a:pt x="20229" y="25680"/>
                </a:cubicBezTo>
                <a:lnTo>
                  <a:pt x="20229" y="26060"/>
                </a:lnTo>
                <a:lnTo>
                  <a:pt x="19812" y="26060"/>
                </a:lnTo>
                <a:lnTo>
                  <a:pt x="19812" y="25680"/>
                </a:lnTo>
                <a:cubicBezTo>
                  <a:pt x="19812" y="25517"/>
                  <a:pt x="19903" y="25372"/>
                  <a:pt x="20030" y="25372"/>
                </a:cubicBezTo>
                <a:close/>
                <a:moveTo>
                  <a:pt x="20754" y="25372"/>
                </a:moveTo>
                <a:cubicBezTo>
                  <a:pt x="20827" y="25390"/>
                  <a:pt x="20881" y="25408"/>
                  <a:pt x="20917" y="25462"/>
                </a:cubicBezTo>
                <a:cubicBezTo>
                  <a:pt x="20953" y="25535"/>
                  <a:pt x="20971" y="25607"/>
                  <a:pt x="20971" y="25680"/>
                </a:cubicBezTo>
                <a:lnTo>
                  <a:pt x="20971" y="26060"/>
                </a:lnTo>
                <a:lnTo>
                  <a:pt x="20555" y="26060"/>
                </a:lnTo>
                <a:lnTo>
                  <a:pt x="20555" y="25680"/>
                </a:lnTo>
                <a:cubicBezTo>
                  <a:pt x="20555" y="25517"/>
                  <a:pt x="20645" y="25372"/>
                  <a:pt x="20754" y="25372"/>
                </a:cubicBezTo>
                <a:close/>
                <a:moveTo>
                  <a:pt x="26803" y="28432"/>
                </a:moveTo>
                <a:cubicBezTo>
                  <a:pt x="26857" y="28432"/>
                  <a:pt x="26911" y="28469"/>
                  <a:pt x="26948" y="28505"/>
                </a:cubicBezTo>
                <a:cubicBezTo>
                  <a:pt x="26984" y="28577"/>
                  <a:pt x="27020" y="28650"/>
                  <a:pt x="27020" y="28722"/>
                </a:cubicBezTo>
                <a:lnTo>
                  <a:pt x="27020" y="29102"/>
                </a:lnTo>
                <a:lnTo>
                  <a:pt x="26585" y="29102"/>
                </a:lnTo>
                <a:lnTo>
                  <a:pt x="26585" y="28722"/>
                </a:lnTo>
                <a:cubicBezTo>
                  <a:pt x="26585" y="28559"/>
                  <a:pt x="26676" y="28432"/>
                  <a:pt x="26803" y="28432"/>
                </a:cubicBezTo>
                <a:close/>
                <a:moveTo>
                  <a:pt x="27527" y="28432"/>
                </a:moveTo>
                <a:cubicBezTo>
                  <a:pt x="27599" y="28432"/>
                  <a:pt x="27654" y="28469"/>
                  <a:pt x="27690" y="28505"/>
                </a:cubicBezTo>
                <a:cubicBezTo>
                  <a:pt x="27726" y="28577"/>
                  <a:pt x="27744" y="28650"/>
                  <a:pt x="27744" y="28722"/>
                </a:cubicBezTo>
                <a:lnTo>
                  <a:pt x="27744" y="29102"/>
                </a:lnTo>
                <a:lnTo>
                  <a:pt x="27328" y="29102"/>
                </a:lnTo>
                <a:lnTo>
                  <a:pt x="27328" y="28722"/>
                </a:lnTo>
                <a:cubicBezTo>
                  <a:pt x="27328" y="28559"/>
                  <a:pt x="27418" y="28432"/>
                  <a:pt x="27527" y="28432"/>
                </a:cubicBezTo>
                <a:close/>
                <a:moveTo>
                  <a:pt x="28233" y="28432"/>
                </a:moveTo>
                <a:cubicBezTo>
                  <a:pt x="28288" y="28432"/>
                  <a:pt x="28342" y="28469"/>
                  <a:pt x="28378" y="28505"/>
                </a:cubicBezTo>
                <a:cubicBezTo>
                  <a:pt x="28433" y="28577"/>
                  <a:pt x="28451" y="28650"/>
                  <a:pt x="28451" y="28722"/>
                </a:cubicBezTo>
                <a:lnTo>
                  <a:pt x="28451" y="29102"/>
                </a:lnTo>
                <a:lnTo>
                  <a:pt x="28016" y="29102"/>
                </a:lnTo>
                <a:lnTo>
                  <a:pt x="28016" y="28722"/>
                </a:lnTo>
                <a:cubicBezTo>
                  <a:pt x="28016" y="28559"/>
                  <a:pt x="28107" y="28432"/>
                  <a:pt x="28233" y="28432"/>
                </a:cubicBezTo>
                <a:close/>
                <a:moveTo>
                  <a:pt x="28976" y="28432"/>
                </a:moveTo>
                <a:cubicBezTo>
                  <a:pt x="29030" y="28432"/>
                  <a:pt x="29103" y="28469"/>
                  <a:pt x="29121" y="28505"/>
                </a:cubicBezTo>
                <a:cubicBezTo>
                  <a:pt x="29175" y="28577"/>
                  <a:pt x="29193" y="28650"/>
                  <a:pt x="29193" y="28722"/>
                </a:cubicBezTo>
                <a:lnTo>
                  <a:pt x="29175" y="29102"/>
                </a:lnTo>
                <a:lnTo>
                  <a:pt x="28777" y="29102"/>
                </a:lnTo>
                <a:lnTo>
                  <a:pt x="28777" y="28722"/>
                </a:lnTo>
                <a:cubicBezTo>
                  <a:pt x="28777" y="28559"/>
                  <a:pt x="28867" y="28432"/>
                  <a:pt x="28976" y="28432"/>
                </a:cubicBezTo>
                <a:close/>
                <a:moveTo>
                  <a:pt x="29628" y="28432"/>
                </a:moveTo>
                <a:cubicBezTo>
                  <a:pt x="29700" y="28432"/>
                  <a:pt x="29754" y="28469"/>
                  <a:pt x="29791" y="28505"/>
                </a:cubicBezTo>
                <a:cubicBezTo>
                  <a:pt x="29827" y="28577"/>
                  <a:pt x="29845" y="28650"/>
                  <a:pt x="29845" y="28722"/>
                </a:cubicBezTo>
                <a:lnTo>
                  <a:pt x="29845" y="29102"/>
                </a:lnTo>
                <a:lnTo>
                  <a:pt x="29410" y="29102"/>
                </a:lnTo>
                <a:lnTo>
                  <a:pt x="29410" y="28722"/>
                </a:lnTo>
                <a:cubicBezTo>
                  <a:pt x="29410" y="28559"/>
                  <a:pt x="29519" y="28432"/>
                  <a:pt x="29628" y="28432"/>
                </a:cubicBezTo>
                <a:close/>
                <a:moveTo>
                  <a:pt x="30370" y="28432"/>
                </a:moveTo>
                <a:cubicBezTo>
                  <a:pt x="30425" y="28432"/>
                  <a:pt x="30479" y="28469"/>
                  <a:pt x="30515" y="28505"/>
                </a:cubicBezTo>
                <a:cubicBezTo>
                  <a:pt x="30551" y="28577"/>
                  <a:pt x="30588" y="28650"/>
                  <a:pt x="30588" y="28722"/>
                </a:cubicBezTo>
                <a:lnTo>
                  <a:pt x="30588" y="29102"/>
                </a:lnTo>
                <a:lnTo>
                  <a:pt x="30153" y="29102"/>
                </a:lnTo>
                <a:lnTo>
                  <a:pt x="30153" y="28722"/>
                </a:lnTo>
                <a:cubicBezTo>
                  <a:pt x="30153" y="28559"/>
                  <a:pt x="30243" y="28432"/>
                  <a:pt x="30370" y="28432"/>
                </a:cubicBezTo>
                <a:close/>
                <a:moveTo>
                  <a:pt x="31040" y="28432"/>
                </a:moveTo>
                <a:cubicBezTo>
                  <a:pt x="31095" y="28432"/>
                  <a:pt x="31149" y="28469"/>
                  <a:pt x="31185" y="28505"/>
                </a:cubicBezTo>
                <a:cubicBezTo>
                  <a:pt x="31239" y="28577"/>
                  <a:pt x="31258" y="28650"/>
                  <a:pt x="31258" y="28722"/>
                </a:cubicBezTo>
                <a:lnTo>
                  <a:pt x="31258" y="29102"/>
                </a:lnTo>
                <a:lnTo>
                  <a:pt x="30823" y="29102"/>
                </a:lnTo>
                <a:lnTo>
                  <a:pt x="30823" y="28722"/>
                </a:lnTo>
                <a:cubicBezTo>
                  <a:pt x="30823" y="28559"/>
                  <a:pt x="30914" y="28432"/>
                  <a:pt x="31040" y="28432"/>
                </a:cubicBezTo>
                <a:close/>
                <a:moveTo>
                  <a:pt x="31783" y="28432"/>
                </a:moveTo>
                <a:cubicBezTo>
                  <a:pt x="31837" y="28432"/>
                  <a:pt x="31891" y="28469"/>
                  <a:pt x="31928" y="28505"/>
                </a:cubicBezTo>
                <a:cubicBezTo>
                  <a:pt x="31982" y="28577"/>
                  <a:pt x="32000" y="28650"/>
                  <a:pt x="32000" y="28722"/>
                </a:cubicBezTo>
                <a:lnTo>
                  <a:pt x="32000" y="29102"/>
                </a:lnTo>
                <a:lnTo>
                  <a:pt x="31565" y="29102"/>
                </a:lnTo>
                <a:lnTo>
                  <a:pt x="31565" y="28722"/>
                </a:lnTo>
                <a:cubicBezTo>
                  <a:pt x="31565" y="28559"/>
                  <a:pt x="31656" y="28432"/>
                  <a:pt x="31783" y="28432"/>
                </a:cubicBezTo>
                <a:close/>
                <a:moveTo>
                  <a:pt x="32471" y="28432"/>
                </a:moveTo>
                <a:cubicBezTo>
                  <a:pt x="32543" y="28432"/>
                  <a:pt x="32598" y="28469"/>
                  <a:pt x="32634" y="28505"/>
                </a:cubicBezTo>
                <a:cubicBezTo>
                  <a:pt x="32670" y="28577"/>
                  <a:pt x="32688" y="28650"/>
                  <a:pt x="32688" y="28722"/>
                </a:cubicBezTo>
                <a:lnTo>
                  <a:pt x="32688" y="29102"/>
                </a:lnTo>
                <a:lnTo>
                  <a:pt x="32272" y="29102"/>
                </a:lnTo>
                <a:lnTo>
                  <a:pt x="32272" y="28722"/>
                </a:lnTo>
                <a:cubicBezTo>
                  <a:pt x="32272" y="28559"/>
                  <a:pt x="32362" y="28432"/>
                  <a:pt x="32471" y="28432"/>
                </a:cubicBezTo>
                <a:close/>
                <a:moveTo>
                  <a:pt x="33213" y="28432"/>
                </a:moveTo>
                <a:cubicBezTo>
                  <a:pt x="33268" y="28432"/>
                  <a:pt x="33322" y="28469"/>
                  <a:pt x="33358" y="28505"/>
                </a:cubicBezTo>
                <a:cubicBezTo>
                  <a:pt x="33413" y="28577"/>
                  <a:pt x="33431" y="28650"/>
                  <a:pt x="33431" y="28722"/>
                </a:cubicBezTo>
                <a:lnTo>
                  <a:pt x="33431" y="29102"/>
                </a:lnTo>
                <a:lnTo>
                  <a:pt x="32996" y="29102"/>
                </a:lnTo>
                <a:lnTo>
                  <a:pt x="32996" y="28722"/>
                </a:lnTo>
                <a:cubicBezTo>
                  <a:pt x="32996" y="28559"/>
                  <a:pt x="33105" y="28432"/>
                  <a:pt x="33213" y="28432"/>
                </a:cubicBezTo>
                <a:close/>
                <a:moveTo>
                  <a:pt x="33883" y="28432"/>
                </a:moveTo>
                <a:cubicBezTo>
                  <a:pt x="33938" y="28432"/>
                  <a:pt x="33992" y="28469"/>
                  <a:pt x="34028" y="28505"/>
                </a:cubicBezTo>
                <a:cubicBezTo>
                  <a:pt x="34065" y="28577"/>
                  <a:pt x="34101" y="28650"/>
                  <a:pt x="34083" y="28722"/>
                </a:cubicBezTo>
                <a:lnTo>
                  <a:pt x="34083" y="29102"/>
                </a:lnTo>
                <a:lnTo>
                  <a:pt x="33666" y="29102"/>
                </a:lnTo>
                <a:lnTo>
                  <a:pt x="33666" y="28722"/>
                </a:lnTo>
                <a:cubicBezTo>
                  <a:pt x="33666" y="28559"/>
                  <a:pt x="33757" y="28432"/>
                  <a:pt x="33883" y="28432"/>
                </a:cubicBezTo>
                <a:close/>
                <a:moveTo>
                  <a:pt x="34608" y="28432"/>
                </a:moveTo>
                <a:cubicBezTo>
                  <a:pt x="34680" y="28432"/>
                  <a:pt x="34735" y="28469"/>
                  <a:pt x="34771" y="28505"/>
                </a:cubicBezTo>
                <a:cubicBezTo>
                  <a:pt x="34807" y="28577"/>
                  <a:pt x="34825" y="28650"/>
                  <a:pt x="34825" y="28722"/>
                </a:cubicBezTo>
                <a:lnTo>
                  <a:pt x="34825" y="29102"/>
                </a:lnTo>
                <a:lnTo>
                  <a:pt x="34409" y="29102"/>
                </a:lnTo>
                <a:lnTo>
                  <a:pt x="34409" y="28722"/>
                </a:lnTo>
                <a:cubicBezTo>
                  <a:pt x="34409" y="28559"/>
                  <a:pt x="34499" y="28432"/>
                  <a:pt x="34608" y="28432"/>
                </a:cubicBezTo>
                <a:close/>
                <a:moveTo>
                  <a:pt x="13981" y="28378"/>
                </a:moveTo>
                <a:lnTo>
                  <a:pt x="13981" y="32145"/>
                </a:lnTo>
                <a:lnTo>
                  <a:pt x="12478" y="32145"/>
                </a:lnTo>
                <a:lnTo>
                  <a:pt x="12478" y="28378"/>
                </a:lnTo>
                <a:close/>
                <a:moveTo>
                  <a:pt x="19486" y="28378"/>
                </a:moveTo>
                <a:lnTo>
                  <a:pt x="19486" y="32145"/>
                </a:lnTo>
                <a:lnTo>
                  <a:pt x="18961" y="32145"/>
                </a:lnTo>
                <a:lnTo>
                  <a:pt x="18961" y="28378"/>
                </a:lnTo>
                <a:close/>
                <a:moveTo>
                  <a:pt x="6303" y="32996"/>
                </a:moveTo>
                <a:cubicBezTo>
                  <a:pt x="6429" y="32996"/>
                  <a:pt x="6538" y="33050"/>
                  <a:pt x="6629" y="33159"/>
                </a:cubicBezTo>
                <a:cubicBezTo>
                  <a:pt x="6719" y="33268"/>
                  <a:pt x="6774" y="33413"/>
                  <a:pt x="6774" y="33557"/>
                </a:cubicBezTo>
                <a:lnTo>
                  <a:pt x="6774" y="34300"/>
                </a:lnTo>
                <a:lnTo>
                  <a:pt x="5832" y="34300"/>
                </a:lnTo>
                <a:lnTo>
                  <a:pt x="5832" y="33557"/>
                </a:lnTo>
                <a:cubicBezTo>
                  <a:pt x="5796" y="33286"/>
                  <a:pt x="6013" y="33032"/>
                  <a:pt x="6303" y="32996"/>
                </a:cubicBezTo>
                <a:close/>
                <a:moveTo>
                  <a:pt x="7914" y="32996"/>
                </a:moveTo>
                <a:cubicBezTo>
                  <a:pt x="8041" y="32996"/>
                  <a:pt x="8168" y="33050"/>
                  <a:pt x="8259" y="33159"/>
                </a:cubicBezTo>
                <a:cubicBezTo>
                  <a:pt x="8349" y="33268"/>
                  <a:pt x="8385" y="33413"/>
                  <a:pt x="8385" y="33557"/>
                </a:cubicBezTo>
                <a:lnTo>
                  <a:pt x="8385" y="34300"/>
                </a:lnTo>
                <a:lnTo>
                  <a:pt x="7444" y="34300"/>
                </a:lnTo>
                <a:lnTo>
                  <a:pt x="7444" y="33557"/>
                </a:lnTo>
                <a:cubicBezTo>
                  <a:pt x="7425" y="33286"/>
                  <a:pt x="7625" y="33032"/>
                  <a:pt x="7914" y="32996"/>
                </a:cubicBezTo>
                <a:close/>
                <a:moveTo>
                  <a:pt x="9454" y="32996"/>
                </a:moveTo>
                <a:cubicBezTo>
                  <a:pt x="9599" y="32996"/>
                  <a:pt x="9707" y="33050"/>
                  <a:pt x="9798" y="33159"/>
                </a:cubicBezTo>
                <a:cubicBezTo>
                  <a:pt x="9888" y="33268"/>
                  <a:pt x="9925" y="33413"/>
                  <a:pt x="9925" y="33557"/>
                </a:cubicBezTo>
                <a:lnTo>
                  <a:pt x="9925" y="34300"/>
                </a:lnTo>
                <a:lnTo>
                  <a:pt x="9001" y="34300"/>
                </a:lnTo>
                <a:lnTo>
                  <a:pt x="9001" y="33557"/>
                </a:lnTo>
                <a:cubicBezTo>
                  <a:pt x="8965" y="33286"/>
                  <a:pt x="9182" y="33014"/>
                  <a:pt x="9454" y="32996"/>
                </a:cubicBezTo>
                <a:close/>
                <a:moveTo>
                  <a:pt x="40711" y="33938"/>
                </a:moveTo>
                <a:cubicBezTo>
                  <a:pt x="40838" y="33956"/>
                  <a:pt x="40964" y="34010"/>
                  <a:pt x="41055" y="34119"/>
                </a:cubicBezTo>
                <a:cubicBezTo>
                  <a:pt x="41145" y="34227"/>
                  <a:pt x="41182" y="34372"/>
                  <a:pt x="41182" y="34517"/>
                </a:cubicBezTo>
                <a:lnTo>
                  <a:pt x="41182" y="35242"/>
                </a:lnTo>
                <a:lnTo>
                  <a:pt x="40258" y="35242"/>
                </a:lnTo>
                <a:lnTo>
                  <a:pt x="40258" y="34517"/>
                </a:lnTo>
                <a:cubicBezTo>
                  <a:pt x="40222" y="34227"/>
                  <a:pt x="40421" y="33974"/>
                  <a:pt x="40711" y="33938"/>
                </a:cubicBezTo>
                <a:close/>
                <a:moveTo>
                  <a:pt x="42341" y="33938"/>
                </a:moveTo>
                <a:cubicBezTo>
                  <a:pt x="42467" y="33956"/>
                  <a:pt x="42594" y="34010"/>
                  <a:pt x="42667" y="34119"/>
                </a:cubicBezTo>
                <a:cubicBezTo>
                  <a:pt x="42757" y="34227"/>
                  <a:pt x="42811" y="34372"/>
                  <a:pt x="42811" y="34517"/>
                </a:cubicBezTo>
                <a:lnTo>
                  <a:pt x="42811" y="35242"/>
                </a:lnTo>
                <a:lnTo>
                  <a:pt x="41870" y="35242"/>
                </a:lnTo>
                <a:lnTo>
                  <a:pt x="41870" y="34517"/>
                </a:lnTo>
                <a:cubicBezTo>
                  <a:pt x="41852" y="34227"/>
                  <a:pt x="42051" y="33974"/>
                  <a:pt x="42341" y="33938"/>
                </a:cubicBezTo>
                <a:close/>
                <a:moveTo>
                  <a:pt x="24376" y="1"/>
                </a:moveTo>
                <a:lnTo>
                  <a:pt x="24304" y="1467"/>
                </a:lnTo>
                <a:lnTo>
                  <a:pt x="23362" y="4528"/>
                </a:lnTo>
                <a:lnTo>
                  <a:pt x="22800" y="5144"/>
                </a:lnTo>
                <a:lnTo>
                  <a:pt x="22891" y="5144"/>
                </a:lnTo>
                <a:lnTo>
                  <a:pt x="22891" y="24267"/>
                </a:lnTo>
                <a:lnTo>
                  <a:pt x="22511" y="24267"/>
                </a:lnTo>
                <a:lnTo>
                  <a:pt x="22511" y="20138"/>
                </a:lnTo>
                <a:lnTo>
                  <a:pt x="22710" y="20138"/>
                </a:lnTo>
                <a:lnTo>
                  <a:pt x="22511" y="19939"/>
                </a:lnTo>
                <a:lnTo>
                  <a:pt x="21768" y="17277"/>
                </a:lnTo>
                <a:lnTo>
                  <a:pt x="21171" y="19450"/>
                </a:lnTo>
                <a:lnTo>
                  <a:pt x="21171" y="17368"/>
                </a:lnTo>
                <a:lnTo>
                  <a:pt x="21315" y="17368"/>
                </a:lnTo>
                <a:lnTo>
                  <a:pt x="21171" y="17042"/>
                </a:lnTo>
                <a:lnTo>
                  <a:pt x="20645" y="12731"/>
                </a:lnTo>
                <a:lnTo>
                  <a:pt x="20102" y="17042"/>
                </a:lnTo>
                <a:lnTo>
                  <a:pt x="19939" y="17368"/>
                </a:lnTo>
                <a:lnTo>
                  <a:pt x="20102" y="17368"/>
                </a:lnTo>
                <a:lnTo>
                  <a:pt x="20102" y="24267"/>
                </a:lnTo>
                <a:lnTo>
                  <a:pt x="18961" y="24267"/>
                </a:lnTo>
                <a:lnTo>
                  <a:pt x="18943" y="18635"/>
                </a:lnTo>
                <a:lnTo>
                  <a:pt x="18997" y="18563"/>
                </a:lnTo>
                <a:lnTo>
                  <a:pt x="18997" y="18237"/>
                </a:lnTo>
                <a:lnTo>
                  <a:pt x="18834" y="18001"/>
                </a:lnTo>
                <a:lnTo>
                  <a:pt x="18653" y="16064"/>
                </a:lnTo>
                <a:lnTo>
                  <a:pt x="18563" y="17404"/>
                </a:lnTo>
                <a:lnTo>
                  <a:pt x="18527" y="17404"/>
                </a:lnTo>
                <a:lnTo>
                  <a:pt x="18382" y="16390"/>
                </a:lnTo>
                <a:lnTo>
                  <a:pt x="18255" y="17422"/>
                </a:lnTo>
                <a:lnTo>
                  <a:pt x="18255" y="18581"/>
                </a:lnTo>
                <a:lnTo>
                  <a:pt x="18201" y="18581"/>
                </a:lnTo>
                <a:lnTo>
                  <a:pt x="18146" y="18345"/>
                </a:lnTo>
                <a:lnTo>
                  <a:pt x="18110" y="17929"/>
                </a:lnTo>
                <a:lnTo>
                  <a:pt x="18001" y="17929"/>
                </a:lnTo>
                <a:lnTo>
                  <a:pt x="18001" y="17512"/>
                </a:lnTo>
                <a:lnTo>
                  <a:pt x="17857" y="17440"/>
                </a:lnTo>
                <a:lnTo>
                  <a:pt x="17838" y="15375"/>
                </a:lnTo>
                <a:lnTo>
                  <a:pt x="17838" y="14615"/>
                </a:lnTo>
                <a:lnTo>
                  <a:pt x="17603" y="14198"/>
                </a:lnTo>
                <a:lnTo>
                  <a:pt x="16951" y="9671"/>
                </a:lnTo>
                <a:lnTo>
                  <a:pt x="16335" y="14198"/>
                </a:lnTo>
                <a:lnTo>
                  <a:pt x="16118" y="14597"/>
                </a:lnTo>
                <a:lnTo>
                  <a:pt x="16118" y="17186"/>
                </a:lnTo>
                <a:lnTo>
                  <a:pt x="15738" y="17186"/>
                </a:lnTo>
                <a:lnTo>
                  <a:pt x="15738" y="16444"/>
                </a:lnTo>
                <a:lnTo>
                  <a:pt x="15647" y="14053"/>
                </a:lnTo>
                <a:lnTo>
                  <a:pt x="15520" y="16480"/>
                </a:lnTo>
                <a:lnTo>
                  <a:pt x="15357" y="16480"/>
                </a:lnTo>
                <a:lnTo>
                  <a:pt x="15321" y="16136"/>
                </a:lnTo>
                <a:lnTo>
                  <a:pt x="15267" y="17476"/>
                </a:lnTo>
                <a:lnTo>
                  <a:pt x="15086" y="17476"/>
                </a:lnTo>
                <a:lnTo>
                  <a:pt x="14959" y="17349"/>
                </a:lnTo>
                <a:lnTo>
                  <a:pt x="14651" y="17349"/>
                </a:lnTo>
                <a:lnTo>
                  <a:pt x="14651" y="17947"/>
                </a:lnTo>
                <a:lnTo>
                  <a:pt x="14561" y="17947"/>
                </a:lnTo>
                <a:lnTo>
                  <a:pt x="14452" y="18237"/>
                </a:lnTo>
                <a:lnTo>
                  <a:pt x="14398" y="18056"/>
                </a:lnTo>
                <a:lnTo>
                  <a:pt x="14361" y="17205"/>
                </a:lnTo>
                <a:lnTo>
                  <a:pt x="14289" y="18056"/>
                </a:lnTo>
                <a:lnTo>
                  <a:pt x="14162" y="18508"/>
                </a:lnTo>
                <a:lnTo>
                  <a:pt x="14162" y="24213"/>
                </a:lnTo>
                <a:lnTo>
                  <a:pt x="13166" y="24213"/>
                </a:lnTo>
                <a:lnTo>
                  <a:pt x="13166" y="23977"/>
                </a:lnTo>
                <a:lnTo>
                  <a:pt x="12786" y="23977"/>
                </a:lnTo>
                <a:lnTo>
                  <a:pt x="12786" y="24358"/>
                </a:lnTo>
                <a:lnTo>
                  <a:pt x="12641" y="24358"/>
                </a:lnTo>
                <a:lnTo>
                  <a:pt x="12641" y="23742"/>
                </a:lnTo>
                <a:lnTo>
                  <a:pt x="12188" y="23199"/>
                </a:lnTo>
                <a:lnTo>
                  <a:pt x="11120" y="19849"/>
                </a:lnTo>
                <a:lnTo>
                  <a:pt x="11029" y="18635"/>
                </a:lnTo>
                <a:lnTo>
                  <a:pt x="10975" y="19867"/>
                </a:lnTo>
                <a:lnTo>
                  <a:pt x="9943" y="23217"/>
                </a:lnTo>
                <a:lnTo>
                  <a:pt x="9490" y="23742"/>
                </a:lnTo>
                <a:lnTo>
                  <a:pt x="9490" y="24322"/>
                </a:lnTo>
                <a:lnTo>
                  <a:pt x="9599" y="24503"/>
                </a:lnTo>
                <a:lnTo>
                  <a:pt x="9599" y="32344"/>
                </a:lnTo>
                <a:lnTo>
                  <a:pt x="5959" y="32380"/>
                </a:lnTo>
                <a:lnTo>
                  <a:pt x="5940" y="31113"/>
                </a:lnTo>
                <a:lnTo>
                  <a:pt x="6031" y="31113"/>
                </a:lnTo>
                <a:lnTo>
                  <a:pt x="5452" y="30280"/>
                </a:lnTo>
                <a:lnTo>
                  <a:pt x="4944" y="31149"/>
                </a:lnTo>
                <a:lnTo>
                  <a:pt x="5053" y="31149"/>
                </a:lnTo>
                <a:lnTo>
                  <a:pt x="5071" y="33032"/>
                </a:lnTo>
                <a:lnTo>
                  <a:pt x="4999" y="33105"/>
                </a:lnTo>
                <a:lnTo>
                  <a:pt x="4999" y="33286"/>
                </a:lnTo>
                <a:lnTo>
                  <a:pt x="5144" y="33394"/>
                </a:lnTo>
                <a:cubicBezTo>
                  <a:pt x="5144" y="33394"/>
                  <a:pt x="5071" y="33865"/>
                  <a:pt x="5017" y="34227"/>
                </a:cubicBezTo>
                <a:cubicBezTo>
                  <a:pt x="4981" y="34354"/>
                  <a:pt x="4963" y="34481"/>
                  <a:pt x="4963" y="34553"/>
                </a:cubicBezTo>
                <a:cubicBezTo>
                  <a:pt x="4957" y="34530"/>
                  <a:pt x="4951" y="34518"/>
                  <a:pt x="4946" y="34518"/>
                </a:cubicBezTo>
                <a:cubicBezTo>
                  <a:pt x="4935" y="34518"/>
                  <a:pt x="4926" y="34575"/>
                  <a:pt x="4926" y="34698"/>
                </a:cubicBezTo>
                <a:cubicBezTo>
                  <a:pt x="4909" y="34636"/>
                  <a:pt x="4891" y="34615"/>
                  <a:pt x="4872" y="34615"/>
                </a:cubicBezTo>
                <a:cubicBezTo>
                  <a:pt x="4829" y="34615"/>
                  <a:pt x="4783" y="34722"/>
                  <a:pt x="4745" y="34735"/>
                </a:cubicBezTo>
                <a:cubicBezTo>
                  <a:pt x="4736" y="34713"/>
                  <a:pt x="4727" y="34704"/>
                  <a:pt x="4718" y="34704"/>
                </a:cubicBezTo>
                <a:cubicBezTo>
                  <a:pt x="4684" y="34704"/>
                  <a:pt x="4650" y="34817"/>
                  <a:pt x="4616" y="34817"/>
                </a:cubicBezTo>
                <a:cubicBezTo>
                  <a:pt x="4605" y="34817"/>
                  <a:pt x="4594" y="34805"/>
                  <a:pt x="4582" y="34771"/>
                </a:cubicBezTo>
                <a:cubicBezTo>
                  <a:pt x="4568" y="34732"/>
                  <a:pt x="4557" y="34718"/>
                  <a:pt x="4548" y="34718"/>
                </a:cubicBezTo>
                <a:cubicBezTo>
                  <a:pt x="4527" y="34718"/>
                  <a:pt x="4519" y="34808"/>
                  <a:pt x="4496" y="34808"/>
                </a:cubicBezTo>
                <a:cubicBezTo>
                  <a:pt x="4495" y="34808"/>
                  <a:pt x="4493" y="34808"/>
                  <a:pt x="4492" y="34807"/>
                </a:cubicBezTo>
                <a:cubicBezTo>
                  <a:pt x="4492" y="34937"/>
                  <a:pt x="4488" y="34988"/>
                  <a:pt x="4481" y="34988"/>
                </a:cubicBezTo>
                <a:cubicBezTo>
                  <a:pt x="4474" y="34988"/>
                  <a:pt x="4465" y="34928"/>
                  <a:pt x="4456" y="34843"/>
                </a:cubicBezTo>
                <a:cubicBezTo>
                  <a:pt x="4456" y="34809"/>
                  <a:pt x="4452" y="34795"/>
                  <a:pt x="4446" y="34795"/>
                </a:cubicBezTo>
                <a:cubicBezTo>
                  <a:pt x="4439" y="34795"/>
                  <a:pt x="4429" y="34814"/>
                  <a:pt x="4419" y="34843"/>
                </a:cubicBezTo>
                <a:cubicBezTo>
                  <a:pt x="4419" y="34870"/>
                  <a:pt x="4410" y="34870"/>
                  <a:pt x="4397" y="34870"/>
                </a:cubicBezTo>
                <a:cubicBezTo>
                  <a:pt x="4383" y="34870"/>
                  <a:pt x="4365" y="34870"/>
                  <a:pt x="4347" y="34897"/>
                </a:cubicBezTo>
                <a:cubicBezTo>
                  <a:pt x="4333" y="34938"/>
                  <a:pt x="4330" y="35089"/>
                  <a:pt x="4322" y="35089"/>
                </a:cubicBezTo>
                <a:cubicBezTo>
                  <a:pt x="4319" y="35089"/>
                  <a:pt x="4315" y="35071"/>
                  <a:pt x="4311" y="35024"/>
                </a:cubicBezTo>
                <a:cubicBezTo>
                  <a:pt x="4298" y="34987"/>
                  <a:pt x="4286" y="34915"/>
                  <a:pt x="4279" y="34915"/>
                </a:cubicBezTo>
                <a:cubicBezTo>
                  <a:pt x="4276" y="34915"/>
                  <a:pt x="4274" y="34930"/>
                  <a:pt x="4274" y="34970"/>
                </a:cubicBezTo>
                <a:cubicBezTo>
                  <a:pt x="4271" y="34965"/>
                  <a:pt x="4267" y="34962"/>
                  <a:pt x="4264" y="34962"/>
                </a:cubicBezTo>
                <a:cubicBezTo>
                  <a:pt x="4238" y="34962"/>
                  <a:pt x="4211" y="35088"/>
                  <a:pt x="4185" y="35088"/>
                </a:cubicBezTo>
                <a:cubicBezTo>
                  <a:pt x="4179" y="35088"/>
                  <a:pt x="4172" y="35080"/>
                  <a:pt x="4166" y="35060"/>
                </a:cubicBezTo>
                <a:cubicBezTo>
                  <a:pt x="4152" y="35020"/>
                  <a:pt x="4139" y="34969"/>
                  <a:pt x="4117" y="34969"/>
                </a:cubicBezTo>
                <a:cubicBezTo>
                  <a:pt x="4110" y="34969"/>
                  <a:pt x="4102" y="34974"/>
                  <a:pt x="4093" y="34988"/>
                </a:cubicBezTo>
                <a:cubicBezTo>
                  <a:pt x="4093" y="35042"/>
                  <a:pt x="4057" y="35115"/>
                  <a:pt x="4021" y="35169"/>
                </a:cubicBezTo>
                <a:cubicBezTo>
                  <a:pt x="4014" y="35155"/>
                  <a:pt x="4007" y="35149"/>
                  <a:pt x="4000" y="35149"/>
                </a:cubicBezTo>
                <a:cubicBezTo>
                  <a:pt x="3989" y="35149"/>
                  <a:pt x="3978" y="35165"/>
                  <a:pt x="3967" y="35187"/>
                </a:cubicBezTo>
                <a:cubicBezTo>
                  <a:pt x="3930" y="35242"/>
                  <a:pt x="3912" y="35169"/>
                  <a:pt x="3912" y="35278"/>
                </a:cubicBezTo>
                <a:cubicBezTo>
                  <a:pt x="3908" y="35254"/>
                  <a:pt x="3903" y="35247"/>
                  <a:pt x="3898" y="35247"/>
                </a:cubicBezTo>
                <a:cubicBezTo>
                  <a:pt x="3889" y="35247"/>
                  <a:pt x="3881" y="35273"/>
                  <a:pt x="3872" y="35273"/>
                </a:cubicBezTo>
                <a:cubicBezTo>
                  <a:pt x="3867" y="35273"/>
                  <a:pt x="3863" y="35265"/>
                  <a:pt x="3858" y="35242"/>
                </a:cubicBezTo>
                <a:cubicBezTo>
                  <a:pt x="3849" y="35314"/>
                  <a:pt x="3844" y="35319"/>
                  <a:pt x="3840" y="35319"/>
                </a:cubicBezTo>
                <a:cubicBezTo>
                  <a:pt x="3839" y="35319"/>
                  <a:pt x="3838" y="35318"/>
                  <a:pt x="3838" y="35318"/>
                </a:cubicBezTo>
                <a:cubicBezTo>
                  <a:pt x="3834" y="35318"/>
                  <a:pt x="3829" y="35322"/>
                  <a:pt x="3822" y="35368"/>
                </a:cubicBezTo>
                <a:cubicBezTo>
                  <a:pt x="3814" y="35476"/>
                  <a:pt x="3806" y="35502"/>
                  <a:pt x="3799" y="35502"/>
                </a:cubicBezTo>
                <a:cubicBezTo>
                  <a:pt x="3791" y="35502"/>
                  <a:pt x="3784" y="35478"/>
                  <a:pt x="3777" y="35478"/>
                </a:cubicBezTo>
                <a:cubicBezTo>
                  <a:pt x="3774" y="35478"/>
                  <a:pt x="3770" y="35483"/>
                  <a:pt x="3767" y="35495"/>
                </a:cubicBezTo>
                <a:cubicBezTo>
                  <a:pt x="3767" y="35543"/>
                  <a:pt x="3759" y="35616"/>
                  <a:pt x="3754" y="35616"/>
                </a:cubicBezTo>
                <a:cubicBezTo>
                  <a:pt x="3751" y="35616"/>
                  <a:pt x="3749" y="35598"/>
                  <a:pt x="3749" y="35549"/>
                </a:cubicBezTo>
                <a:cubicBezTo>
                  <a:pt x="3749" y="35549"/>
                  <a:pt x="3749" y="35552"/>
                  <a:pt x="3748" y="35552"/>
                </a:cubicBezTo>
                <a:cubicBezTo>
                  <a:pt x="3746" y="35552"/>
                  <a:pt x="3742" y="35546"/>
                  <a:pt x="3731" y="35513"/>
                </a:cubicBezTo>
                <a:cubicBezTo>
                  <a:pt x="3731" y="35443"/>
                  <a:pt x="3731" y="35398"/>
                  <a:pt x="3729" y="35398"/>
                </a:cubicBezTo>
                <a:cubicBezTo>
                  <a:pt x="3727" y="35398"/>
                  <a:pt x="3722" y="35447"/>
                  <a:pt x="3713" y="35568"/>
                </a:cubicBezTo>
                <a:cubicBezTo>
                  <a:pt x="3713" y="35555"/>
                  <a:pt x="3705" y="35486"/>
                  <a:pt x="3699" y="35486"/>
                </a:cubicBezTo>
                <a:cubicBezTo>
                  <a:pt x="3697" y="35486"/>
                  <a:pt x="3695" y="35502"/>
                  <a:pt x="3695" y="35549"/>
                </a:cubicBezTo>
                <a:cubicBezTo>
                  <a:pt x="3695" y="35542"/>
                  <a:pt x="3695" y="35538"/>
                  <a:pt x="3694" y="35538"/>
                </a:cubicBezTo>
                <a:cubicBezTo>
                  <a:pt x="3690" y="35538"/>
                  <a:pt x="3677" y="35661"/>
                  <a:pt x="3677" y="35676"/>
                </a:cubicBezTo>
                <a:cubicBezTo>
                  <a:pt x="3677" y="35785"/>
                  <a:pt x="3673" y="35813"/>
                  <a:pt x="3669" y="35813"/>
                </a:cubicBezTo>
                <a:cubicBezTo>
                  <a:pt x="3664" y="35813"/>
                  <a:pt x="3660" y="35783"/>
                  <a:pt x="3659" y="35783"/>
                </a:cubicBezTo>
                <a:cubicBezTo>
                  <a:pt x="3659" y="35783"/>
                  <a:pt x="3659" y="35784"/>
                  <a:pt x="3659" y="35785"/>
                </a:cubicBezTo>
                <a:cubicBezTo>
                  <a:pt x="3659" y="35821"/>
                  <a:pt x="3654" y="35835"/>
                  <a:pt x="3647" y="35835"/>
                </a:cubicBezTo>
                <a:cubicBezTo>
                  <a:pt x="3641" y="35835"/>
                  <a:pt x="3632" y="35821"/>
                  <a:pt x="3622" y="35803"/>
                </a:cubicBezTo>
                <a:cubicBezTo>
                  <a:pt x="3622" y="35755"/>
                  <a:pt x="3619" y="35739"/>
                  <a:pt x="3615" y="35739"/>
                </a:cubicBezTo>
                <a:cubicBezTo>
                  <a:pt x="3610" y="35739"/>
                  <a:pt x="3604" y="35765"/>
                  <a:pt x="3604" y="35785"/>
                </a:cubicBezTo>
                <a:cubicBezTo>
                  <a:pt x="3599" y="35796"/>
                  <a:pt x="3593" y="35800"/>
                  <a:pt x="3588" y="35800"/>
                </a:cubicBezTo>
                <a:cubicBezTo>
                  <a:pt x="3577" y="35800"/>
                  <a:pt x="3568" y="35779"/>
                  <a:pt x="3568" y="35767"/>
                </a:cubicBezTo>
                <a:cubicBezTo>
                  <a:pt x="3553" y="35715"/>
                  <a:pt x="3541" y="35696"/>
                  <a:pt x="3531" y="35696"/>
                </a:cubicBezTo>
                <a:cubicBezTo>
                  <a:pt x="3517" y="35696"/>
                  <a:pt x="3506" y="35735"/>
                  <a:pt x="3496" y="35767"/>
                </a:cubicBezTo>
                <a:cubicBezTo>
                  <a:pt x="3478" y="35857"/>
                  <a:pt x="3459" y="35875"/>
                  <a:pt x="3441" y="35875"/>
                </a:cubicBezTo>
                <a:cubicBezTo>
                  <a:pt x="3434" y="35904"/>
                  <a:pt x="3427" y="35916"/>
                  <a:pt x="3421" y="35916"/>
                </a:cubicBezTo>
                <a:cubicBezTo>
                  <a:pt x="3412" y="35916"/>
                  <a:pt x="3405" y="35890"/>
                  <a:pt x="3405" y="35857"/>
                </a:cubicBezTo>
                <a:cubicBezTo>
                  <a:pt x="3380" y="35895"/>
                  <a:pt x="3355" y="35966"/>
                  <a:pt x="3331" y="35966"/>
                </a:cubicBezTo>
                <a:cubicBezTo>
                  <a:pt x="3319" y="35966"/>
                  <a:pt x="3308" y="35951"/>
                  <a:pt x="3296" y="35912"/>
                </a:cubicBezTo>
                <a:cubicBezTo>
                  <a:pt x="3284" y="35861"/>
                  <a:pt x="3276" y="35846"/>
                  <a:pt x="3270" y="35846"/>
                </a:cubicBezTo>
                <a:cubicBezTo>
                  <a:pt x="3260" y="35846"/>
                  <a:pt x="3256" y="35881"/>
                  <a:pt x="3248" y="35881"/>
                </a:cubicBezTo>
                <a:cubicBezTo>
                  <a:pt x="3246" y="35881"/>
                  <a:pt x="3244" y="35880"/>
                  <a:pt x="3242" y="35875"/>
                </a:cubicBezTo>
                <a:cubicBezTo>
                  <a:pt x="3229" y="35916"/>
                  <a:pt x="3215" y="35967"/>
                  <a:pt x="3201" y="35967"/>
                </a:cubicBezTo>
                <a:cubicBezTo>
                  <a:pt x="3197" y="35967"/>
                  <a:pt x="3192" y="35961"/>
                  <a:pt x="3188" y="35948"/>
                </a:cubicBezTo>
                <a:cubicBezTo>
                  <a:pt x="3184" y="35937"/>
                  <a:pt x="3181" y="35933"/>
                  <a:pt x="3177" y="35933"/>
                </a:cubicBezTo>
                <a:cubicBezTo>
                  <a:pt x="3162" y="35933"/>
                  <a:pt x="3144" y="36002"/>
                  <a:pt x="3115" y="36002"/>
                </a:cubicBezTo>
                <a:cubicBezTo>
                  <a:pt x="3104" y="36013"/>
                  <a:pt x="3093" y="36039"/>
                  <a:pt x="3082" y="36039"/>
                </a:cubicBezTo>
                <a:cubicBezTo>
                  <a:pt x="3075" y="36039"/>
                  <a:pt x="3068" y="36029"/>
                  <a:pt x="3061" y="36002"/>
                </a:cubicBezTo>
                <a:cubicBezTo>
                  <a:pt x="3047" y="36002"/>
                  <a:pt x="3032" y="36141"/>
                  <a:pt x="3018" y="36141"/>
                </a:cubicBezTo>
                <a:cubicBezTo>
                  <a:pt x="3014" y="36141"/>
                  <a:pt x="3010" y="36133"/>
                  <a:pt x="3007" y="36111"/>
                </a:cubicBezTo>
                <a:cubicBezTo>
                  <a:pt x="3005" y="36110"/>
                  <a:pt x="3002" y="36109"/>
                  <a:pt x="3000" y="36109"/>
                </a:cubicBezTo>
                <a:cubicBezTo>
                  <a:pt x="2983" y="36109"/>
                  <a:pt x="2971" y="36142"/>
                  <a:pt x="2960" y="36142"/>
                </a:cubicBezTo>
                <a:cubicBezTo>
                  <a:pt x="2950" y="36142"/>
                  <a:pt x="2942" y="36116"/>
                  <a:pt x="2934" y="36020"/>
                </a:cubicBezTo>
                <a:cubicBezTo>
                  <a:pt x="2920" y="36049"/>
                  <a:pt x="2906" y="36133"/>
                  <a:pt x="2892" y="36133"/>
                </a:cubicBezTo>
                <a:cubicBezTo>
                  <a:pt x="2888" y="36133"/>
                  <a:pt x="2884" y="36126"/>
                  <a:pt x="2880" y="36111"/>
                </a:cubicBezTo>
                <a:cubicBezTo>
                  <a:pt x="2875" y="36067"/>
                  <a:pt x="2869" y="36055"/>
                  <a:pt x="2864" y="36055"/>
                </a:cubicBezTo>
                <a:cubicBezTo>
                  <a:pt x="2856" y="36055"/>
                  <a:pt x="2849" y="36076"/>
                  <a:pt x="2842" y="36076"/>
                </a:cubicBezTo>
                <a:cubicBezTo>
                  <a:pt x="2837" y="36076"/>
                  <a:pt x="2831" y="36064"/>
                  <a:pt x="2826" y="36020"/>
                </a:cubicBezTo>
                <a:cubicBezTo>
                  <a:pt x="2814" y="36002"/>
                  <a:pt x="2802" y="35996"/>
                  <a:pt x="2789" y="35996"/>
                </a:cubicBezTo>
                <a:cubicBezTo>
                  <a:pt x="2765" y="35996"/>
                  <a:pt x="2741" y="36020"/>
                  <a:pt x="2717" y="36020"/>
                </a:cubicBezTo>
                <a:cubicBezTo>
                  <a:pt x="2708" y="36020"/>
                  <a:pt x="2694" y="36025"/>
                  <a:pt x="2681" y="36025"/>
                </a:cubicBezTo>
                <a:cubicBezTo>
                  <a:pt x="2667" y="36025"/>
                  <a:pt x="2654" y="36020"/>
                  <a:pt x="2645" y="36002"/>
                </a:cubicBezTo>
                <a:cubicBezTo>
                  <a:pt x="2643" y="36004"/>
                  <a:pt x="2641" y="36005"/>
                  <a:pt x="2640" y="36005"/>
                </a:cubicBezTo>
                <a:cubicBezTo>
                  <a:pt x="2623" y="36005"/>
                  <a:pt x="2607" y="35928"/>
                  <a:pt x="2590" y="35912"/>
                </a:cubicBezTo>
                <a:cubicBezTo>
                  <a:pt x="2590" y="35902"/>
                  <a:pt x="2590" y="35898"/>
                  <a:pt x="2589" y="35898"/>
                </a:cubicBezTo>
                <a:cubicBezTo>
                  <a:pt x="2584" y="35898"/>
                  <a:pt x="2569" y="35984"/>
                  <a:pt x="2554" y="35984"/>
                </a:cubicBezTo>
                <a:cubicBezTo>
                  <a:pt x="2554" y="36080"/>
                  <a:pt x="2548" y="36113"/>
                  <a:pt x="2539" y="36113"/>
                </a:cubicBezTo>
                <a:cubicBezTo>
                  <a:pt x="2533" y="36113"/>
                  <a:pt x="2525" y="36097"/>
                  <a:pt x="2518" y="36075"/>
                </a:cubicBezTo>
                <a:cubicBezTo>
                  <a:pt x="2518" y="36085"/>
                  <a:pt x="2517" y="36090"/>
                  <a:pt x="2517" y="36090"/>
                </a:cubicBezTo>
                <a:cubicBezTo>
                  <a:pt x="2513" y="36090"/>
                  <a:pt x="2503" y="35975"/>
                  <a:pt x="2500" y="35975"/>
                </a:cubicBezTo>
                <a:cubicBezTo>
                  <a:pt x="2500" y="35975"/>
                  <a:pt x="2500" y="35978"/>
                  <a:pt x="2500" y="35984"/>
                </a:cubicBezTo>
                <a:cubicBezTo>
                  <a:pt x="2498" y="35990"/>
                  <a:pt x="2495" y="35993"/>
                  <a:pt x="2493" y="35993"/>
                </a:cubicBezTo>
                <a:cubicBezTo>
                  <a:pt x="2477" y="35993"/>
                  <a:pt x="2455" y="35889"/>
                  <a:pt x="2438" y="35889"/>
                </a:cubicBezTo>
                <a:cubicBezTo>
                  <a:pt x="2434" y="35889"/>
                  <a:pt x="2430" y="35896"/>
                  <a:pt x="2427" y="35912"/>
                </a:cubicBezTo>
                <a:cubicBezTo>
                  <a:pt x="2421" y="35864"/>
                  <a:pt x="2414" y="35850"/>
                  <a:pt x="2405" y="35850"/>
                </a:cubicBezTo>
                <a:cubicBezTo>
                  <a:pt x="2391" y="35850"/>
                  <a:pt x="2376" y="35887"/>
                  <a:pt x="2364" y="35887"/>
                </a:cubicBezTo>
                <a:cubicBezTo>
                  <a:pt x="2361" y="35887"/>
                  <a:pt x="2358" y="35884"/>
                  <a:pt x="2355" y="35875"/>
                </a:cubicBezTo>
                <a:cubicBezTo>
                  <a:pt x="2332" y="35875"/>
                  <a:pt x="2317" y="35911"/>
                  <a:pt x="2299" y="35911"/>
                </a:cubicBezTo>
                <a:cubicBezTo>
                  <a:pt x="2289" y="35911"/>
                  <a:pt x="2278" y="35898"/>
                  <a:pt x="2264" y="35857"/>
                </a:cubicBezTo>
                <a:cubicBezTo>
                  <a:pt x="2255" y="35792"/>
                  <a:pt x="2246" y="35755"/>
                  <a:pt x="2236" y="35755"/>
                </a:cubicBezTo>
                <a:cubicBezTo>
                  <a:pt x="2227" y="35755"/>
                  <a:pt x="2219" y="35787"/>
                  <a:pt x="2210" y="35857"/>
                </a:cubicBezTo>
                <a:cubicBezTo>
                  <a:pt x="2196" y="35885"/>
                  <a:pt x="2182" y="35924"/>
                  <a:pt x="2168" y="35924"/>
                </a:cubicBezTo>
                <a:cubicBezTo>
                  <a:pt x="2164" y="35924"/>
                  <a:pt x="2160" y="35920"/>
                  <a:pt x="2156" y="35912"/>
                </a:cubicBezTo>
                <a:cubicBezTo>
                  <a:pt x="2156" y="35911"/>
                  <a:pt x="2156" y="35910"/>
                  <a:pt x="2155" y="35910"/>
                </a:cubicBezTo>
                <a:cubicBezTo>
                  <a:pt x="2154" y="35910"/>
                  <a:pt x="2147" y="35954"/>
                  <a:pt x="2138" y="35954"/>
                </a:cubicBezTo>
                <a:cubicBezTo>
                  <a:pt x="2133" y="35954"/>
                  <a:pt x="2126" y="35935"/>
                  <a:pt x="2119" y="35875"/>
                </a:cubicBezTo>
                <a:cubicBezTo>
                  <a:pt x="2109" y="35922"/>
                  <a:pt x="2099" y="35938"/>
                  <a:pt x="2089" y="35938"/>
                </a:cubicBezTo>
                <a:cubicBezTo>
                  <a:pt x="2069" y="35938"/>
                  <a:pt x="2051" y="35878"/>
                  <a:pt x="2038" y="35878"/>
                </a:cubicBezTo>
                <a:cubicBezTo>
                  <a:pt x="2035" y="35878"/>
                  <a:pt x="2032" y="35883"/>
                  <a:pt x="2029" y="35894"/>
                </a:cubicBezTo>
                <a:cubicBezTo>
                  <a:pt x="2011" y="35984"/>
                  <a:pt x="1993" y="35984"/>
                  <a:pt x="1975" y="35984"/>
                </a:cubicBezTo>
                <a:cubicBezTo>
                  <a:pt x="1956" y="35984"/>
                  <a:pt x="1938" y="35966"/>
                  <a:pt x="1920" y="35948"/>
                </a:cubicBezTo>
                <a:cubicBezTo>
                  <a:pt x="1884" y="36002"/>
                  <a:pt x="1848" y="36038"/>
                  <a:pt x="1812" y="36075"/>
                </a:cubicBezTo>
                <a:cubicBezTo>
                  <a:pt x="1801" y="36129"/>
                  <a:pt x="1790" y="36147"/>
                  <a:pt x="1779" y="36147"/>
                </a:cubicBezTo>
                <a:cubicBezTo>
                  <a:pt x="1755" y="36147"/>
                  <a:pt x="1731" y="36055"/>
                  <a:pt x="1707" y="36055"/>
                </a:cubicBezTo>
                <a:cubicBezTo>
                  <a:pt x="1706" y="36055"/>
                  <a:pt x="1704" y="36056"/>
                  <a:pt x="1703" y="36057"/>
                </a:cubicBezTo>
                <a:cubicBezTo>
                  <a:pt x="1690" y="36000"/>
                  <a:pt x="1678" y="35981"/>
                  <a:pt x="1665" y="35981"/>
                </a:cubicBezTo>
                <a:cubicBezTo>
                  <a:pt x="1642" y="35981"/>
                  <a:pt x="1618" y="36051"/>
                  <a:pt x="1594" y="36075"/>
                </a:cubicBezTo>
                <a:cubicBezTo>
                  <a:pt x="1572" y="36154"/>
                  <a:pt x="1549" y="36197"/>
                  <a:pt x="1531" y="36197"/>
                </a:cubicBezTo>
                <a:cubicBezTo>
                  <a:pt x="1520" y="36197"/>
                  <a:pt x="1510" y="36181"/>
                  <a:pt x="1504" y="36147"/>
                </a:cubicBezTo>
                <a:cubicBezTo>
                  <a:pt x="1492" y="36107"/>
                  <a:pt x="1481" y="36093"/>
                  <a:pt x="1470" y="36093"/>
                </a:cubicBezTo>
                <a:cubicBezTo>
                  <a:pt x="1447" y="36093"/>
                  <a:pt x="1426" y="36164"/>
                  <a:pt x="1413" y="36201"/>
                </a:cubicBezTo>
                <a:cubicBezTo>
                  <a:pt x="1408" y="36182"/>
                  <a:pt x="1404" y="36177"/>
                  <a:pt x="1399" y="36177"/>
                </a:cubicBezTo>
                <a:cubicBezTo>
                  <a:pt x="1394" y="36177"/>
                  <a:pt x="1389" y="36185"/>
                  <a:pt x="1385" y="36185"/>
                </a:cubicBezTo>
                <a:cubicBezTo>
                  <a:pt x="1380" y="36185"/>
                  <a:pt x="1377" y="36171"/>
                  <a:pt x="1377" y="36111"/>
                </a:cubicBezTo>
                <a:cubicBezTo>
                  <a:pt x="1375" y="36109"/>
                  <a:pt x="1372" y="36107"/>
                  <a:pt x="1370" y="36107"/>
                </a:cubicBezTo>
                <a:cubicBezTo>
                  <a:pt x="1355" y="36107"/>
                  <a:pt x="1341" y="36163"/>
                  <a:pt x="1341" y="36274"/>
                </a:cubicBezTo>
                <a:cubicBezTo>
                  <a:pt x="1335" y="36311"/>
                  <a:pt x="1329" y="36321"/>
                  <a:pt x="1321" y="36321"/>
                </a:cubicBezTo>
                <a:cubicBezTo>
                  <a:pt x="1310" y="36321"/>
                  <a:pt x="1298" y="36299"/>
                  <a:pt x="1288" y="36299"/>
                </a:cubicBezTo>
                <a:cubicBezTo>
                  <a:pt x="1280" y="36299"/>
                  <a:pt x="1273" y="36310"/>
                  <a:pt x="1268" y="36346"/>
                </a:cubicBezTo>
                <a:cubicBezTo>
                  <a:pt x="1262" y="36281"/>
                  <a:pt x="1255" y="36253"/>
                  <a:pt x="1249" y="36253"/>
                </a:cubicBezTo>
                <a:cubicBezTo>
                  <a:pt x="1237" y="36253"/>
                  <a:pt x="1225" y="36339"/>
                  <a:pt x="1214" y="36455"/>
                </a:cubicBezTo>
                <a:cubicBezTo>
                  <a:pt x="1214" y="36527"/>
                  <a:pt x="1214" y="36618"/>
                  <a:pt x="1196" y="36690"/>
                </a:cubicBezTo>
                <a:cubicBezTo>
                  <a:pt x="1196" y="36699"/>
                  <a:pt x="1191" y="36704"/>
                  <a:pt x="1187" y="36704"/>
                </a:cubicBezTo>
                <a:cubicBezTo>
                  <a:pt x="1182" y="36704"/>
                  <a:pt x="1178" y="36699"/>
                  <a:pt x="1178" y="36690"/>
                </a:cubicBezTo>
                <a:cubicBezTo>
                  <a:pt x="1172" y="36702"/>
                  <a:pt x="1166" y="36706"/>
                  <a:pt x="1160" y="36706"/>
                </a:cubicBezTo>
                <a:cubicBezTo>
                  <a:pt x="1148" y="36706"/>
                  <a:pt x="1135" y="36690"/>
                  <a:pt x="1123" y="36690"/>
                </a:cubicBezTo>
                <a:cubicBezTo>
                  <a:pt x="1118" y="36680"/>
                  <a:pt x="1113" y="36676"/>
                  <a:pt x="1108" y="36676"/>
                </a:cubicBezTo>
                <a:cubicBezTo>
                  <a:pt x="1095" y="36676"/>
                  <a:pt x="1082" y="36706"/>
                  <a:pt x="1069" y="36745"/>
                </a:cubicBezTo>
                <a:cubicBezTo>
                  <a:pt x="1067" y="36727"/>
                  <a:pt x="1065" y="36720"/>
                  <a:pt x="1062" y="36720"/>
                </a:cubicBezTo>
                <a:cubicBezTo>
                  <a:pt x="1050" y="36720"/>
                  <a:pt x="1037" y="36968"/>
                  <a:pt x="1025" y="36968"/>
                </a:cubicBezTo>
                <a:cubicBezTo>
                  <a:pt x="1021" y="36968"/>
                  <a:pt x="1018" y="36951"/>
                  <a:pt x="1015" y="36908"/>
                </a:cubicBezTo>
                <a:cubicBezTo>
                  <a:pt x="1012" y="36905"/>
                  <a:pt x="1010" y="36904"/>
                  <a:pt x="1008" y="36904"/>
                </a:cubicBezTo>
                <a:cubicBezTo>
                  <a:pt x="992" y="36904"/>
                  <a:pt x="976" y="36958"/>
                  <a:pt x="960" y="37053"/>
                </a:cubicBezTo>
                <a:cubicBezTo>
                  <a:pt x="960" y="37175"/>
                  <a:pt x="950" y="37175"/>
                  <a:pt x="945" y="37175"/>
                </a:cubicBezTo>
                <a:lnTo>
                  <a:pt x="945" y="37175"/>
                </a:lnTo>
                <a:cubicBezTo>
                  <a:pt x="943" y="37175"/>
                  <a:pt x="942" y="37175"/>
                  <a:pt x="942" y="37179"/>
                </a:cubicBezTo>
                <a:lnTo>
                  <a:pt x="942" y="37397"/>
                </a:lnTo>
                <a:lnTo>
                  <a:pt x="942" y="37451"/>
                </a:lnTo>
                <a:lnTo>
                  <a:pt x="942" y="37632"/>
                </a:lnTo>
                <a:lnTo>
                  <a:pt x="942" y="37741"/>
                </a:lnTo>
                <a:lnTo>
                  <a:pt x="942" y="37886"/>
                </a:lnTo>
                <a:cubicBezTo>
                  <a:pt x="942" y="37913"/>
                  <a:pt x="932" y="38059"/>
                  <a:pt x="927" y="38059"/>
                </a:cubicBezTo>
                <a:cubicBezTo>
                  <a:pt x="925" y="38059"/>
                  <a:pt x="924" y="38046"/>
                  <a:pt x="924" y="38012"/>
                </a:cubicBezTo>
                <a:cubicBezTo>
                  <a:pt x="924" y="38012"/>
                  <a:pt x="913" y="38151"/>
                  <a:pt x="899" y="38151"/>
                </a:cubicBezTo>
                <a:cubicBezTo>
                  <a:pt x="895" y="38151"/>
                  <a:pt x="892" y="38143"/>
                  <a:pt x="888" y="38121"/>
                </a:cubicBezTo>
                <a:cubicBezTo>
                  <a:pt x="888" y="38146"/>
                  <a:pt x="880" y="38212"/>
                  <a:pt x="868" y="38212"/>
                </a:cubicBezTo>
                <a:cubicBezTo>
                  <a:pt x="863" y="38212"/>
                  <a:pt x="857" y="38198"/>
                  <a:pt x="852" y="38157"/>
                </a:cubicBezTo>
                <a:cubicBezTo>
                  <a:pt x="852" y="38172"/>
                  <a:pt x="840" y="38268"/>
                  <a:pt x="826" y="38268"/>
                </a:cubicBezTo>
                <a:cubicBezTo>
                  <a:pt x="823" y="38268"/>
                  <a:pt x="819" y="38262"/>
                  <a:pt x="815" y="38248"/>
                </a:cubicBezTo>
                <a:cubicBezTo>
                  <a:pt x="814" y="38250"/>
                  <a:pt x="813" y="38252"/>
                  <a:pt x="812" y="38252"/>
                </a:cubicBezTo>
                <a:cubicBezTo>
                  <a:pt x="800" y="38252"/>
                  <a:pt x="788" y="38153"/>
                  <a:pt x="783" y="38153"/>
                </a:cubicBezTo>
                <a:cubicBezTo>
                  <a:pt x="781" y="38153"/>
                  <a:pt x="779" y="38169"/>
                  <a:pt x="779" y="38212"/>
                </a:cubicBezTo>
                <a:cubicBezTo>
                  <a:pt x="776" y="38206"/>
                  <a:pt x="772" y="38204"/>
                  <a:pt x="769" y="38204"/>
                </a:cubicBezTo>
                <a:cubicBezTo>
                  <a:pt x="742" y="38204"/>
                  <a:pt x="716" y="38340"/>
                  <a:pt x="698" y="38340"/>
                </a:cubicBezTo>
                <a:cubicBezTo>
                  <a:pt x="695" y="38340"/>
                  <a:pt x="692" y="38334"/>
                  <a:pt x="689" y="38320"/>
                </a:cubicBezTo>
                <a:cubicBezTo>
                  <a:pt x="682" y="38304"/>
                  <a:pt x="676" y="38299"/>
                  <a:pt x="670" y="38299"/>
                </a:cubicBezTo>
                <a:cubicBezTo>
                  <a:pt x="652" y="38299"/>
                  <a:pt x="634" y="38349"/>
                  <a:pt x="620" y="38349"/>
                </a:cubicBezTo>
                <a:cubicBezTo>
                  <a:pt x="611" y="38349"/>
                  <a:pt x="604" y="38329"/>
                  <a:pt x="598" y="38266"/>
                </a:cubicBezTo>
                <a:cubicBezTo>
                  <a:pt x="593" y="38270"/>
                  <a:pt x="587" y="38271"/>
                  <a:pt x="582" y="38271"/>
                </a:cubicBezTo>
                <a:cubicBezTo>
                  <a:pt x="551" y="38271"/>
                  <a:pt x="528" y="38217"/>
                  <a:pt x="516" y="38217"/>
                </a:cubicBezTo>
                <a:cubicBezTo>
                  <a:pt x="511" y="38217"/>
                  <a:pt x="508" y="38229"/>
                  <a:pt x="508" y="38266"/>
                </a:cubicBezTo>
                <a:cubicBezTo>
                  <a:pt x="508" y="38336"/>
                  <a:pt x="505" y="38355"/>
                  <a:pt x="500" y="38355"/>
                </a:cubicBezTo>
                <a:cubicBezTo>
                  <a:pt x="494" y="38355"/>
                  <a:pt x="485" y="38332"/>
                  <a:pt x="470" y="38332"/>
                </a:cubicBezTo>
                <a:cubicBezTo>
                  <a:pt x="461" y="38332"/>
                  <a:pt x="449" y="38342"/>
                  <a:pt x="435" y="38375"/>
                </a:cubicBezTo>
                <a:cubicBezTo>
                  <a:pt x="425" y="38404"/>
                  <a:pt x="410" y="38418"/>
                  <a:pt x="392" y="38418"/>
                </a:cubicBezTo>
                <a:cubicBezTo>
                  <a:pt x="377" y="38418"/>
                  <a:pt x="361" y="38409"/>
                  <a:pt x="345" y="38393"/>
                </a:cubicBezTo>
                <a:cubicBezTo>
                  <a:pt x="342" y="38390"/>
                  <a:pt x="340" y="38389"/>
                  <a:pt x="337" y="38389"/>
                </a:cubicBezTo>
                <a:cubicBezTo>
                  <a:pt x="318" y="38389"/>
                  <a:pt x="286" y="38449"/>
                  <a:pt x="254" y="38592"/>
                </a:cubicBezTo>
                <a:cubicBezTo>
                  <a:pt x="254" y="38646"/>
                  <a:pt x="218" y="38700"/>
                  <a:pt x="164" y="38719"/>
                </a:cubicBezTo>
                <a:cubicBezTo>
                  <a:pt x="154" y="38782"/>
                  <a:pt x="141" y="38787"/>
                  <a:pt x="127" y="38787"/>
                </a:cubicBezTo>
                <a:cubicBezTo>
                  <a:pt x="125" y="38787"/>
                  <a:pt x="123" y="38786"/>
                  <a:pt x="121" y="38786"/>
                </a:cubicBezTo>
                <a:cubicBezTo>
                  <a:pt x="109" y="38786"/>
                  <a:pt x="99" y="38790"/>
                  <a:pt x="91" y="38827"/>
                </a:cubicBezTo>
                <a:lnTo>
                  <a:pt x="1" y="38918"/>
                </a:lnTo>
                <a:lnTo>
                  <a:pt x="55434" y="38918"/>
                </a:lnTo>
                <a:lnTo>
                  <a:pt x="55325" y="38863"/>
                </a:lnTo>
                <a:lnTo>
                  <a:pt x="55072" y="38755"/>
                </a:lnTo>
                <a:cubicBezTo>
                  <a:pt x="54988" y="38705"/>
                  <a:pt x="54889" y="38608"/>
                  <a:pt x="54774" y="38608"/>
                </a:cubicBezTo>
                <a:cubicBezTo>
                  <a:pt x="54765" y="38608"/>
                  <a:pt x="54755" y="38609"/>
                  <a:pt x="54746" y="38610"/>
                </a:cubicBezTo>
                <a:cubicBezTo>
                  <a:pt x="54691" y="38610"/>
                  <a:pt x="54637" y="38483"/>
                  <a:pt x="54583" y="38447"/>
                </a:cubicBezTo>
                <a:cubicBezTo>
                  <a:pt x="54546" y="38447"/>
                  <a:pt x="54510" y="38334"/>
                  <a:pt x="54474" y="38334"/>
                </a:cubicBezTo>
                <a:cubicBezTo>
                  <a:pt x="54456" y="38334"/>
                  <a:pt x="54438" y="38362"/>
                  <a:pt x="54420" y="38447"/>
                </a:cubicBezTo>
                <a:cubicBezTo>
                  <a:pt x="54365" y="38447"/>
                  <a:pt x="54311" y="38483"/>
                  <a:pt x="54275" y="38538"/>
                </a:cubicBezTo>
                <a:cubicBezTo>
                  <a:pt x="54239" y="38483"/>
                  <a:pt x="54202" y="38411"/>
                  <a:pt x="54166" y="38338"/>
                </a:cubicBezTo>
                <a:cubicBezTo>
                  <a:pt x="54148" y="38139"/>
                  <a:pt x="54112" y="38121"/>
                  <a:pt x="54094" y="38085"/>
                </a:cubicBezTo>
                <a:cubicBezTo>
                  <a:pt x="54076" y="38157"/>
                  <a:pt x="54076" y="38230"/>
                  <a:pt x="54076" y="38284"/>
                </a:cubicBezTo>
                <a:cubicBezTo>
                  <a:pt x="54076" y="38189"/>
                  <a:pt x="54071" y="38164"/>
                  <a:pt x="54063" y="38164"/>
                </a:cubicBezTo>
                <a:cubicBezTo>
                  <a:pt x="54054" y="38164"/>
                  <a:pt x="54040" y="38193"/>
                  <a:pt x="54021" y="38193"/>
                </a:cubicBezTo>
                <a:cubicBezTo>
                  <a:pt x="53985" y="38193"/>
                  <a:pt x="53949" y="38212"/>
                  <a:pt x="53913" y="38230"/>
                </a:cubicBezTo>
                <a:cubicBezTo>
                  <a:pt x="53891" y="38251"/>
                  <a:pt x="53876" y="38260"/>
                  <a:pt x="53864" y="38260"/>
                </a:cubicBezTo>
                <a:cubicBezTo>
                  <a:pt x="53855" y="38260"/>
                  <a:pt x="53848" y="38255"/>
                  <a:pt x="53840" y="38248"/>
                </a:cubicBezTo>
                <a:cubicBezTo>
                  <a:pt x="53804" y="38230"/>
                  <a:pt x="53768" y="38212"/>
                  <a:pt x="53750" y="38193"/>
                </a:cubicBezTo>
                <a:cubicBezTo>
                  <a:pt x="53743" y="38197"/>
                  <a:pt x="53738" y="38198"/>
                  <a:pt x="53732" y="38198"/>
                </a:cubicBezTo>
                <a:cubicBezTo>
                  <a:pt x="53707" y="38198"/>
                  <a:pt x="53689" y="38163"/>
                  <a:pt x="53659" y="38103"/>
                </a:cubicBezTo>
                <a:cubicBezTo>
                  <a:pt x="53648" y="38071"/>
                  <a:pt x="53631" y="38032"/>
                  <a:pt x="53616" y="38032"/>
                </a:cubicBezTo>
                <a:cubicBezTo>
                  <a:pt x="53604" y="38032"/>
                  <a:pt x="53594" y="38051"/>
                  <a:pt x="53587" y="38103"/>
                </a:cubicBezTo>
                <a:cubicBezTo>
                  <a:pt x="53572" y="38155"/>
                  <a:pt x="53560" y="38173"/>
                  <a:pt x="53549" y="38173"/>
                </a:cubicBezTo>
                <a:cubicBezTo>
                  <a:pt x="53533" y="38173"/>
                  <a:pt x="53517" y="38135"/>
                  <a:pt x="53496" y="38103"/>
                </a:cubicBezTo>
                <a:cubicBezTo>
                  <a:pt x="53478" y="38103"/>
                  <a:pt x="53442" y="38139"/>
                  <a:pt x="53424" y="38157"/>
                </a:cubicBezTo>
                <a:cubicBezTo>
                  <a:pt x="53420" y="38140"/>
                  <a:pt x="53417" y="38133"/>
                  <a:pt x="53413" y="38133"/>
                </a:cubicBezTo>
                <a:cubicBezTo>
                  <a:pt x="53401" y="38133"/>
                  <a:pt x="53388" y="38221"/>
                  <a:pt x="53376" y="38221"/>
                </a:cubicBezTo>
                <a:cubicBezTo>
                  <a:pt x="53374" y="38221"/>
                  <a:pt x="53372" y="38218"/>
                  <a:pt x="53369" y="38212"/>
                </a:cubicBezTo>
                <a:cubicBezTo>
                  <a:pt x="53367" y="38214"/>
                  <a:pt x="53365" y="38215"/>
                  <a:pt x="53363" y="38215"/>
                </a:cubicBezTo>
                <a:cubicBezTo>
                  <a:pt x="53347" y="38215"/>
                  <a:pt x="53333" y="38159"/>
                  <a:pt x="53333" y="38049"/>
                </a:cubicBezTo>
                <a:cubicBezTo>
                  <a:pt x="53321" y="37952"/>
                  <a:pt x="53309" y="37928"/>
                  <a:pt x="53297" y="37928"/>
                </a:cubicBezTo>
                <a:cubicBezTo>
                  <a:pt x="53291" y="37928"/>
                  <a:pt x="53285" y="37934"/>
                  <a:pt x="53279" y="37940"/>
                </a:cubicBezTo>
                <a:cubicBezTo>
                  <a:pt x="53276" y="37943"/>
                  <a:pt x="53272" y="37944"/>
                  <a:pt x="53268" y="37944"/>
                </a:cubicBezTo>
                <a:cubicBezTo>
                  <a:pt x="53260" y="37944"/>
                  <a:pt x="53251" y="37940"/>
                  <a:pt x="53240" y="37940"/>
                </a:cubicBezTo>
                <a:cubicBezTo>
                  <a:pt x="53224" y="37940"/>
                  <a:pt x="53206" y="37949"/>
                  <a:pt x="53188" y="37994"/>
                </a:cubicBezTo>
                <a:cubicBezTo>
                  <a:pt x="53173" y="38031"/>
                  <a:pt x="53165" y="38038"/>
                  <a:pt x="53158" y="38038"/>
                </a:cubicBezTo>
                <a:cubicBezTo>
                  <a:pt x="53155" y="38038"/>
                  <a:pt x="53152" y="38036"/>
                  <a:pt x="53149" y="38036"/>
                </a:cubicBezTo>
                <a:cubicBezTo>
                  <a:pt x="53144" y="38036"/>
                  <a:pt x="53140" y="38041"/>
                  <a:pt x="53134" y="38067"/>
                </a:cubicBezTo>
                <a:cubicBezTo>
                  <a:pt x="53116" y="38049"/>
                  <a:pt x="53098" y="38012"/>
                  <a:pt x="53080" y="37976"/>
                </a:cubicBezTo>
                <a:cubicBezTo>
                  <a:pt x="53070" y="38016"/>
                  <a:pt x="53054" y="38029"/>
                  <a:pt x="53039" y="38029"/>
                </a:cubicBezTo>
                <a:cubicBezTo>
                  <a:pt x="53027" y="38029"/>
                  <a:pt x="53015" y="38020"/>
                  <a:pt x="53007" y="38012"/>
                </a:cubicBezTo>
                <a:cubicBezTo>
                  <a:pt x="53003" y="38012"/>
                  <a:pt x="53000" y="38013"/>
                  <a:pt x="52996" y="38013"/>
                </a:cubicBezTo>
                <a:cubicBezTo>
                  <a:pt x="52981" y="38013"/>
                  <a:pt x="52964" y="38001"/>
                  <a:pt x="52935" y="37886"/>
                </a:cubicBezTo>
                <a:cubicBezTo>
                  <a:pt x="52924" y="37928"/>
                  <a:pt x="52907" y="37977"/>
                  <a:pt x="52891" y="37977"/>
                </a:cubicBezTo>
                <a:cubicBezTo>
                  <a:pt x="52880" y="37977"/>
                  <a:pt x="52870" y="37953"/>
                  <a:pt x="52862" y="37886"/>
                </a:cubicBezTo>
                <a:cubicBezTo>
                  <a:pt x="52855" y="37904"/>
                  <a:pt x="52848" y="37911"/>
                  <a:pt x="52842" y="37911"/>
                </a:cubicBezTo>
                <a:cubicBezTo>
                  <a:pt x="52821" y="37911"/>
                  <a:pt x="52805" y="37826"/>
                  <a:pt x="52781" y="37826"/>
                </a:cubicBezTo>
                <a:cubicBezTo>
                  <a:pt x="52778" y="37826"/>
                  <a:pt x="52775" y="37828"/>
                  <a:pt x="52772" y="37831"/>
                </a:cubicBezTo>
                <a:cubicBezTo>
                  <a:pt x="52754" y="37849"/>
                  <a:pt x="52754" y="37867"/>
                  <a:pt x="52735" y="37886"/>
                </a:cubicBezTo>
                <a:cubicBezTo>
                  <a:pt x="52735" y="37891"/>
                  <a:pt x="52735" y="37894"/>
                  <a:pt x="52734" y="37894"/>
                </a:cubicBezTo>
                <a:cubicBezTo>
                  <a:pt x="52730" y="37894"/>
                  <a:pt x="52715" y="37820"/>
                  <a:pt x="52699" y="37759"/>
                </a:cubicBezTo>
                <a:cubicBezTo>
                  <a:pt x="52687" y="37698"/>
                  <a:pt x="52677" y="37678"/>
                  <a:pt x="52668" y="37678"/>
                </a:cubicBezTo>
                <a:cubicBezTo>
                  <a:pt x="52649" y="37678"/>
                  <a:pt x="52633" y="37759"/>
                  <a:pt x="52609" y="37759"/>
                </a:cubicBezTo>
                <a:cubicBezTo>
                  <a:pt x="52601" y="37796"/>
                  <a:pt x="52594" y="37803"/>
                  <a:pt x="52588" y="37803"/>
                </a:cubicBezTo>
                <a:cubicBezTo>
                  <a:pt x="52584" y="37803"/>
                  <a:pt x="52581" y="37800"/>
                  <a:pt x="52579" y="37800"/>
                </a:cubicBezTo>
                <a:cubicBezTo>
                  <a:pt x="52575" y="37800"/>
                  <a:pt x="52572" y="37805"/>
                  <a:pt x="52572" y="37831"/>
                </a:cubicBezTo>
                <a:cubicBezTo>
                  <a:pt x="52554" y="37759"/>
                  <a:pt x="52536" y="37759"/>
                  <a:pt x="52518" y="37723"/>
                </a:cubicBezTo>
                <a:cubicBezTo>
                  <a:pt x="52517" y="37724"/>
                  <a:pt x="52516" y="37725"/>
                  <a:pt x="52514" y="37725"/>
                </a:cubicBezTo>
                <a:cubicBezTo>
                  <a:pt x="52500" y="37725"/>
                  <a:pt x="52499" y="37628"/>
                  <a:pt x="52482" y="37578"/>
                </a:cubicBezTo>
                <a:cubicBezTo>
                  <a:pt x="52476" y="37516"/>
                  <a:pt x="52471" y="37492"/>
                  <a:pt x="52465" y="37492"/>
                </a:cubicBezTo>
                <a:cubicBezTo>
                  <a:pt x="52453" y="37492"/>
                  <a:pt x="52440" y="37606"/>
                  <a:pt x="52428" y="37668"/>
                </a:cubicBezTo>
                <a:cubicBezTo>
                  <a:pt x="52428" y="37614"/>
                  <a:pt x="52409" y="37541"/>
                  <a:pt x="52391" y="37487"/>
                </a:cubicBezTo>
                <a:cubicBezTo>
                  <a:pt x="52384" y="37487"/>
                  <a:pt x="52377" y="37484"/>
                  <a:pt x="52371" y="37484"/>
                </a:cubicBezTo>
                <a:cubicBezTo>
                  <a:pt x="52362" y="37484"/>
                  <a:pt x="52355" y="37491"/>
                  <a:pt x="52355" y="37523"/>
                </a:cubicBezTo>
                <a:cubicBezTo>
                  <a:pt x="52337" y="37523"/>
                  <a:pt x="52319" y="37668"/>
                  <a:pt x="52301" y="37686"/>
                </a:cubicBezTo>
                <a:cubicBezTo>
                  <a:pt x="52299" y="37684"/>
                  <a:pt x="52297" y="37683"/>
                  <a:pt x="52295" y="37683"/>
                </a:cubicBezTo>
                <a:cubicBezTo>
                  <a:pt x="52290" y="37683"/>
                  <a:pt x="52287" y="37689"/>
                  <a:pt x="52284" y="37689"/>
                </a:cubicBezTo>
                <a:cubicBezTo>
                  <a:pt x="52279" y="37689"/>
                  <a:pt x="52274" y="37674"/>
                  <a:pt x="52265" y="37596"/>
                </a:cubicBezTo>
                <a:cubicBezTo>
                  <a:pt x="52252" y="37520"/>
                  <a:pt x="52242" y="37497"/>
                  <a:pt x="52232" y="37497"/>
                </a:cubicBezTo>
                <a:cubicBezTo>
                  <a:pt x="52217" y="37497"/>
                  <a:pt x="52204" y="37551"/>
                  <a:pt x="52186" y="37551"/>
                </a:cubicBezTo>
                <a:cubicBezTo>
                  <a:pt x="52182" y="37551"/>
                  <a:pt x="52178" y="37548"/>
                  <a:pt x="52174" y="37541"/>
                </a:cubicBezTo>
                <a:cubicBezTo>
                  <a:pt x="52167" y="37487"/>
                  <a:pt x="52158" y="37471"/>
                  <a:pt x="52148" y="37471"/>
                </a:cubicBezTo>
                <a:cubicBezTo>
                  <a:pt x="52133" y="37471"/>
                  <a:pt x="52117" y="37507"/>
                  <a:pt x="52106" y="37507"/>
                </a:cubicBezTo>
                <a:cubicBezTo>
                  <a:pt x="52104" y="37507"/>
                  <a:pt x="52103" y="37507"/>
                  <a:pt x="52102" y="37505"/>
                </a:cubicBezTo>
                <a:cubicBezTo>
                  <a:pt x="52095" y="37553"/>
                  <a:pt x="52088" y="37572"/>
                  <a:pt x="52082" y="37572"/>
                </a:cubicBezTo>
                <a:cubicBezTo>
                  <a:pt x="52072" y="37572"/>
                  <a:pt x="52065" y="37519"/>
                  <a:pt x="52065" y="37451"/>
                </a:cubicBezTo>
                <a:cubicBezTo>
                  <a:pt x="52054" y="37394"/>
                  <a:pt x="52043" y="37323"/>
                  <a:pt x="52036" y="37323"/>
                </a:cubicBezTo>
                <a:cubicBezTo>
                  <a:pt x="52032" y="37323"/>
                  <a:pt x="52029" y="37348"/>
                  <a:pt x="52029" y="37415"/>
                </a:cubicBezTo>
                <a:cubicBezTo>
                  <a:pt x="52029" y="37415"/>
                  <a:pt x="51993" y="37451"/>
                  <a:pt x="51993" y="37487"/>
                </a:cubicBezTo>
                <a:cubicBezTo>
                  <a:pt x="51985" y="37525"/>
                  <a:pt x="51978" y="37544"/>
                  <a:pt x="51972" y="37544"/>
                </a:cubicBezTo>
                <a:cubicBezTo>
                  <a:pt x="51963" y="37544"/>
                  <a:pt x="51957" y="37507"/>
                  <a:pt x="51957" y="37433"/>
                </a:cubicBezTo>
                <a:cubicBezTo>
                  <a:pt x="51942" y="37493"/>
                  <a:pt x="51930" y="37507"/>
                  <a:pt x="51919" y="37507"/>
                </a:cubicBezTo>
                <a:cubicBezTo>
                  <a:pt x="51912" y="37507"/>
                  <a:pt x="51905" y="37499"/>
                  <a:pt x="51899" y="37499"/>
                </a:cubicBezTo>
                <a:cubicBezTo>
                  <a:pt x="51894" y="37499"/>
                  <a:pt x="51889" y="37504"/>
                  <a:pt x="51884" y="37523"/>
                </a:cubicBezTo>
                <a:cubicBezTo>
                  <a:pt x="51884" y="37505"/>
                  <a:pt x="51866" y="37451"/>
                  <a:pt x="51848" y="37433"/>
                </a:cubicBezTo>
                <a:cubicBezTo>
                  <a:pt x="51848" y="37402"/>
                  <a:pt x="51842" y="37378"/>
                  <a:pt x="51837" y="37378"/>
                </a:cubicBezTo>
                <a:cubicBezTo>
                  <a:pt x="51834" y="37378"/>
                  <a:pt x="51830" y="37393"/>
                  <a:pt x="51830" y="37433"/>
                </a:cubicBezTo>
                <a:cubicBezTo>
                  <a:pt x="51830" y="37478"/>
                  <a:pt x="51818" y="37510"/>
                  <a:pt x="51803" y="37510"/>
                </a:cubicBezTo>
                <a:cubicBezTo>
                  <a:pt x="51800" y="37510"/>
                  <a:pt x="51797" y="37508"/>
                  <a:pt x="51794" y="37505"/>
                </a:cubicBezTo>
                <a:cubicBezTo>
                  <a:pt x="51794" y="37433"/>
                  <a:pt x="51776" y="37378"/>
                  <a:pt x="51776" y="37342"/>
                </a:cubicBezTo>
                <a:cubicBezTo>
                  <a:pt x="51770" y="37290"/>
                  <a:pt x="51765" y="37272"/>
                  <a:pt x="51760" y="37272"/>
                </a:cubicBezTo>
                <a:cubicBezTo>
                  <a:pt x="51750" y="37272"/>
                  <a:pt x="51739" y="37338"/>
                  <a:pt x="51729" y="37338"/>
                </a:cubicBezTo>
                <a:cubicBezTo>
                  <a:pt x="51726" y="37338"/>
                  <a:pt x="51724" y="37334"/>
                  <a:pt x="51721" y="37324"/>
                </a:cubicBezTo>
                <a:cubicBezTo>
                  <a:pt x="51685" y="37324"/>
                  <a:pt x="51649" y="37270"/>
                  <a:pt x="51649" y="37270"/>
                </a:cubicBezTo>
                <a:lnTo>
                  <a:pt x="51649" y="37216"/>
                </a:lnTo>
                <a:lnTo>
                  <a:pt x="51649" y="37143"/>
                </a:lnTo>
                <a:cubicBezTo>
                  <a:pt x="51649" y="37071"/>
                  <a:pt x="51649" y="36998"/>
                  <a:pt x="51649" y="36926"/>
                </a:cubicBezTo>
                <a:cubicBezTo>
                  <a:pt x="51649" y="36901"/>
                  <a:pt x="51649" y="36891"/>
                  <a:pt x="51649" y="36891"/>
                </a:cubicBezTo>
                <a:cubicBezTo>
                  <a:pt x="51648" y="36891"/>
                  <a:pt x="51645" y="36998"/>
                  <a:pt x="51631" y="36998"/>
                </a:cubicBezTo>
                <a:cubicBezTo>
                  <a:pt x="51625" y="37036"/>
                  <a:pt x="51618" y="37047"/>
                  <a:pt x="51612" y="37047"/>
                </a:cubicBezTo>
                <a:cubicBezTo>
                  <a:pt x="51602" y="37047"/>
                  <a:pt x="51591" y="37014"/>
                  <a:pt x="51581" y="37014"/>
                </a:cubicBezTo>
                <a:cubicBezTo>
                  <a:pt x="51579" y="37014"/>
                  <a:pt x="51578" y="37015"/>
                  <a:pt x="51576" y="37016"/>
                </a:cubicBezTo>
                <a:cubicBezTo>
                  <a:pt x="51572" y="36993"/>
                  <a:pt x="51567" y="36983"/>
                  <a:pt x="51562" y="36983"/>
                </a:cubicBezTo>
                <a:cubicBezTo>
                  <a:pt x="51549" y="36983"/>
                  <a:pt x="51536" y="37063"/>
                  <a:pt x="51522" y="37143"/>
                </a:cubicBezTo>
                <a:cubicBezTo>
                  <a:pt x="51520" y="37140"/>
                  <a:pt x="51519" y="37138"/>
                  <a:pt x="51517" y="37138"/>
                </a:cubicBezTo>
                <a:cubicBezTo>
                  <a:pt x="51505" y="37138"/>
                  <a:pt x="51494" y="37214"/>
                  <a:pt x="51489" y="37214"/>
                </a:cubicBezTo>
                <a:cubicBezTo>
                  <a:pt x="51487" y="37214"/>
                  <a:pt x="51486" y="37205"/>
                  <a:pt x="51486" y="37179"/>
                </a:cubicBezTo>
                <a:cubicBezTo>
                  <a:pt x="51468" y="37071"/>
                  <a:pt x="51468" y="37071"/>
                  <a:pt x="51450" y="37034"/>
                </a:cubicBezTo>
                <a:cubicBezTo>
                  <a:pt x="51450" y="37016"/>
                  <a:pt x="51432" y="37034"/>
                  <a:pt x="51432" y="36853"/>
                </a:cubicBezTo>
                <a:cubicBezTo>
                  <a:pt x="51395" y="36853"/>
                  <a:pt x="51377" y="36853"/>
                  <a:pt x="51359" y="36871"/>
                </a:cubicBezTo>
                <a:cubicBezTo>
                  <a:pt x="51351" y="36817"/>
                  <a:pt x="51344" y="36803"/>
                  <a:pt x="51337" y="36803"/>
                </a:cubicBezTo>
                <a:cubicBezTo>
                  <a:pt x="51330" y="36803"/>
                  <a:pt x="51325" y="36820"/>
                  <a:pt x="51323" y="36820"/>
                </a:cubicBezTo>
                <a:cubicBezTo>
                  <a:pt x="51323" y="36820"/>
                  <a:pt x="51323" y="36819"/>
                  <a:pt x="51323" y="36817"/>
                </a:cubicBezTo>
                <a:cubicBezTo>
                  <a:pt x="51305" y="36799"/>
                  <a:pt x="51305" y="36763"/>
                  <a:pt x="51287" y="36708"/>
                </a:cubicBezTo>
                <a:cubicBezTo>
                  <a:pt x="51287" y="36690"/>
                  <a:pt x="51269" y="36618"/>
                  <a:pt x="51250" y="36618"/>
                </a:cubicBezTo>
                <a:cubicBezTo>
                  <a:pt x="51241" y="36618"/>
                  <a:pt x="51232" y="36613"/>
                  <a:pt x="51223" y="36613"/>
                </a:cubicBezTo>
                <a:cubicBezTo>
                  <a:pt x="51214" y="36613"/>
                  <a:pt x="51205" y="36618"/>
                  <a:pt x="51196" y="36636"/>
                </a:cubicBezTo>
                <a:cubicBezTo>
                  <a:pt x="51168" y="36636"/>
                  <a:pt x="51139" y="36513"/>
                  <a:pt x="51111" y="36513"/>
                </a:cubicBezTo>
                <a:cubicBezTo>
                  <a:pt x="51103" y="36513"/>
                  <a:pt x="51095" y="36522"/>
                  <a:pt x="51088" y="36545"/>
                </a:cubicBezTo>
                <a:cubicBezTo>
                  <a:pt x="51069" y="36527"/>
                  <a:pt x="51069" y="36473"/>
                  <a:pt x="51051" y="36473"/>
                </a:cubicBezTo>
                <a:cubicBezTo>
                  <a:pt x="51033" y="36455"/>
                  <a:pt x="51015" y="36491"/>
                  <a:pt x="51015" y="36401"/>
                </a:cubicBezTo>
                <a:cubicBezTo>
                  <a:pt x="51001" y="36387"/>
                  <a:pt x="50998" y="36352"/>
                  <a:pt x="51005" y="36352"/>
                </a:cubicBezTo>
                <a:cubicBezTo>
                  <a:pt x="51007" y="36352"/>
                  <a:pt x="51011" y="36356"/>
                  <a:pt x="51015" y="36364"/>
                </a:cubicBezTo>
                <a:cubicBezTo>
                  <a:pt x="51033" y="36328"/>
                  <a:pt x="51033" y="36292"/>
                  <a:pt x="51033" y="36256"/>
                </a:cubicBezTo>
                <a:cubicBezTo>
                  <a:pt x="51033" y="36226"/>
                  <a:pt x="51033" y="36197"/>
                  <a:pt x="51023" y="36197"/>
                </a:cubicBezTo>
                <a:cubicBezTo>
                  <a:pt x="51021" y="36197"/>
                  <a:pt x="51018" y="36198"/>
                  <a:pt x="51015" y="36201"/>
                </a:cubicBezTo>
                <a:cubicBezTo>
                  <a:pt x="50997" y="36165"/>
                  <a:pt x="50961" y="36057"/>
                  <a:pt x="50943" y="36057"/>
                </a:cubicBezTo>
                <a:cubicBezTo>
                  <a:pt x="50943" y="36150"/>
                  <a:pt x="50939" y="36185"/>
                  <a:pt x="50933" y="36185"/>
                </a:cubicBezTo>
                <a:cubicBezTo>
                  <a:pt x="50919" y="36185"/>
                  <a:pt x="50895" y="36028"/>
                  <a:pt x="50870" y="35930"/>
                </a:cubicBezTo>
                <a:cubicBezTo>
                  <a:pt x="50836" y="35861"/>
                  <a:pt x="50801" y="35693"/>
                  <a:pt x="50751" y="35693"/>
                </a:cubicBezTo>
                <a:cubicBezTo>
                  <a:pt x="50749" y="35693"/>
                  <a:pt x="50746" y="35693"/>
                  <a:pt x="50743" y="35694"/>
                </a:cubicBezTo>
                <a:cubicBezTo>
                  <a:pt x="50741" y="35723"/>
                  <a:pt x="50738" y="35735"/>
                  <a:pt x="50735" y="35735"/>
                </a:cubicBezTo>
                <a:cubicBezTo>
                  <a:pt x="50722" y="35735"/>
                  <a:pt x="50708" y="35527"/>
                  <a:pt x="50687" y="35527"/>
                </a:cubicBezTo>
                <a:cubicBezTo>
                  <a:pt x="50682" y="35527"/>
                  <a:pt x="50677" y="35538"/>
                  <a:pt x="50671" y="35568"/>
                </a:cubicBezTo>
                <a:cubicBezTo>
                  <a:pt x="50653" y="35568"/>
                  <a:pt x="50635" y="35513"/>
                  <a:pt x="50599" y="35423"/>
                </a:cubicBezTo>
                <a:cubicBezTo>
                  <a:pt x="50591" y="35268"/>
                  <a:pt x="50581" y="35227"/>
                  <a:pt x="50570" y="35227"/>
                </a:cubicBezTo>
                <a:cubicBezTo>
                  <a:pt x="50558" y="35227"/>
                  <a:pt x="50545" y="35277"/>
                  <a:pt x="50535" y="35277"/>
                </a:cubicBezTo>
                <a:cubicBezTo>
                  <a:pt x="50532" y="35277"/>
                  <a:pt x="50529" y="35272"/>
                  <a:pt x="50526" y="35260"/>
                </a:cubicBezTo>
                <a:cubicBezTo>
                  <a:pt x="50516" y="35070"/>
                  <a:pt x="50499" y="34966"/>
                  <a:pt x="50483" y="34966"/>
                </a:cubicBezTo>
                <a:cubicBezTo>
                  <a:pt x="50472" y="34966"/>
                  <a:pt x="50461" y="35019"/>
                  <a:pt x="50454" y="35133"/>
                </a:cubicBezTo>
                <a:cubicBezTo>
                  <a:pt x="50444" y="34930"/>
                  <a:pt x="50435" y="34863"/>
                  <a:pt x="50424" y="34863"/>
                </a:cubicBezTo>
                <a:cubicBezTo>
                  <a:pt x="50412" y="34863"/>
                  <a:pt x="50399" y="34926"/>
                  <a:pt x="50381" y="34988"/>
                </a:cubicBezTo>
                <a:cubicBezTo>
                  <a:pt x="50377" y="34954"/>
                  <a:pt x="50373" y="34943"/>
                  <a:pt x="50369" y="34943"/>
                </a:cubicBezTo>
                <a:cubicBezTo>
                  <a:pt x="50360" y="34943"/>
                  <a:pt x="50352" y="34986"/>
                  <a:pt x="50344" y="34986"/>
                </a:cubicBezTo>
                <a:cubicBezTo>
                  <a:pt x="50338" y="34986"/>
                  <a:pt x="50333" y="34965"/>
                  <a:pt x="50327" y="34897"/>
                </a:cubicBezTo>
                <a:cubicBezTo>
                  <a:pt x="50321" y="34807"/>
                  <a:pt x="50314" y="34780"/>
                  <a:pt x="50306" y="34780"/>
                </a:cubicBezTo>
                <a:cubicBezTo>
                  <a:pt x="50295" y="34780"/>
                  <a:pt x="50284" y="34834"/>
                  <a:pt x="50278" y="34834"/>
                </a:cubicBezTo>
                <a:cubicBezTo>
                  <a:pt x="50275" y="34834"/>
                  <a:pt x="50273" y="34818"/>
                  <a:pt x="50273" y="34771"/>
                </a:cubicBezTo>
                <a:cubicBezTo>
                  <a:pt x="50273" y="34687"/>
                  <a:pt x="50257" y="34643"/>
                  <a:pt x="50241" y="34643"/>
                </a:cubicBezTo>
                <a:cubicBezTo>
                  <a:pt x="50233" y="34643"/>
                  <a:pt x="50224" y="34655"/>
                  <a:pt x="50218" y="34680"/>
                </a:cubicBezTo>
                <a:cubicBezTo>
                  <a:pt x="50218" y="34725"/>
                  <a:pt x="50212" y="34739"/>
                  <a:pt x="50205" y="34739"/>
                </a:cubicBezTo>
                <a:cubicBezTo>
                  <a:pt x="50195" y="34739"/>
                  <a:pt x="50182" y="34709"/>
                  <a:pt x="50182" y="34698"/>
                </a:cubicBezTo>
                <a:cubicBezTo>
                  <a:pt x="50180" y="34703"/>
                  <a:pt x="50179" y="34705"/>
                  <a:pt x="50177" y="34705"/>
                </a:cubicBezTo>
                <a:cubicBezTo>
                  <a:pt x="50164" y="34705"/>
                  <a:pt x="50152" y="34567"/>
                  <a:pt x="50139" y="34567"/>
                </a:cubicBezTo>
                <a:cubicBezTo>
                  <a:pt x="50135" y="34567"/>
                  <a:pt x="50131" y="34578"/>
                  <a:pt x="50128" y="34608"/>
                </a:cubicBezTo>
                <a:cubicBezTo>
                  <a:pt x="50113" y="34507"/>
                  <a:pt x="50099" y="34475"/>
                  <a:pt x="50085" y="34475"/>
                </a:cubicBezTo>
                <a:cubicBezTo>
                  <a:pt x="50081" y="34475"/>
                  <a:pt x="50077" y="34477"/>
                  <a:pt x="50073" y="34481"/>
                </a:cubicBezTo>
                <a:cubicBezTo>
                  <a:pt x="50063" y="34565"/>
                  <a:pt x="50052" y="34613"/>
                  <a:pt x="50042" y="34613"/>
                </a:cubicBezTo>
                <a:cubicBezTo>
                  <a:pt x="50034" y="34613"/>
                  <a:pt x="50027" y="34588"/>
                  <a:pt x="50019" y="34535"/>
                </a:cubicBezTo>
                <a:cubicBezTo>
                  <a:pt x="50017" y="34529"/>
                  <a:pt x="50015" y="34526"/>
                  <a:pt x="50013" y="34526"/>
                </a:cubicBezTo>
                <a:cubicBezTo>
                  <a:pt x="50001" y="34526"/>
                  <a:pt x="49989" y="34612"/>
                  <a:pt x="49977" y="34612"/>
                </a:cubicBezTo>
                <a:cubicBezTo>
                  <a:pt x="49973" y="34612"/>
                  <a:pt x="49969" y="34601"/>
                  <a:pt x="49965" y="34572"/>
                </a:cubicBezTo>
                <a:cubicBezTo>
                  <a:pt x="49961" y="34578"/>
                  <a:pt x="49958" y="34581"/>
                  <a:pt x="49955" y="34581"/>
                </a:cubicBezTo>
                <a:cubicBezTo>
                  <a:pt x="49940" y="34581"/>
                  <a:pt x="49925" y="34525"/>
                  <a:pt x="49910" y="34481"/>
                </a:cubicBezTo>
                <a:cubicBezTo>
                  <a:pt x="49906" y="34504"/>
                  <a:pt x="49900" y="34513"/>
                  <a:pt x="49893" y="34513"/>
                </a:cubicBezTo>
                <a:cubicBezTo>
                  <a:pt x="49875" y="34513"/>
                  <a:pt x="49851" y="34440"/>
                  <a:pt x="49838" y="34427"/>
                </a:cubicBezTo>
                <a:cubicBezTo>
                  <a:pt x="49828" y="34407"/>
                  <a:pt x="49818" y="34392"/>
                  <a:pt x="49811" y="34392"/>
                </a:cubicBezTo>
                <a:cubicBezTo>
                  <a:pt x="49805" y="34392"/>
                  <a:pt x="49802" y="34402"/>
                  <a:pt x="49802" y="34427"/>
                </a:cubicBezTo>
                <a:cubicBezTo>
                  <a:pt x="49820" y="34463"/>
                  <a:pt x="49820" y="34499"/>
                  <a:pt x="49802" y="34553"/>
                </a:cubicBezTo>
                <a:cubicBezTo>
                  <a:pt x="49802" y="34499"/>
                  <a:pt x="49802" y="34463"/>
                  <a:pt x="49784" y="34427"/>
                </a:cubicBezTo>
                <a:cubicBezTo>
                  <a:pt x="49773" y="34386"/>
                  <a:pt x="49763" y="34351"/>
                  <a:pt x="49750" y="34351"/>
                </a:cubicBezTo>
                <a:cubicBezTo>
                  <a:pt x="49739" y="34351"/>
                  <a:pt x="49727" y="34371"/>
                  <a:pt x="49711" y="34427"/>
                </a:cubicBezTo>
                <a:cubicBezTo>
                  <a:pt x="49675" y="34427"/>
                  <a:pt x="49639" y="34372"/>
                  <a:pt x="49584" y="34354"/>
                </a:cubicBezTo>
                <a:cubicBezTo>
                  <a:pt x="49574" y="34349"/>
                  <a:pt x="49562" y="34345"/>
                  <a:pt x="49549" y="34345"/>
                </a:cubicBezTo>
                <a:cubicBezTo>
                  <a:pt x="49517" y="34345"/>
                  <a:pt x="49478" y="34368"/>
                  <a:pt x="49440" y="34445"/>
                </a:cubicBezTo>
                <a:cubicBezTo>
                  <a:pt x="49430" y="34436"/>
                  <a:pt x="49421" y="34436"/>
                  <a:pt x="49410" y="34436"/>
                </a:cubicBezTo>
                <a:cubicBezTo>
                  <a:pt x="49399" y="34436"/>
                  <a:pt x="49385" y="34436"/>
                  <a:pt x="49367" y="34427"/>
                </a:cubicBezTo>
                <a:cubicBezTo>
                  <a:pt x="49365" y="34428"/>
                  <a:pt x="49363" y="34429"/>
                  <a:pt x="49361" y="34429"/>
                </a:cubicBezTo>
                <a:cubicBezTo>
                  <a:pt x="49350" y="34429"/>
                  <a:pt x="49336" y="34408"/>
                  <a:pt x="49322" y="34408"/>
                </a:cubicBezTo>
                <a:cubicBezTo>
                  <a:pt x="49312" y="34408"/>
                  <a:pt x="49302" y="34420"/>
                  <a:pt x="49295" y="34463"/>
                </a:cubicBezTo>
                <a:cubicBezTo>
                  <a:pt x="49285" y="34432"/>
                  <a:pt x="49269" y="34408"/>
                  <a:pt x="49254" y="34408"/>
                </a:cubicBezTo>
                <a:cubicBezTo>
                  <a:pt x="49242" y="34408"/>
                  <a:pt x="49230" y="34423"/>
                  <a:pt x="49222" y="34463"/>
                </a:cubicBezTo>
                <a:cubicBezTo>
                  <a:pt x="49214" y="34568"/>
                  <a:pt x="49202" y="34605"/>
                  <a:pt x="49190" y="34605"/>
                </a:cubicBezTo>
                <a:cubicBezTo>
                  <a:pt x="49175" y="34605"/>
                  <a:pt x="49160" y="34549"/>
                  <a:pt x="49150" y="34499"/>
                </a:cubicBezTo>
                <a:cubicBezTo>
                  <a:pt x="49137" y="34293"/>
                  <a:pt x="49124" y="34252"/>
                  <a:pt x="49118" y="34252"/>
                </a:cubicBezTo>
                <a:cubicBezTo>
                  <a:pt x="49115" y="34252"/>
                  <a:pt x="49114" y="34258"/>
                  <a:pt x="49114" y="34264"/>
                </a:cubicBezTo>
                <a:cubicBezTo>
                  <a:pt x="49112" y="34261"/>
                  <a:pt x="49111" y="34260"/>
                  <a:pt x="49110" y="34260"/>
                </a:cubicBezTo>
                <a:cubicBezTo>
                  <a:pt x="49094" y="34260"/>
                  <a:pt x="49077" y="34446"/>
                  <a:pt x="49061" y="34446"/>
                </a:cubicBezTo>
                <a:cubicBezTo>
                  <a:pt x="49061" y="34446"/>
                  <a:pt x="49060" y="34445"/>
                  <a:pt x="49059" y="34445"/>
                </a:cubicBezTo>
                <a:cubicBezTo>
                  <a:pt x="49059" y="34445"/>
                  <a:pt x="49046" y="34565"/>
                  <a:pt x="49031" y="34565"/>
                </a:cubicBezTo>
                <a:cubicBezTo>
                  <a:pt x="49028" y="34565"/>
                  <a:pt x="49026" y="34561"/>
                  <a:pt x="49023" y="34553"/>
                </a:cubicBezTo>
                <a:cubicBezTo>
                  <a:pt x="49011" y="34637"/>
                  <a:pt x="48999" y="34663"/>
                  <a:pt x="48988" y="34663"/>
                </a:cubicBezTo>
                <a:cubicBezTo>
                  <a:pt x="48968" y="34663"/>
                  <a:pt x="48950" y="34582"/>
                  <a:pt x="48938" y="34582"/>
                </a:cubicBezTo>
                <a:cubicBezTo>
                  <a:pt x="48936" y="34582"/>
                  <a:pt x="48934" y="34584"/>
                  <a:pt x="48932" y="34590"/>
                </a:cubicBezTo>
                <a:cubicBezTo>
                  <a:pt x="48901" y="34590"/>
                  <a:pt x="48870" y="34669"/>
                  <a:pt x="48839" y="34669"/>
                </a:cubicBezTo>
                <a:cubicBezTo>
                  <a:pt x="48834" y="34669"/>
                  <a:pt x="48829" y="34667"/>
                  <a:pt x="48824" y="34662"/>
                </a:cubicBezTo>
                <a:cubicBezTo>
                  <a:pt x="48811" y="34764"/>
                  <a:pt x="48798" y="34821"/>
                  <a:pt x="48786" y="34821"/>
                </a:cubicBezTo>
                <a:cubicBezTo>
                  <a:pt x="48780" y="34821"/>
                  <a:pt x="48775" y="34810"/>
                  <a:pt x="48769" y="34789"/>
                </a:cubicBezTo>
                <a:cubicBezTo>
                  <a:pt x="48767" y="34800"/>
                  <a:pt x="48764" y="34805"/>
                  <a:pt x="48761" y="34805"/>
                </a:cubicBezTo>
                <a:cubicBezTo>
                  <a:pt x="48748" y="34805"/>
                  <a:pt x="48735" y="34707"/>
                  <a:pt x="48722" y="34707"/>
                </a:cubicBezTo>
                <a:cubicBezTo>
                  <a:pt x="48720" y="34707"/>
                  <a:pt x="48717" y="34710"/>
                  <a:pt x="48715" y="34716"/>
                </a:cubicBezTo>
                <a:cubicBezTo>
                  <a:pt x="48706" y="34680"/>
                  <a:pt x="48697" y="34680"/>
                  <a:pt x="48688" y="34680"/>
                </a:cubicBezTo>
                <a:cubicBezTo>
                  <a:pt x="48679" y="34680"/>
                  <a:pt x="48670" y="34680"/>
                  <a:pt x="48661" y="34644"/>
                </a:cubicBezTo>
                <a:cubicBezTo>
                  <a:pt x="48645" y="34676"/>
                  <a:pt x="48629" y="34834"/>
                  <a:pt x="48613" y="34834"/>
                </a:cubicBezTo>
                <a:cubicBezTo>
                  <a:pt x="48611" y="34834"/>
                  <a:pt x="48609" y="34832"/>
                  <a:pt x="48606" y="34825"/>
                </a:cubicBezTo>
                <a:cubicBezTo>
                  <a:pt x="48594" y="34800"/>
                  <a:pt x="48573" y="34766"/>
                  <a:pt x="48548" y="34766"/>
                </a:cubicBezTo>
                <a:cubicBezTo>
                  <a:pt x="48538" y="34766"/>
                  <a:pt x="48527" y="34772"/>
                  <a:pt x="48516" y="34789"/>
                </a:cubicBezTo>
                <a:cubicBezTo>
                  <a:pt x="48514" y="34781"/>
                  <a:pt x="48512" y="34777"/>
                  <a:pt x="48510" y="34777"/>
                </a:cubicBezTo>
                <a:cubicBezTo>
                  <a:pt x="48500" y="34777"/>
                  <a:pt x="48497" y="34933"/>
                  <a:pt x="48486" y="34933"/>
                </a:cubicBezTo>
                <a:cubicBezTo>
                  <a:pt x="48484" y="34933"/>
                  <a:pt x="48482" y="34928"/>
                  <a:pt x="48480" y="34916"/>
                </a:cubicBezTo>
                <a:cubicBezTo>
                  <a:pt x="48480" y="34867"/>
                  <a:pt x="48476" y="34840"/>
                  <a:pt x="48470" y="34840"/>
                </a:cubicBezTo>
                <a:cubicBezTo>
                  <a:pt x="48463" y="34840"/>
                  <a:pt x="48453" y="34880"/>
                  <a:pt x="48444" y="34970"/>
                </a:cubicBezTo>
                <a:cubicBezTo>
                  <a:pt x="48444" y="34966"/>
                  <a:pt x="48444" y="34965"/>
                  <a:pt x="48443" y="34965"/>
                </a:cubicBezTo>
                <a:cubicBezTo>
                  <a:pt x="48443" y="34965"/>
                  <a:pt x="48441" y="34975"/>
                  <a:pt x="48435" y="34975"/>
                </a:cubicBezTo>
                <a:cubicBezTo>
                  <a:pt x="48432" y="34975"/>
                  <a:pt x="48429" y="34974"/>
                  <a:pt x="48425" y="34970"/>
                </a:cubicBezTo>
                <a:lnTo>
                  <a:pt x="48425" y="34879"/>
                </a:lnTo>
                <a:cubicBezTo>
                  <a:pt x="48425" y="34901"/>
                  <a:pt x="48423" y="34909"/>
                  <a:pt x="48420" y="34909"/>
                </a:cubicBezTo>
                <a:cubicBezTo>
                  <a:pt x="48409" y="34909"/>
                  <a:pt x="48385" y="34821"/>
                  <a:pt x="48371" y="34807"/>
                </a:cubicBezTo>
                <a:cubicBezTo>
                  <a:pt x="48371" y="34897"/>
                  <a:pt x="48353" y="34897"/>
                  <a:pt x="48353" y="34916"/>
                </a:cubicBezTo>
                <a:cubicBezTo>
                  <a:pt x="48345" y="34924"/>
                  <a:pt x="48340" y="34932"/>
                  <a:pt x="48336" y="34932"/>
                </a:cubicBezTo>
                <a:cubicBezTo>
                  <a:pt x="48331" y="34932"/>
                  <a:pt x="48327" y="34919"/>
                  <a:pt x="48317" y="34879"/>
                </a:cubicBezTo>
                <a:cubicBezTo>
                  <a:pt x="48299" y="34843"/>
                  <a:pt x="48281" y="34807"/>
                  <a:pt x="48244" y="34771"/>
                </a:cubicBezTo>
                <a:cubicBezTo>
                  <a:pt x="48226" y="34952"/>
                  <a:pt x="48208" y="34897"/>
                  <a:pt x="48190" y="34952"/>
                </a:cubicBezTo>
                <a:cubicBezTo>
                  <a:pt x="48186" y="34954"/>
                  <a:pt x="48181" y="34955"/>
                  <a:pt x="48177" y="34955"/>
                </a:cubicBezTo>
                <a:cubicBezTo>
                  <a:pt x="48149" y="34955"/>
                  <a:pt x="48133" y="34898"/>
                  <a:pt x="48118" y="34771"/>
                </a:cubicBezTo>
                <a:cubicBezTo>
                  <a:pt x="48100" y="34779"/>
                  <a:pt x="48087" y="34800"/>
                  <a:pt x="48078" y="34800"/>
                </a:cubicBezTo>
                <a:cubicBezTo>
                  <a:pt x="48068" y="34800"/>
                  <a:pt x="48063" y="34775"/>
                  <a:pt x="48063" y="34680"/>
                </a:cubicBezTo>
                <a:cubicBezTo>
                  <a:pt x="48063" y="34573"/>
                  <a:pt x="48063" y="34547"/>
                  <a:pt x="48062" y="34547"/>
                </a:cubicBezTo>
                <a:cubicBezTo>
                  <a:pt x="48061" y="34547"/>
                  <a:pt x="48058" y="34570"/>
                  <a:pt x="48053" y="34570"/>
                </a:cubicBezTo>
                <a:cubicBezTo>
                  <a:pt x="48051" y="34570"/>
                  <a:pt x="48048" y="34566"/>
                  <a:pt x="48045" y="34553"/>
                </a:cubicBezTo>
                <a:cubicBezTo>
                  <a:pt x="48037" y="34522"/>
                  <a:pt x="48033" y="34504"/>
                  <a:pt x="48029" y="34504"/>
                </a:cubicBezTo>
                <a:cubicBezTo>
                  <a:pt x="48024" y="34504"/>
                  <a:pt x="48019" y="34536"/>
                  <a:pt x="48009" y="34608"/>
                </a:cubicBezTo>
                <a:cubicBezTo>
                  <a:pt x="47997" y="34596"/>
                  <a:pt x="47977" y="34445"/>
                  <a:pt x="47959" y="34445"/>
                </a:cubicBezTo>
                <a:cubicBezTo>
                  <a:pt x="47950" y="34445"/>
                  <a:pt x="47942" y="34482"/>
                  <a:pt x="47936" y="34590"/>
                </a:cubicBezTo>
                <a:cubicBezTo>
                  <a:pt x="47933" y="34586"/>
                  <a:pt x="47930" y="34585"/>
                  <a:pt x="47927" y="34585"/>
                </a:cubicBezTo>
                <a:cubicBezTo>
                  <a:pt x="47908" y="34585"/>
                  <a:pt x="47889" y="34634"/>
                  <a:pt x="47870" y="34634"/>
                </a:cubicBezTo>
                <a:cubicBezTo>
                  <a:pt x="47856" y="34634"/>
                  <a:pt x="47842" y="34608"/>
                  <a:pt x="47828" y="34517"/>
                </a:cubicBezTo>
                <a:cubicBezTo>
                  <a:pt x="47812" y="34408"/>
                  <a:pt x="47797" y="34379"/>
                  <a:pt x="47782" y="34379"/>
                </a:cubicBezTo>
                <a:cubicBezTo>
                  <a:pt x="47767" y="34379"/>
                  <a:pt x="47753" y="34414"/>
                  <a:pt x="47743" y="34414"/>
                </a:cubicBezTo>
                <a:cubicBezTo>
                  <a:pt x="47741" y="34414"/>
                  <a:pt x="47739" y="34412"/>
                  <a:pt x="47737" y="34409"/>
                </a:cubicBezTo>
                <a:cubicBezTo>
                  <a:pt x="47729" y="34448"/>
                  <a:pt x="47721" y="34464"/>
                  <a:pt x="47715" y="34464"/>
                </a:cubicBezTo>
                <a:cubicBezTo>
                  <a:pt x="47707" y="34464"/>
                  <a:pt x="47701" y="34439"/>
                  <a:pt x="47701" y="34409"/>
                </a:cubicBezTo>
                <a:cubicBezTo>
                  <a:pt x="47701" y="34354"/>
                  <a:pt x="47683" y="34282"/>
                  <a:pt x="47683" y="34227"/>
                </a:cubicBezTo>
                <a:cubicBezTo>
                  <a:pt x="47683" y="34191"/>
                  <a:pt x="47683" y="34178"/>
                  <a:pt x="47682" y="34178"/>
                </a:cubicBezTo>
                <a:cubicBezTo>
                  <a:pt x="47680" y="34178"/>
                  <a:pt x="47676" y="34206"/>
                  <a:pt x="47665" y="34227"/>
                </a:cubicBezTo>
                <a:lnTo>
                  <a:pt x="47665" y="34173"/>
                </a:lnTo>
                <a:cubicBezTo>
                  <a:pt x="47665" y="34049"/>
                  <a:pt x="47665" y="34019"/>
                  <a:pt x="47666" y="34019"/>
                </a:cubicBezTo>
                <a:cubicBezTo>
                  <a:pt x="47667" y="34019"/>
                  <a:pt x="47669" y="34046"/>
                  <a:pt x="47674" y="34046"/>
                </a:cubicBezTo>
                <a:cubicBezTo>
                  <a:pt x="47676" y="34046"/>
                  <a:pt x="47679" y="34038"/>
                  <a:pt x="47683" y="34010"/>
                </a:cubicBezTo>
                <a:cubicBezTo>
                  <a:pt x="47683" y="34016"/>
                  <a:pt x="47683" y="34019"/>
                  <a:pt x="47684" y="34019"/>
                </a:cubicBezTo>
                <a:cubicBezTo>
                  <a:pt x="47688" y="34019"/>
                  <a:pt x="47701" y="33956"/>
                  <a:pt x="47701" y="33956"/>
                </a:cubicBezTo>
                <a:lnTo>
                  <a:pt x="47701" y="33829"/>
                </a:lnTo>
                <a:lnTo>
                  <a:pt x="47701" y="33793"/>
                </a:lnTo>
                <a:lnTo>
                  <a:pt x="47701" y="33666"/>
                </a:lnTo>
                <a:lnTo>
                  <a:pt x="47701" y="33521"/>
                </a:lnTo>
                <a:lnTo>
                  <a:pt x="47701" y="33413"/>
                </a:lnTo>
                <a:cubicBezTo>
                  <a:pt x="47701" y="33358"/>
                  <a:pt x="47701" y="33304"/>
                  <a:pt x="47701" y="33268"/>
                </a:cubicBezTo>
                <a:cubicBezTo>
                  <a:pt x="47701" y="33213"/>
                  <a:pt x="47701" y="33250"/>
                  <a:pt x="47683" y="33105"/>
                </a:cubicBezTo>
                <a:cubicBezTo>
                  <a:pt x="47683" y="33088"/>
                  <a:pt x="47682" y="33082"/>
                  <a:pt x="47681" y="33082"/>
                </a:cubicBezTo>
                <a:cubicBezTo>
                  <a:pt x="47676" y="33082"/>
                  <a:pt x="47667" y="33143"/>
                  <a:pt x="47665" y="33143"/>
                </a:cubicBezTo>
                <a:cubicBezTo>
                  <a:pt x="47665" y="33143"/>
                  <a:pt x="47665" y="33142"/>
                  <a:pt x="47665" y="33141"/>
                </a:cubicBezTo>
                <a:cubicBezTo>
                  <a:pt x="47651" y="33113"/>
                  <a:pt x="47626" y="33075"/>
                  <a:pt x="47599" y="33075"/>
                </a:cubicBezTo>
                <a:cubicBezTo>
                  <a:pt x="47591" y="33075"/>
                  <a:pt x="47583" y="33078"/>
                  <a:pt x="47574" y="33087"/>
                </a:cubicBezTo>
                <a:cubicBezTo>
                  <a:pt x="47574" y="33032"/>
                  <a:pt x="47556" y="32996"/>
                  <a:pt x="47538" y="32960"/>
                </a:cubicBezTo>
                <a:cubicBezTo>
                  <a:pt x="47520" y="32924"/>
                  <a:pt x="47502" y="32905"/>
                  <a:pt x="47484" y="32905"/>
                </a:cubicBezTo>
                <a:cubicBezTo>
                  <a:pt x="47466" y="32905"/>
                  <a:pt x="47447" y="32942"/>
                  <a:pt x="47447" y="33068"/>
                </a:cubicBezTo>
                <a:cubicBezTo>
                  <a:pt x="47447" y="32909"/>
                  <a:pt x="47435" y="32818"/>
                  <a:pt x="47414" y="32818"/>
                </a:cubicBezTo>
                <a:cubicBezTo>
                  <a:pt x="47399" y="32818"/>
                  <a:pt x="47379" y="32863"/>
                  <a:pt x="47357" y="32960"/>
                </a:cubicBezTo>
                <a:cubicBezTo>
                  <a:pt x="47339" y="32851"/>
                  <a:pt x="47266" y="32779"/>
                  <a:pt x="47158" y="32742"/>
                </a:cubicBezTo>
                <a:cubicBezTo>
                  <a:pt x="47112" y="32742"/>
                  <a:pt x="47066" y="32497"/>
                  <a:pt x="47042" y="32497"/>
                </a:cubicBezTo>
                <a:cubicBezTo>
                  <a:pt x="47037" y="32497"/>
                  <a:pt x="47034" y="32505"/>
                  <a:pt x="47031" y="32525"/>
                </a:cubicBezTo>
                <a:cubicBezTo>
                  <a:pt x="47031" y="32441"/>
                  <a:pt x="47023" y="32325"/>
                  <a:pt x="47012" y="32325"/>
                </a:cubicBezTo>
                <a:cubicBezTo>
                  <a:pt x="47007" y="32325"/>
                  <a:pt x="47001" y="32355"/>
                  <a:pt x="46995" y="32435"/>
                </a:cubicBezTo>
                <a:cubicBezTo>
                  <a:pt x="46995" y="32380"/>
                  <a:pt x="46977" y="32416"/>
                  <a:pt x="46959" y="32326"/>
                </a:cubicBezTo>
                <a:cubicBezTo>
                  <a:pt x="46959" y="32331"/>
                  <a:pt x="46958" y="32333"/>
                  <a:pt x="46958" y="32333"/>
                </a:cubicBezTo>
                <a:cubicBezTo>
                  <a:pt x="46956" y="32333"/>
                  <a:pt x="46944" y="32175"/>
                  <a:pt x="46931" y="32175"/>
                </a:cubicBezTo>
                <a:cubicBezTo>
                  <a:pt x="46928" y="32175"/>
                  <a:pt x="46925" y="32182"/>
                  <a:pt x="46922" y="32199"/>
                </a:cubicBezTo>
                <a:cubicBezTo>
                  <a:pt x="46922" y="32080"/>
                  <a:pt x="46913" y="32039"/>
                  <a:pt x="46900" y="32039"/>
                </a:cubicBezTo>
                <a:cubicBezTo>
                  <a:pt x="46896" y="32039"/>
                  <a:pt x="46891" y="32044"/>
                  <a:pt x="46886" y="32054"/>
                </a:cubicBezTo>
                <a:cubicBezTo>
                  <a:pt x="46868" y="32000"/>
                  <a:pt x="46868" y="31946"/>
                  <a:pt x="46850" y="31891"/>
                </a:cubicBezTo>
                <a:cubicBezTo>
                  <a:pt x="46839" y="31848"/>
                  <a:pt x="46835" y="31812"/>
                  <a:pt x="46829" y="31812"/>
                </a:cubicBezTo>
                <a:cubicBezTo>
                  <a:pt x="46825" y="31812"/>
                  <a:pt x="46821" y="31829"/>
                  <a:pt x="46814" y="31873"/>
                </a:cubicBezTo>
                <a:cubicBezTo>
                  <a:pt x="46774" y="31873"/>
                  <a:pt x="46734" y="31651"/>
                  <a:pt x="46695" y="31651"/>
                </a:cubicBezTo>
                <a:cubicBezTo>
                  <a:pt x="46680" y="31651"/>
                  <a:pt x="46665" y="31681"/>
                  <a:pt x="46651" y="31765"/>
                </a:cubicBezTo>
                <a:cubicBezTo>
                  <a:pt x="46608" y="31712"/>
                  <a:pt x="46572" y="31684"/>
                  <a:pt x="46543" y="31684"/>
                </a:cubicBezTo>
                <a:cubicBezTo>
                  <a:pt x="46521" y="31684"/>
                  <a:pt x="46503" y="31698"/>
                  <a:pt x="46488" y="31728"/>
                </a:cubicBezTo>
                <a:cubicBezTo>
                  <a:pt x="46451" y="31728"/>
                  <a:pt x="46415" y="31728"/>
                  <a:pt x="46379" y="31765"/>
                </a:cubicBezTo>
                <a:cubicBezTo>
                  <a:pt x="46343" y="31801"/>
                  <a:pt x="46288" y="31891"/>
                  <a:pt x="46234" y="31891"/>
                </a:cubicBezTo>
                <a:cubicBezTo>
                  <a:pt x="46210" y="32046"/>
                  <a:pt x="46194" y="32161"/>
                  <a:pt x="46181" y="32161"/>
                </a:cubicBezTo>
                <a:cubicBezTo>
                  <a:pt x="46174" y="32161"/>
                  <a:pt x="46168" y="32129"/>
                  <a:pt x="46162" y="32054"/>
                </a:cubicBezTo>
                <a:cubicBezTo>
                  <a:pt x="46157" y="32109"/>
                  <a:pt x="46153" y="32127"/>
                  <a:pt x="46148" y="32127"/>
                </a:cubicBezTo>
                <a:cubicBezTo>
                  <a:pt x="46139" y="32127"/>
                  <a:pt x="46130" y="32054"/>
                  <a:pt x="46121" y="32054"/>
                </a:cubicBezTo>
                <a:cubicBezTo>
                  <a:pt x="46116" y="32054"/>
                  <a:pt x="46112" y="32072"/>
                  <a:pt x="46107" y="32127"/>
                </a:cubicBezTo>
                <a:cubicBezTo>
                  <a:pt x="46095" y="32215"/>
                  <a:pt x="46091" y="32260"/>
                  <a:pt x="46084" y="32260"/>
                </a:cubicBezTo>
                <a:cubicBezTo>
                  <a:pt x="46080" y="32260"/>
                  <a:pt x="46077" y="32252"/>
                  <a:pt x="46071" y="32235"/>
                </a:cubicBezTo>
                <a:cubicBezTo>
                  <a:pt x="46058" y="32235"/>
                  <a:pt x="46046" y="32390"/>
                  <a:pt x="46033" y="32390"/>
                </a:cubicBezTo>
                <a:cubicBezTo>
                  <a:pt x="46027" y="32390"/>
                  <a:pt x="46022" y="32364"/>
                  <a:pt x="46017" y="32290"/>
                </a:cubicBezTo>
                <a:cubicBezTo>
                  <a:pt x="46017" y="32308"/>
                  <a:pt x="46015" y="32316"/>
                  <a:pt x="46013" y="32316"/>
                </a:cubicBezTo>
                <a:cubicBezTo>
                  <a:pt x="46004" y="32316"/>
                  <a:pt x="45985" y="32243"/>
                  <a:pt x="45971" y="32243"/>
                </a:cubicBezTo>
                <a:cubicBezTo>
                  <a:pt x="45968" y="32243"/>
                  <a:pt x="45965" y="32246"/>
                  <a:pt x="45963" y="32254"/>
                </a:cubicBezTo>
                <a:cubicBezTo>
                  <a:pt x="45944" y="32235"/>
                  <a:pt x="45926" y="32213"/>
                  <a:pt x="45910" y="32213"/>
                </a:cubicBezTo>
                <a:cubicBezTo>
                  <a:pt x="45895" y="32213"/>
                  <a:pt x="45881" y="32235"/>
                  <a:pt x="45872" y="32308"/>
                </a:cubicBezTo>
                <a:cubicBezTo>
                  <a:pt x="45862" y="32303"/>
                  <a:pt x="45853" y="32301"/>
                  <a:pt x="45843" y="32301"/>
                </a:cubicBezTo>
                <a:cubicBezTo>
                  <a:pt x="45818" y="32301"/>
                  <a:pt x="45795" y="32318"/>
                  <a:pt x="45781" y="32344"/>
                </a:cubicBezTo>
                <a:cubicBezTo>
                  <a:pt x="45773" y="32361"/>
                  <a:pt x="45761" y="32374"/>
                  <a:pt x="45750" y="32374"/>
                </a:cubicBezTo>
                <a:cubicBezTo>
                  <a:pt x="45738" y="32374"/>
                  <a:pt x="45727" y="32356"/>
                  <a:pt x="45727" y="32308"/>
                </a:cubicBezTo>
                <a:cubicBezTo>
                  <a:pt x="45715" y="32308"/>
                  <a:pt x="45687" y="32340"/>
                  <a:pt x="45653" y="32340"/>
                </a:cubicBezTo>
                <a:cubicBezTo>
                  <a:pt x="45637" y="32340"/>
                  <a:pt x="45618" y="32332"/>
                  <a:pt x="45600" y="32308"/>
                </a:cubicBezTo>
                <a:cubicBezTo>
                  <a:pt x="45593" y="32298"/>
                  <a:pt x="45585" y="32294"/>
                  <a:pt x="45579" y="32294"/>
                </a:cubicBezTo>
                <a:cubicBezTo>
                  <a:pt x="45550" y="32294"/>
                  <a:pt x="45528" y="32367"/>
                  <a:pt x="45517" y="32367"/>
                </a:cubicBezTo>
                <a:cubicBezTo>
                  <a:pt x="45512" y="32367"/>
                  <a:pt x="45510" y="32352"/>
                  <a:pt x="45510" y="32308"/>
                </a:cubicBezTo>
                <a:cubicBezTo>
                  <a:pt x="45474" y="32380"/>
                  <a:pt x="45437" y="32435"/>
                  <a:pt x="45383" y="32489"/>
                </a:cubicBezTo>
                <a:cubicBezTo>
                  <a:pt x="45374" y="32483"/>
                  <a:pt x="45366" y="32480"/>
                  <a:pt x="45357" y="32480"/>
                </a:cubicBezTo>
                <a:cubicBezTo>
                  <a:pt x="45294" y="32480"/>
                  <a:pt x="45238" y="32640"/>
                  <a:pt x="45238" y="32688"/>
                </a:cubicBezTo>
                <a:lnTo>
                  <a:pt x="45238" y="32543"/>
                </a:lnTo>
                <a:lnTo>
                  <a:pt x="45238" y="32235"/>
                </a:lnTo>
                <a:lnTo>
                  <a:pt x="45238" y="31783"/>
                </a:lnTo>
                <a:lnTo>
                  <a:pt x="45347" y="31728"/>
                </a:lnTo>
                <a:lnTo>
                  <a:pt x="45383" y="31276"/>
                </a:lnTo>
                <a:lnTo>
                  <a:pt x="44152" y="31276"/>
                </a:lnTo>
                <a:lnTo>
                  <a:pt x="44170" y="31674"/>
                </a:lnTo>
                <a:lnTo>
                  <a:pt x="44278" y="31765"/>
                </a:lnTo>
                <a:lnTo>
                  <a:pt x="44278" y="32724"/>
                </a:lnTo>
                <a:lnTo>
                  <a:pt x="43916" y="32724"/>
                </a:lnTo>
                <a:lnTo>
                  <a:pt x="43916" y="32579"/>
                </a:lnTo>
                <a:lnTo>
                  <a:pt x="44007" y="32416"/>
                </a:lnTo>
                <a:lnTo>
                  <a:pt x="44007" y="31982"/>
                </a:lnTo>
                <a:lnTo>
                  <a:pt x="42811" y="31982"/>
                </a:lnTo>
                <a:lnTo>
                  <a:pt x="42811" y="32416"/>
                </a:lnTo>
                <a:lnTo>
                  <a:pt x="42956" y="32543"/>
                </a:lnTo>
                <a:lnTo>
                  <a:pt x="42956" y="33394"/>
                </a:lnTo>
                <a:lnTo>
                  <a:pt x="40131" y="33340"/>
                </a:lnTo>
                <a:lnTo>
                  <a:pt x="40131" y="31855"/>
                </a:lnTo>
                <a:lnTo>
                  <a:pt x="39715" y="31113"/>
                </a:lnTo>
                <a:lnTo>
                  <a:pt x="39606" y="29972"/>
                </a:lnTo>
                <a:lnTo>
                  <a:pt x="39497" y="31095"/>
                </a:lnTo>
                <a:lnTo>
                  <a:pt x="38954" y="31946"/>
                </a:lnTo>
                <a:lnTo>
                  <a:pt x="38900" y="28125"/>
                </a:lnTo>
                <a:lnTo>
                  <a:pt x="39117" y="27780"/>
                </a:lnTo>
                <a:lnTo>
                  <a:pt x="39117" y="25825"/>
                </a:lnTo>
                <a:lnTo>
                  <a:pt x="38954" y="25625"/>
                </a:lnTo>
                <a:lnTo>
                  <a:pt x="38701" y="24195"/>
                </a:lnTo>
                <a:lnTo>
                  <a:pt x="38447" y="25644"/>
                </a:lnTo>
                <a:lnTo>
                  <a:pt x="38320" y="25807"/>
                </a:lnTo>
                <a:lnTo>
                  <a:pt x="38320" y="26006"/>
                </a:lnTo>
                <a:lnTo>
                  <a:pt x="37958" y="25372"/>
                </a:lnTo>
                <a:lnTo>
                  <a:pt x="37849" y="24213"/>
                </a:lnTo>
                <a:lnTo>
                  <a:pt x="37777" y="24122"/>
                </a:lnTo>
                <a:lnTo>
                  <a:pt x="37777" y="24774"/>
                </a:lnTo>
                <a:lnTo>
                  <a:pt x="37614" y="24050"/>
                </a:lnTo>
                <a:lnTo>
                  <a:pt x="37578" y="22945"/>
                </a:lnTo>
                <a:lnTo>
                  <a:pt x="37523" y="22945"/>
                </a:lnTo>
                <a:lnTo>
                  <a:pt x="37451" y="23742"/>
                </a:lnTo>
                <a:lnTo>
                  <a:pt x="36998" y="23724"/>
                </a:lnTo>
                <a:lnTo>
                  <a:pt x="36890" y="22981"/>
                </a:lnTo>
                <a:lnTo>
                  <a:pt x="36835" y="22981"/>
                </a:lnTo>
                <a:lnTo>
                  <a:pt x="36690" y="24829"/>
                </a:lnTo>
                <a:lnTo>
                  <a:pt x="36527" y="24014"/>
                </a:lnTo>
                <a:lnTo>
                  <a:pt x="36256" y="25770"/>
                </a:lnTo>
                <a:lnTo>
                  <a:pt x="36256" y="25951"/>
                </a:lnTo>
                <a:lnTo>
                  <a:pt x="35930" y="25970"/>
                </a:lnTo>
                <a:lnTo>
                  <a:pt x="35912" y="25843"/>
                </a:lnTo>
                <a:lnTo>
                  <a:pt x="36038" y="25843"/>
                </a:lnTo>
                <a:lnTo>
                  <a:pt x="35930" y="25680"/>
                </a:lnTo>
                <a:lnTo>
                  <a:pt x="35640" y="24086"/>
                </a:lnTo>
                <a:lnTo>
                  <a:pt x="35314" y="25644"/>
                </a:lnTo>
                <a:lnTo>
                  <a:pt x="35133" y="25843"/>
                </a:lnTo>
                <a:lnTo>
                  <a:pt x="35260" y="25843"/>
                </a:lnTo>
                <a:lnTo>
                  <a:pt x="35260" y="26748"/>
                </a:lnTo>
                <a:lnTo>
                  <a:pt x="33648" y="24648"/>
                </a:lnTo>
                <a:lnTo>
                  <a:pt x="32833" y="24648"/>
                </a:lnTo>
                <a:lnTo>
                  <a:pt x="32833" y="24086"/>
                </a:lnTo>
                <a:lnTo>
                  <a:pt x="32525" y="24068"/>
                </a:lnTo>
                <a:lnTo>
                  <a:pt x="32380" y="23905"/>
                </a:lnTo>
                <a:lnTo>
                  <a:pt x="32380" y="23344"/>
                </a:lnTo>
                <a:lnTo>
                  <a:pt x="32163" y="23144"/>
                </a:lnTo>
                <a:lnTo>
                  <a:pt x="32163" y="22022"/>
                </a:lnTo>
                <a:lnTo>
                  <a:pt x="32036" y="21804"/>
                </a:lnTo>
                <a:lnTo>
                  <a:pt x="31765" y="19396"/>
                </a:lnTo>
                <a:lnTo>
                  <a:pt x="31493" y="21804"/>
                </a:lnTo>
                <a:lnTo>
                  <a:pt x="31384" y="22004"/>
                </a:lnTo>
                <a:lnTo>
                  <a:pt x="31384" y="23163"/>
                </a:lnTo>
                <a:lnTo>
                  <a:pt x="31113" y="23344"/>
                </a:lnTo>
                <a:lnTo>
                  <a:pt x="31113" y="23905"/>
                </a:lnTo>
                <a:lnTo>
                  <a:pt x="30823" y="23905"/>
                </a:lnTo>
                <a:lnTo>
                  <a:pt x="30823" y="23307"/>
                </a:lnTo>
                <a:lnTo>
                  <a:pt x="30678" y="22981"/>
                </a:lnTo>
                <a:lnTo>
                  <a:pt x="30153" y="22981"/>
                </a:lnTo>
                <a:lnTo>
                  <a:pt x="29917" y="23199"/>
                </a:lnTo>
                <a:lnTo>
                  <a:pt x="29917" y="23905"/>
                </a:lnTo>
                <a:lnTo>
                  <a:pt x="29410" y="23887"/>
                </a:lnTo>
                <a:lnTo>
                  <a:pt x="29410" y="22384"/>
                </a:lnTo>
                <a:lnTo>
                  <a:pt x="29610" y="22384"/>
                </a:lnTo>
                <a:lnTo>
                  <a:pt x="29447" y="22167"/>
                </a:lnTo>
                <a:lnTo>
                  <a:pt x="28994" y="19975"/>
                </a:lnTo>
                <a:lnTo>
                  <a:pt x="28595" y="22148"/>
                </a:lnTo>
                <a:lnTo>
                  <a:pt x="28360" y="22438"/>
                </a:lnTo>
                <a:lnTo>
                  <a:pt x="28595" y="22438"/>
                </a:lnTo>
                <a:lnTo>
                  <a:pt x="28595" y="23760"/>
                </a:lnTo>
                <a:lnTo>
                  <a:pt x="27980" y="23760"/>
                </a:lnTo>
                <a:lnTo>
                  <a:pt x="27654" y="20881"/>
                </a:lnTo>
                <a:lnTo>
                  <a:pt x="27364" y="23851"/>
                </a:lnTo>
                <a:lnTo>
                  <a:pt x="25988" y="23851"/>
                </a:lnTo>
                <a:lnTo>
                  <a:pt x="25915" y="5814"/>
                </a:lnTo>
                <a:lnTo>
                  <a:pt x="25897" y="5126"/>
                </a:lnTo>
                <a:lnTo>
                  <a:pt x="26060" y="5126"/>
                </a:lnTo>
                <a:lnTo>
                  <a:pt x="25571" y="4673"/>
                </a:lnTo>
                <a:lnTo>
                  <a:pt x="24485" y="1467"/>
                </a:lnTo>
                <a:lnTo>
                  <a:pt x="243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345029">
            <a:off x="8280093" y="4168596"/>
            <a:ext cx="2476463" cy="1499450"/>
          </a:xfrm>
          <a:custGeom>
            <a:avLst/>
            <a:gdLst/>
            <a:ahLst/>
            <a:cxnLst/>
            <a:rect l="l" t="t" r="r" b="b"/>
            <a:pathLst>
              <a:path w="72184" h="43706" extrusionOk="0">
                <a:moveTo>
                  <a:pt x="58165" y="1"/>
                </a:moveTo>
                <a:lnTo>
                  <a:pt x="56506" y="3771"/>
                </a:lnTo>
                <a:lnTo>
                  <a:pt x="54700" y="9347"/>
                </a:lnTo>
                <a:lnTo>
                  <a:pt x="53944" y="9494"/>
                </a:lnTo>
                <a:lnTo>
                  <a:pt x="53650" y="11310"/>
                </a:lnTo>
                <a:lnTo>
                  <a:pt x="51991" y="10554"/>
                </a:lnTo>
                <a:lnTo>
                  <a:pt x="48819" y="6333"/>
                </a:lnTo>
                <a:lnTo>
                  <a:pt x="48368" y="10554"/>
                </a:lnTo>
                <a:lnTo>
                  <a:pt x="46562" y="8895"/>
                </a:lnTo>
                <a:lnTo>
                  <a:pt x="46257" y="11006"/>
                </a:lnTo>
                <a:lnTo>
                  <a:pt x="44608" y="8297"/>
                </a:lnTo>
                <a:lnTo>
                  <a:pt x="43852" y="11006"/>
                </a:lnTo>
                <a:lnTo>
                  <a:pt x="40230" y="4380"/>
                </a:lnTo>
                <a:lnTo>
                  <a:pt x="39778" y="12360"/>
                </a:lnTo>
                <a:lnTo>
                  <a:pt x="37216" y="11006"/>
                </a:lnTo>
                <a:lnTo>
                  <a:pt x="36922" y="13568"/>
                </a:lnTo>
                <a:lnTo>
                  <a:pt x="36764" y="18692"/>
                </a:lnTo>
                <a:lnTo>
                  <a:pt x="35116" y="18986"/>
                </a:lnTo>
                <a:lnTo>
                  <a:pt x="29382" y="9042"/>
                </a:lnTo>
                <a:lnTo>
                  <a:pt x="28637" y="19596"/>
                </a:lnTo>
                <a:lnTo>
                  <a:pt x="26368" y="16130"/>
                </a:lnTo>
                <a:lnTo>
                  <a:pt x="18535" y="25171"/>
                </a:lnTo>
                <a:lnTo>
                  <a:pt x="11300" y="6186"/>
                </a:lnTo>
                <a:lnTo>
                  <a:pt x="6480" y="23964"/>
                </a:lnTo>
                <a:lnTo>
                  <a:pt x="3771" y="24562"/>
                </a:lnTo>
                <a:lnTo>
                  <a:pt x="1" y="6480"/>
                </a:lnTo>
                <a:lnTo>
                  <a:pt x="1" y="43705"/>
                </a:lnTo>
                <a:lnTo>
                  <a:pt x="72184" y="35872"/>
                </a:lnTo>
                <a:lnTo>
                  <a:pt x="72184" y="12959"/>
                </a:lnTo>
                <a:lnTo>
                  <a:pt x="70220" y="13117"/>
                </a:lnTo>
                <a:lnTo>
                  <a:pt x="65999" y="5283"/>
                </a:lnTo>
                <a:lnTo>
                  <a:pt x="65547" y="10554"/>
                </a:lnTo>
                <a:lnTo>
                  <a:pt x="61630" y="1965"/>
                </a:lnTo>
                <a:lnTo>
                  <a:pt x="60727" y="8748"/>
                </a:lnTo>
                <a:lnTo>
                  <a:pt x="59677" y="8297"/>
                </a:lnTo>
                <a:lnTo>
                  <a:pt x="58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98109" y="3829591"/>
            <a:ext cx="90" cy="90"/>
          </a:xfrm>
          <a:custGeom>
            <a:avLst/>
            <a:gdLst/>
            <a:ahLst/>
            <a:cxnLst/>
            <a:rect l="l" t="t" r="r" b="b"/>
            <a:pathLst>
              <a:path w="1" h="1" extrusionOk="0">
                <a:moveTo>
                  <a:pt x="1" y="0"/>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198109" y="3829591"/>
            <a:ext cx="13094" cy="90"/>
          </a:xfrm>
          <a:custGeom>
            <a:avLst/>
            <a:gdLst/>
            <a:ahLst/>
            <a:cxnLst/>
            <a:rect l="l" t="t" r="r" b="b"/>
            <a:pathLst>
              <a:path w="146" h="1" extrusionOk="0">
                <a:moveTo>
                  <a:pt x="1" y="0"/>
                </a:moveTo>
                <a:lnTo>
                  <a:pt x="146" y="0"/>
                </a:lnTo>
                <a:lnTo>
                  <a:pt x="146" y="0"/>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flipH="1">
            <a:off x="6956403" y="2344559"/>
            <a:ext cx="1149513" cy="1172522"/>
          </a:xfrm>
          <a:custGeom>
            <a:avLst/>
            <a:gdLst/>
            <a:ahLst/>
            <a:cxnLst/>
            <a:rect l="l" t="t" r="r" b="b"/>
            <a:pathLst>
              <a:path w="18408" h="17577" extrusionOk="0">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130438" y="1200936"/>
            <a:ext cx="1762261" cy="1589757"/>
          </a:xfrm>
          <a:custGeom>
            <a:avLst/>
            <a:gdLst/>
            <a:ahLst/>
            <a:cxnLst/>
            <a:rect l="l" t="t" r="r" b="b"/>
            <a:pathLst>
              <a:path w="19650" h="17727" extrusionOk="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99813" y="3845575"/>
            <a:ext cx="3378774" cy="1942765"/>
          </a:xfrm>
          <a:custGeom>
            <a:avLst/>
            <a:gdLst/>
            <a:ahLst/>
            <a:cxnLst/>
            <a:rect l="l" t="t" r="r" b="b"/>
            <a:pathLst>
              <a:path w="93092" h="56628" extrusionOk="0">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3649" y="4336668"/>
            <a:ext cx="2476110" cy="1590221"/>
          </a:xfrm>
          <a:custGeom>
            <a:avLst/>
            <a:gdLst/>
            <a:ahLst/>
            <a:cxnLst/>
            <a:rect l="l" t="t" r="r" b="b"/>
            <a:pathLst>
              <a:path w="72174" h="46352" extrusionOk="0">
                <a:moveTo>
                  <a:pt x="14009" y="0"/>
                </a:moveTo>
                <a:lnTo>
                  <a:pt x="12507" y="8286"/>
                </a:lnTo>
                <a:lnTo>
                  <a:pt x="11447" y="8737"/>
                </a:lnTo>
                <a:lnTo>
                  <a:pt x="10544" y="1954"/>
                </a:lnTo>
                <a:lnTo>
                  <a:pt x="6627" y="10543"/>
                </a:lnTo>
                <a:lnTo>
                  <a:pt x="6175" y="5272"/>
                </a:lnTo>
                <a:lnTo>
                  <a:pt x="1954" y="13106"/>
                </a:lnTo>
                <a:lnTo>
                  <a:pt x="1" y="12959"/>
                </a:lnTo>
                <a:lnTo>
                  <a:pt x="1" y="35861"/>
                </a:lnTo>
                <a:lnTo>
                  <a:pt x="44692" y="46351"/>
                </a:lnTo>
                <a:lnTo>
                  <a:pt x="72173" y="43694"/>
                </a:lnTo>
                <a:lnTo>
                  <a:pt x="72173" y="6479"/>
                </a:lnTo>
                <a:lnTo>
                  <a:pt x="68403" y="24562"/>
                </a:lnTo>
                <a:lnTo>
                  <a:pt x="65694" y="23963"/>
                </a:lnTo>
                <a:lnTo>
                  <a:pt x="60874" y="6175"/>
                </a:lnTo>
                <a:lnTo>
                  <a:pt x="53639" y="25160"/>
                </a:lnTo>
                <a:lnTo>
                  <a:pt x="45806" y="16119"/>
                </a:lnTo>
                <a:lnTo>
                  <a:pt x="43548" y="19585"/>
                </a:lnTo>
                <a:lnTo>
                  <a:pt x="42792" y="9042"/>
                </a:lnTo>
                <a:lnTo>
                  <a:pt x="37069" y="18986"/>
                </a:lnTo>
                <a:lnTo>
                  <a:pt x="35410" y="18681"/>
                </a:lnTo>
                <a:lnTo>
                  <a:pt x="35263" y="13557"/>
                </a:lnTo>
                <a:lnTo>
                  <a:pt x="34958" y="10995"/>
                </a:lnTo>
                <a:lnTo>
                  <a:pt x="32396" y="12360"/>
                </a:lnTo>
                <a:lnTo>
                  <a:pt x="31944" y="4369"/>
                </a:lnTo>
                <a:lnTo>
                  <a:pt x="28322" y="10995"/>
                </a:lnTo>
                <a:lnTo>
                  <a:pt x="27576" y="8286"/>
                </a:lnTo>
                <a:lnTo>
                  <a:pt x="25917" y="10995"/>
                </a:lnTo>
                <a:lnTo>
                  <a:pt x="25612" y="8895"/>
                </a:lnTo>
                <a:lnTo>
                  <a:pt x="23806" y="10543"/>
                </a:lnTo>
                <a:lnTo>
                  <a:pt x="23355" y="6332"/>
                </a:lnTo>
                <a:lnTo>
                  <a:pt x="20194" y="10543"/>
                </a:lnTo>
                <a:lnTo>
                  <a:pt x="18535" y="11299"/>
                </a:lnTo>
                <a:lnTo>
                  <a:pt x="18230" y="9493"/>
                </a:lnTo>
                <a:lnTo>
                  <a:pt x="17474" y="9346"/>
                </a:lnTo>
                <a:lnTo>
                  <a:pt x="15668" y="3770"/>
                </a:lnTo>
                <a:lnTo>
                  <a:pt x="140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173801" y="4429050"/>
            <a:ext cx="2816434" cy="1657189"/>
          </a:xfrm>
          <a:custGeom>
            <a:avLst/>
            <a:gdLst/>
            <a:ahLst/>
            <a:cxnLst/>
            <a:rect l="l" t="t" r="r" b="b"/>
            <a:pathLst>
              <a:path w="73927" h="48304" extrusionOk="0">
                <a:moveTo>
                  <a:pt x="72372" y="0"/>
                </a:moveTo>
                <a:lnTo>
                  <a:pt x="66313" y="18345"/>
                </a:lnTo>
                <a:lnTo>
                  <a:pt x="60947" y="347"/>
                </a:lnTo>
                <a:lnTo>
                  <a:pt x="53155" y="28562"/>
                </a:lnTo>
                <a:lnTo>
                  <a:pt x="49165" y="29602"/>
                </a:lnTo>
                <a:lnTo>
                  <a:pt x="42760" y="25097"/>
                </a:lnTo>
                <a:lnTo>
                  <a:pt x="40166" y="25097"/>
                </a:lnTo>
                <a:lnTo>
                  <a:pt x="39126" y="22682"/>
                </a:lnTo>
                <a:lnTo>
                  <a:pt x="40680" y="18345"/>
                </a:lnTo>
                <a:lnTo>
                  <a:pt x="39126" y="16444"/>
                </a:lnTo>
                <a:lnTo>
                  <a:pt x="31335" y="17831"/>
                </a:lnTo>
                <a:lnTo>
                  <a:pt x="28909" y="10207"/>
                </a:lnTo>
                <a:lnTo>
                  <a:pt x="27187" y="18345"/>
                </a:lnTo>
                <a:lnTo>
                  <a:pt x="24236" y="19731"/>
                </a:lnTo>
                <a:lnTo>
                  <a:pt x="20603" y="8306"/>
                </a:lnTo>
                <a:lnTo>
                  <a:pt x="17830" y="19563"/>
                </a:lnTo>
                <a:lnTo>
                  <a:pt x="16098" y="16959"/>
                </a:lnTo>
                <a:lnTo>
                  <a:pt x="15058" y="21642"/>
                </a:lnTo>
                <a:lnTo>
                  <a:pt x="12811" y="18692"/>
                </a:lnTo>
                <a:lnTo>
                  <a:pt x="12118" y="14019"/>
                </a:lnTo>
                <a:lnTo>
                  <a:pt x="9692" y="17831"/>
                </a:lnTo>
                <a:lnTo>
                  <a:pt x="8485" y="6227"/>
                </a:lnTo>
                <a:lnTo>
                  <a:pt x="4326" y="18177"/>
                </a:lnTo>
                <a:lnTo>
                  <a:pt x="1386" y="7960"/>
                </a:lnTo>
                <a:lnTo>
                  <a:pt x="0" y="11425"/>
                </a:lnTo>
                <a:lnTo>
                  <a:pt x="0" y="40680"/>
                </a:lnTo>
                <a:lnTo>
                  <a:pt x="20781" y="48304"/>
                </a:lnTo>
                <a:lnTo>
                  <a:pt x="73926" y="40512"/>
                </a:lnTo>
                <a:lnTo>
                  <a:pt x="72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711487" y="4336679"/>
            <a:ext cx="2432505" cy="1163299"/>
          </a:xfrm>
          <a:custGeom>
            <a:avLst/>
            <a:gdLst/>
            <a:ahLst/>
            <a:cxnLst/>
            <a:rect l="l" t="t" r="r" b="b"/>
            <a:pathLst>
              <a:path w="70903" h="33908" extrusionOk="0">
                <a:moveTo>
                  <a:pt x="65001" y="1"/>
                </a:moveTo>
                <a:lnTo>
                  <a:pt x="61399" y="17212"/>
                </a:lnTo>
                <a:lnTo>
                  <a:pt x="50100" y="21569"/>
                </a:lnTo>
                <a:lnTo>
                  <a:pt x="45732" y="19774"/>
                </a:lnTo>
                <a:lnTo>
                  <a:pt x="47527" y="13872"/>
                </a:lnTo>
                <a:lnTo>
                  <a:pt x="38791" y="9241"/>
                </a:lnTo>
                <a:lnTo>
                  <a:pt x="30568" y="11552"/>
                </a:lnTo>
                <a:lnTo>
                  <a:pt x="19522" y="17464"/>
                </a:lnTo>
                <a:lnTo>
                  <a:pt x="15416" y="2563"/>
                </a:lnTo>
                <a:lnTo>
                  <a:pt x="7456" y="26715"/>
                </a:lnTo>
                <a:lnTo>
                  <a:pt x="5146" y="18230"/>
                </a:lnTo>
                <a:lnTo>
                  <a:pt x="0" y="31850"/>
                </a:lnTo>
                <a:lnTo>
                  <a:pt x="70902" y="33908"/>
                </a:lnTo>
                <a:lnTo>
                  <a:pt x="70902" y="33908"/>
                </a:lnTo>
                <a:lnTo>
                  <a:pt x="65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68658">
            <a:off x="6001603" y="4548508"/>
            <a:ext cx="1267095" cy="794739"/>
          </a:xfrm>
          <a:custGeom>
            <a:avLst/>
            <a:gdLst/>
            <a:ahLst/>
            <a:cxnLst/>
            <a:rect l="l" t="t" r="r" b="b"/>
            <a:pathLst>
              <a:path w="30275" h="23166" extrusionOk="0">
                <a:moveTo>
                  <a:pt x="17926" y="1"/>
                </a:moveTo>
                <a:lnTo>
                  <a:pt x="12350" y="21307"/>
                </a:lnTo>
                <a:lnTo>
                  <a:pt x="9473" y="13526"/>
                </a:lnTo>
                <a:lnTo>
                  <a:pt x="5923" y="18429"/>
                </a:lnTo>
                <a:lnTo>
                  <a:pt x="1" y="16907"/>
                </a:lnTo>
                <a:lnTo>
                  <a:pt x="505" y="23165"/>
                </a:lnTo>
                <a:lnTo>
                  <a:pt x="30275" y="21811"/>
                </a:lnTo>
                <a:lnTo>
                  <a:pt x="21139" y="4568"/>
                </a:lnTo>
                <a:lnTo>
                  <a:pt x="17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150589" y="120357"/>
            <a:ext cx="9937534" cy="3012672"/>
            <a:chOff x="-150589" y="120357"/>
            <a:chExt cx="9937534" cy="3012672"/>
          </a:xfrm>
        </p:grpSpPr>
        <p:sp>
          <p:nvSpPr>
            <p:cNvPr id="62" name="Google Shape;62;p3"/>
            <p:cNvSpPr/>
            <p:nvPr/>
          </p:nvSpPr>
          <p:spPr>
            <a:xfrm>
              <a:off x="7961855"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00075" y="272861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3"/>
          <p:cNvSpPr txBox="1">
            <a:spLocks noGrp="1"/>
          </p:cNvSpPr>
          <p:nvPr>
            <p:ph type="title" hasCustomPrompt="1"/>
          </p:nvPr>
        </p:nvSpPr>
        <p:spPr>
          <a:xfrm>
            <a:off x="2006700" y="191544"/>
            <a:ext cx="513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hu-HU" dirty="0"/>
              <a:t>Alapkoncepció</a:t>
            </a:r>
            <a:endParaRPr dirty="0"/>
          </a:p>
        </p:txBody>
      </p:sp>
      <p:sp>
        <p:nvSpPr>
          <p:cNvPr id="71" name="Google Shape;71;p3"/>
          <p:cNvSpPr txBox="1">
            <a:spLocks noGrp="1"/>
          </p:cNvSpPr>
          <p:nvPr>
            <p:ph type="subTitle" idx="1"/>
          </p:nvPr>
        </p:nvSpPr>
        <p:spPr>
          <a:xfrm>
            <a:off x="2057883" y="1333500"/>
            <a:ext cx="4962860" cy="381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dirty="0"/>
          </a:p>
        </p:txBody>
      </p:sp>
      <p:grpSp>
        <p:nvGrpSpPr>
          <p:cNvPr id="72" name="Google Shape;72;p3"/>
          <p:cNvGrpSpPr/>
          <p:nvPr/>
        </p:nvGrpSpPr>
        <p:grpSpPr>
          <a:xfrm>
            <a:off x="1422392" y="1672126"/>
            <a:ext cx="6788811" cy="1042355"/>
            <a:chOff x="2125325" y="1393295"/>
            <a:chExt cx="6788811" cy="1042355"/>
          </a:xfrm>
        </p:grpSpPr>
        <p:sp>
          <p:nvSpPr>
            <p:cNvPr id="73" name="Google Shape;73;p3"/>
            <p:cNvSpPr/>
            <p:nvPr/>
          </p:nvSpPr>
          <p:spPr>
            <a:xfrm>
              <a:off x="2125325" y="2257285"/>
              <a:ext cx="311315" cy="178365"/>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709416" y="1393295"/>
              <a:ext cx="204720" cy="98124"/>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253"/>
        <p:cNvGrpSpPr/>
        <p:nvPr/>
      </p:nvGrpSpPr>
      <p:grpSpPr>
        <a:xfrm>
          <a:off x="0" y="0"/>
          <a:ext cx="0" cy="0"/>
          <a:chOff x="0" y="0"/>
          <a:chExt cx="0" cy="0"/>
        </a:xfrm>
      </p:grpSpPr>
      <p:sp>
        <p:nvSpPr>
          <p:cNvPr id="254" name="Google Shape;254;p14"/>
          <p:cNvSpPr/>
          <p:nvPr/>
        </p:nvSpPr>
        <p:spPr>
          <a:xfrm>
            <a:off x="-118654" y="78245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15987" y="3309200"/>
            <a:ext cx="2715067" cy="2283336"/>
          </a:xfrm>
          <a:custGeom>
            <a:avLst/>
            <a:gdLst/>
            <a:ahLst/>
            <a:cxnLst/>
            <a:rect l="l" t="t" r="r" b="b"/>
            <a:pathLst>
              <a:path w="72751" h="66555" extrusionOk="0">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rot="335208">
            <a:off x="6390147" y="3145084"/>
            <a:ext cx="2866637" cy="2611557"/>
          </a:xfrm>
          <a:custGeom>
            <a:avLst/>
            <a:gdLst/>
            <a:ahLst/>
            <a:cxnLst/>
            <a:rect l="l" t="t" r="r" b="b"/>
            <a:pathLst>
              <a:path w="83556" h="76121" extrusionOk="0">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3675" y="4178376"/>
            <a:ext cx="9144036" cy="1819892"/>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flipH="1">
            <a:off x="7413061" y="3749884"/>
            <a:ext cx="1828288" cy="1530003"/>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3675" y="4730302"/>
            <a:ext cx="9144042" cy="1230724"/>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1" name="Google Shape;261;p14"/>
          <p:cNvSpPr txBox="1">
            <a:spLocks noGrp="1"/>
          </p:cNvSpPr>
          <p:nvPr>
            <p:ph type="title" idx="2" hasCustomPrompt="1"/>
          </p:nvPr>
        </p:nvSpPr>
        <p:spPr>
          <a:xfrm>
            <a:off x="932859" y="1911720"/>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4"/>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3" name="Google Shape;263;p14"/>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4" name="Google Shape;264;p14"/>
          <p:cNvSpPr txBox="1">
            <a:spLocks noGrp="1"/>
          </p:cNvSpPr>
          <p:nvPr>
            <p:ph type="title" idx="4" hasCustomPrompt="1"/>
          </p:nvPr>
        </p:nvSpPr>
        <p:spPr>
          <a:xfrm>
            <a:off x="4793224" y="1911717"/>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4"/>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6" name="Google Shape;266;p14"/>
          <p:cNvSpPr txBox="1">
            <a:spLocks noGrp="1"/>
          </p:cNvSpPr>
          <p:nvPr>
            <p:ph type="title" idx="6"/>
          </p:nvPr>
        </p:nvSpPr>
        <p:spPr>
          <a:xfrm>
            <a:off x="17663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7" name="Google Shape;267;p14"/>
          <p:cNvSpPr txBox="1">
            <a:spLocks noGrp="1"/>
          </p:cNvSpPr>
          <p:nvPr>
            <p:ph type="title" idx="7" hasCustomPrompt="1"/>
          </p:nvPr>
        </p:nvSpPr>
        <p:spPr>
          <a:xfrm>
            <a:off x="932859"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4"/>
          <p:cNvSpPr txBox="1">
            <a:spLocks noGrp="1"/>
          </p:cNvSpPr>
          <p:nvPr>
            <p:ph type="subTitle" idx="8"/>
          </p:nvPr>
        </p:nvSpPr>
        <p:spPr>
          <a:xfrm>
            <a:off x="17663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69" name="Google Shape;269;p14"/>
          <p:cNvSpPr txBox="1">
            <a:spLocks noGrp="1"/>
          </p:cNvSpPr>
          <p:nvPr>
            <p:ph type="title" idx="9"/>
          </p:nvPr>
        </p:nvSpPr>
        <p:spPr>
          <a:xfrm>
            <a:off x="5626609" y="2974669"/>
            <a:ext cx="2727900" cy="470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0" name="Google Shape;270;p14"/>
          <p:cNvSpPr txBox="1">
            <a:spLocks noGrp="1"/>
          </p:cNvSpPr>
          <p:nvPr>
            <p:ph type="title" idx="13" hasCustomPrompt="1"/>
          </p:nvPr>
        </p:nvSpPr>
        <p:spPr>
          <a:xfrm>
            <a:off x="4793224" y="3270692"/>
            <a:ext cx="625500" cy="38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4"/>
          <p:cNvSpPr txBox="1">
            <a:spLocks noGrp="1"/>
          </p:cNvSpPr>
          <p:nvPr>
            <p:ph type="subTitle" idx="14"/>
          </p:nvPr>
        </p:nvSpPr>
        <p:spPr>
          <a:xfrm>
            <a:off x="5626609" y="3440193"/>
            <a:ext cx="2727900" cy="60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2" name="Google Shape;272;p14"/>
          <p:cNvSpPr txBox="1">
            <a:spLocks noGrp="1"/>
          </p:cNvSpPr>
          <p:nvPr>
            <p:ph type="title" idx="15"/>
          </p:nvPr>
        </p:nvSpPr>
        <p:spPr>
          <a:xfrm>
            <a:off x="2642625" y="445025"/>
            <a:ext cx="3858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3" name="Google Shape;273;p14"/>
          <p:cNvGrpSpPr/>
          <p:nvPr/>
        </p:nvGrpSpPr>
        <p:grpSpPr>
          <a:xfrm>
            <a:off x="517071" y="479738"/>
            <a:ext cx="8240797" cy="1166343"/>
            <a:chOff x="517071" y="479738"/>
            <a:chExt cx="8240797" cy="1166343"/>
          </a:xfrm>
        </p:grpSpPr>
        <p:sp>
          <p:nvSpPr>
            <p:cNvPr id="274" name="Google Shape;274;p14"/>
            <p:cNvSpPr/>
            <p:nvPr/>
          </p:nvSpPr>
          <p:spPr>
            <a:xfrm flipH="1">
              <a:off x="1766292" y="1198622"/>
              <a:ext cx="158685" cy="59392"/>
            </a:xfrm>
            <a:custGeom>
              <a:avLst/>
              <a:gdLst/>
              <a:ahLst/>
              <a:cxnLst/>
              <a:rect l="l" t="t" r="r" b="b"/>
              <a:pathLst>
                <a:path w="1034" h="387" extrusionOk="0">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5" name="Google Shape;275;p14"/>
            <p:cNvSpPr/>
            <p:nvPr/>
          </p:nvSpPr>
          <p:spPr>
            <a:xfrm flipH="1">
              <a:off x="2128582" y="1338527"/>
              <a:ext cx="150245" cy="79496"/>
            </a:xfrm>
            <a:custGeom>
              <a:avLst/>
              <a:gdLst/>
              <a:ahLst/>
              <a:cxnLst/>
              <a:rect l="l" t="t" r="r" b="b"/>
              <a:pathLst>
                <a:path w="979" h="518" extrusionOk="0">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6" name="Google Shape;276;p14"/>
            <p:cNvSpPr/>
            <p:nvPr/>
          </p:nvSpPr>
          <p:spPr>
            <a:xfrm flipH="1">
              <a:off x="517071" y="479738"/>
              <a:ext cx="197513" cy="118170"/>
            </a:xfrm>
            <a:custGeom>
              <a:avLst/>
              <a:gdLst/>
              <a:ahLst/>
              <a:cxnLst/>
              <a:rect l="l" t="t" r="r" b="b"/>
              <a:pathLst>
                <a:path w="1287" h="770" extrusionOk="0">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7" name="Google Shape;277;p14"/>
            <p:cNvSpPr/>
            <p:nvPr/>
          </p:nvSpPr>
          <p:spPr>
            <a:xfrm flipH="1">
              <a:off x="7030008" y="689433"/>
              <a:ext cx="158532" cy="76887"/>
            </a:xfrm>
            <a:custGeom>
              <a:avLst/>
              <a:gdLst/>
              <a:ahLst/>
              <a:cxnLst/>
              <a:rect l="l" t="t" r="r" b="b"/>
              <a:pathLst>
                <a:path w="1033" h="501" extrusionOk="0">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8" name="Google Shape;278;p14"/>
            <p:cNvSpPr/>
            <p:nvPr/>
          </p:nvSpPr>
          <p:spPr>
            <a:xfrm flipH="1">
              <a:off x="8568797" y="1563515"/>
              <a:ext cx="189072" cy="82566"/>
            </a:xfrm>
            <a:custGeom>
              <a:avLst/>
              <a:gdLst/>
              <a:ahLst/>
              <a:cxnLst/>
              <a:rect l="l" t="t" r="r" b="b"/>
              <a:pathLst>
                <a:path w="1232" h="538" extrusionOk="0">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 name="Google Shape;279;p14"/>
            <p:cNvSpPr/>
            <p:nvPr/>
          </p:nvSpPr>
          <p:spPr>
            <a:xfrm flipH="1">
              <a:off x="7602360" y="1416634"/>
              <a:ext cx="97452" cy="61540"/>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0" name="Google Shape;280;p14"/>
            <p:cNvSpPr/>
            <p:nvPr/>
          </p:nvSpPr>
          <p:spPr>
            <a:xfrm flipH="1">
              <a:off x="7468828" y="1132485"/>
              <a:ext cx="133517" cy="66144"/>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281" name="Google Shape;281;p14"/>
          <p:cNvGrpSpPr/>
          <p:nvPr/>
        </p:nvGrpSpPr>
        <p:grpSpPr>
          <a:xfrm>
            <a:off x="-150589" y="120357"/>
            <a:ext cx="10273223" cy="2684577"/>
            <a:chOff x="-150589" y="120357"/>
            <a:chExt cx="10273223" cy="2684577"/>
          </a:xfrm>
        </p:grpSpPr>
        <p:sp>
          <p:nvSpPr>
            <p:cNvPr id="282" name="Google Shape;282;p14"/>
            <p:cNvSpPr/>
            <p:nvPr/>
          </p:nvSpPr>
          <p:spPr>
            <a:xfrm>
              <a:off x="110080" y="57577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3" name="Google Shape;283;p14"/>
            <p:cNvSpPr/>
            <p:nvPr/>
          </p:nvSpPr>
          <p:spPr>
            <a:xfrm>
              <a:off x="8297544" y="2157612"/>
              <a:ext cx="1825090" cy="501884"/>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4" name="Google Shape;284;p14"/>
            <p:cNvSpPr/>
            <p:nvPr/>
          </p:nvSpPr>
          <p:spPr>
            <a:xfrm>
              <a:off x="87578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5" name="Google Shape;285;p14"/>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6" name="Google Shape;286;p14"/>
            <p:cNvSpPr/>
            <p:nvPr/>
          </p:nvSpPr>
          <p:spPr>
            <a:xfrm>
              <a:off x="89290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7" name="Google Shape;287;p14"/>
            <p:cNvSpPr/>
            <p:nvPr/>
          </p:nvSpPr>
          <p:spPr>
            <a:xfrm>
              <a:off x="860710"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8" name="Google Shape;288;p14"/>
            <p:cNvSpPr/>
            <p:nvPr/>
          </p:nvSpPr>
          <p:spPr>
            <a:xfrm>
              <a:off x="-150403" y="275879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309"/>
        <p:cNvGrpSpPr/>
        <p:nvPr/>
      </p:nvGrpSpPr>
      <p:grpSpPr>
        <a:xfrm>
          <a:off x="0" y="0"/>
          <a:ext cx="0" cy="0"/>
          <a:chOff x="0" y="0"/>
          <a:chExt cx="0" cy="0"/>
        </a:xfrm>
      </p:grpSpPr>
      <p:sp>
        <p:nvSpPr>
          <p:cNvPr id="310" name="Google Shape;310;p16"/>
          <p:cNvSpPr/>
          <p:nvPr/>
        </p:nvSpPr>
        <p:spPr>
          <a:xfrm flipH="1">
            <a:off x="136239" y="770213"/>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16"/>
          <p:cNvGrpSpPr/>
          <p:nvPr/>
        </p:nvGrpSpPr>
        <p:grpSpPr>
          <a:xfrm flipH="1">
            <a:off x="204018" y="117070"/>
            <a:ext cx="9096477" cy="2896172"/>
            <a:chOff x="468948" y="976607"/>
            <a:chExt cx="9096477" cy="2896172"/>
          </a:xfrm>
        </p:grpSpPr>
        <p:sp>
          <p:nvSpPr>
            <p:cNvPr id="312" name="Google Shape;312;p16"/>
            <p:cNvSpPr/>
            <p:nvPr/>
          </p:nvSpPr>
          <p:spPr>
            <a:xfrm>
              <a:off x="910850" y="3468361"/>
              <a:ext cx="1470659" cy="40441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8772754" y="1735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468948" y="12181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9003400" y="13999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1175448" y="97660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524947" y="282412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6"/>
          <p:cNvSpPr/>
          <p:nvPr/>
        </p:nvSpPr>
        <p:spPr>
          <a:xfrm flipH="1">
            <a:off x="2033023" y="255126"/>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16249" y="4123275"/>
            <a:ext cx="9129511" cy="1112839"/>
          </a:xfrm>
          <a:custGeom>
            <a:avLst/>
            <a:gdLst/>
            <a:ahLst/>
            <a:cxnLst/>
            <a:rect l="l" t="t" r="r" b="b"/>
            <a:pathLst>
              <a:path w="63874" h="17260" extrusionOk="0">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rot="-1815088">
            <a:off x="2081340" y="3411016"/>
            <a:ext cx="1748424" cy="1465522"/>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6980245" y="3716154"/>
            <a:ext cx="2163755" cy="1805686"/>
          </a:xfrm>
          <a:custGeom>
            <a:avLst/>
            <a:gdLst/>
            <a:ahLst/>
            <a:cxnLst/>
            <a:rect l="l" t="t" r="r" b="b"/>
            <a:pathLst>
              <a:path w="25970" h="21733" extrusionOk="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6"/>
          <p:cNvSpPr/>
          <p:nvPr/>
        </p:nvSpPr>
        <p:spPr>
          <a:xfrm rot="-2235283">
            <a:off x="5858918" y="3526712"/>
            <a:ext cx="1748396" cy="1465499"/>
          </a:xfrm>
          <a:custGeom>
            <a:avLst/>
            <a:gdLst/>
            <a:ahLst/>
            <a:cxnLst/>
            <a:rect l="l" t="t" r="r" b="b"/>
            <a:pathLst>
              <a:path w="21044" h="17639" extrusionOk="0">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6"/>
          <p:cNvGrpSpPr/>
          <p:nvPr/>
        </p:nvGrpSpPr>
        <p:grpSpPr>
          <a:xfrm>
            <a:off x="-883231" y="2316607"/>
            <a:ext cx="3489177" cy="2618424"/>
            <a:chOff x="-1545755" y="2356907"/>
            <a:chExt cx="3858855" cy="2895846"/>
          </a:xfrm>
        </p:grpSpPr>
        <p:sp>
          <p:nvSpPr>
            <p:cNvPr id="324" name="Google Shape;324;p16"/>
            <p:cNvSpPr/>
            <p:nvPr/>
          </p:nvSpPr>
          <p:spPr>
            <a:xfrm flipH="1">
              <a:off x="-522308" y="2356907"/>
              <a:ext cx="1446545" cy="1508572"/>
            </a:xfrm>
            <a:custGeom>
              <a:avLst/>
              <a:gdLst/>
              <a:ahLst/>
              <a:cxnLst/>
              <a:rect l="l" t="t" r="r" b="b"/>
              <a:pathLst>
                <a:path w="19450" h="20284" extrusionOk="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6"/>
            <p:cNvSpPr/>
            <p:nvPr/>
          </p:nvSpPr>
          <p:spPr>
            <a:xfrm flipH="1">
              <a:off x="-1545755" y="3789575"/>
              <a:ext cx="3858855" cy="1463178"/>
            </a:xfrm>
            <a:custGeom>
              <a:avLst/>
              <a:gdLst/>
              <a:ahLst/>
              <a:cxnLst/>
              <a:rect l="l" t="t" r="r" b="b"/>
              <a:pathLst>
                <a:path w="63330" h="24920" extrusionOk="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6"/>
            <p:cNvSpPr/>
            <p:nvPr/>
          </p:nvSpPr>
          <p:spPr>
            <a:xfrm flipH="1">
              <a:off x="-618765" y="3427900"/>
              <a:ext cx="662516" cy="639836"/>
            </a:xfrm>
            <a:custGeom>
              <a:avLst/>
              <a:gdLst/>
              <a:ahLst/>
              <a:cxnLst/>
              <a:rect l="l" t="t" r="r" b="b"/>
              <a:pathLst>
                <a:path w="10487" h="10128" extrusionOk="0">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16"/>
          <p:cNvSpPr/>
          <p:nvPr/>
        </p:nvSpPr>
        <p:spPr>
          <a:xfrm flipH="1">
            <a:off x="7042701" y="383107"/>
            <a:ext cx="1203087" cy="1207895"/>
          </a:xfrm>
          <a:custGeom>
            <a:avLst/>
            <a:gdLst/>
            <a:ahLst/>
            <a:cxnLst/>
            <a:rect l="l" t="t" r="r" b="b"/>
            <a:pathLst>
              <a:path w="13511" h="13565" extrusionOk="0">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flipH="1">
            <a:off x="4487468" y="4179431"/>
            <a:ext cx="93675" cy="36508"/>
          </a:xfrm>
          <a:custGeom>
            <a:avLst/>
            <a:gdLst/>
            <a:ahLst/>
            <a:cxnLst/>
            <a:rect l="l" t="t" r="r" b="b"/>
            <a:pathLst>
              <a:path w="1052" h="410" extrusionOk="0">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16"/>
          <p:cNvGrpSpPr/>
          <p:nvPr/>
        </p:nvGrpSpPr>
        <p:grpSpPr>
          <a:xfrm flipH="1">
            <a:off x="6284870" y="870592"/>
            <a:ext cx="583868" cy="427505"/>
            <a:chOff x="998250" y="971075"/>
            <a:chExt cx="163925" cy="120025"/>
          </a:xfrm>
        </p:grpSpPr>
        <p:sp>
          <p:nvSpPr>
            <p:cNvPr id="330" name="Google Shape;330;p16"/>
            <p:cNvSpPr/>
            <p:nvPr/>
          </p:nvSpPr>
          <p:spPr>
            <a:xfrm>
              <a:off x="998250" y="97107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1003250" y="101965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1099225" y="107460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1140425" y="100047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16"/>
          <p:cNvSpPr/>
          <p:nvPr/>
        </p:nvSpPr>
        <p:spPr>
          <a:xfrm flipH="1">
            <a:off x="6446074" y="2356903"/>
            <a:ext cx="89" cy="21015"/>
          </a:xfrm>
          <a:custGeom>
            <a:avLst/>
            <a:gdLst/>
            <a:ahLst/>
            <a:cxnLst/>
            <a:rect l="l" t="t" r="r" b="b"/>
            <a:pathLst>
              <a:path w="1" h="236" extrusionOk="0">
                <a:moveTo>
                  <a:pt x="1" y="236"/>
                </a:move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flipH="1">
            <a:off x="6280003" y="1834381"/>
            <a:ext cx="89" cy="3295"/>
          </a:xfrm>
          <a:custGeom>
            <a:avLst/>
            <a:gdLst/>
            <a:ahLst/>
            <a:cxnLst/>
            <a:rect l="l" t="t" r="r" b="b"/>
            <a:pathLst>
              <a:path w="1" h="37" extrusionOk="0">
                <a:moveTo>
                  <a:pt x="1" y="37"/>
                </a:moveTo>
                <a:cubicBezTo>
                  <a:pt x="1" y="19"/>
                  <a:pt x="1" y="19"/>
                  <a:pt x="1" y="1"/>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flipH="1">
            <a:off x="5983301" y="1834381"/>
            <a:ext cx="89" cy="3295"/>
          </a:xfrm>
          <a:custGeom>
            <a:avLst/>
            <a:gdLst/>
            <a:ahLst/>
            <a:cxnLst/>
            <a:rect l="l" t="t" r="r" b="b"/>
            <a:pathLst>
              <a:path w="1" h="37" extrusionOk="0">
                <a:moveTo>
                  <a:pt x="1" y="1"/>
                </a:moveTo>
                <a:lnTo>
                  <a:pt x="1" y="1"/>
                </a:lnTo>
                <a:cubicBezTo>
                  <a:pt x="1" y="19"/>
                  <a:pt x="1" y="19"/>
                  <a:pt x="1"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txBox="1">
            <a:spLocks noGrp="1"/>
          </p:cNvSpPr>
          <p:nvPr>
            <p:ph type="title" hasCustomPrompt="1"/>
          </p:nvPr>
        </p:nvSpPr>
        <p:spPr>
          <a:xfrm>
            <a:off x="2996550" y="8806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8" name="Google Shape;338;p16"/>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9" name="Google Shape;339;p16"/>
          <p:cNvSpPr/>
          <p:nvPr/>
        </p:nvSpPr>
        <p:spPr>
          <a:xfrm>
            <a:off x="-59450" y="4218925"/>
            <a:ext cx="9187138" cy="3611197"/>
          </a:xfrm>
          <a:custGeom>
            <a:avLst/>
            <a:gdLst/>
            <a:ahLst/>
            <a:cxnLst/>
            <a:rect l="l" t="t" r="r" b="b"/>
            <a:pathLst>
              <a:path w="63855" h="27890" extrusionOk="0">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57"/>
        <p:cNvGrpSpPr/>
        <p:nvPr/>
      </p:nvGrpSpPr>
      <p:grpSpPr>
        <a:xfrm>
          <a:off x="0" y="0"/>
          <a:ext cx="0" cy="0"/>
          <a:chOff x="0" y="0"/>
          <a:chExt cx="0" cy="0"/>
        </a:xfrm>
      </p:grpSpPr>
      <p:sp>
        <p:nvSpPr>
          <p:cNvPr id="358" name="Google Shape;358;p18"/>
          <p:cNvSpPr/>
          <p:nvPr/>
        </p:nvSpPr>
        <p:spPr>
          <a:xfrm flipH="1">
            <a:off x="72" y="1887100"/>
            <a:ext cx="9143866"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flipH="1">
            <a:off x="7152884"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flipH="1">
            <a:off x="300664" y="4326103"/>
            <a:ext cx="2082569" cy="572689"/>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18"/>
          <p:cNvGrpSpPr/>
          <p:nvPr/>
        </p:nvGrpSpPr>
        <p:grpSpPr>
          <a:xfrm>
            <a:off x="-126741" y="210082"/>
            <a:ext cx="9458174" cy="4006055"/>
            <a:chOff x="-126741" y="210082"/>
            <a:chExt cx="9458174" cy="4006055"/>
          </a:xfrm>
        </p:grpSpPr>
        <p:sp>
          <p:nvSpPr>
            <p:cNvPr id="362" name="Google Shape;362;p18"/>
            <p:cNvSpPr/>
            <p:nvPr/>
          </p:nvSpPr>
          <p:spPr>
            <a:xfrm flipH="1">
              <a:off x="140599" y="629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flipH="1">
              <a:off x="-126741" y="416999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flipH="1">
              <a:off x="-126721" y="11162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flipH="1">
              <a:off x="8711212" y="2100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flipH="1">
              <a:off x="8769750" y="3944203"/>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7" name="Google Shape;367;p18"/>
          <p:cNvSpPr/>
          <p:nvPr/>
        </p:nvSpPr>
        <p:spPr>
          <a:xfrm flipH="1">
            <a:off x="7398231"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18"/>
          <p:cNvGrpSpPr/>
          <p:nvPr/>
        </p:nvGrpSpPr>
        <p:grpSpPr>
          <a:xfrm flipH="1">
            <a:off x="8223996" y="4394750"/>
            <a:ext cx="413545" cy="210602"/>
            <a:chOff x="2997351" y="1193725"/>
            <a:chExt cx="413545" cy="210602"/>
          </a:xfrm>
        </p:grpSpPr>
        <p:sp>
          <p:nvSpPr>
            <p:cNvPr id="369" name="Google Shape;369;p18"/>
            <p:cNvSpPr/>
            <p:nvPr/>
          </p:nvSpPr>
          <p:spPr>
            <a:xfrm>
              <a:off x="2997351" y="1338348"/>
              <a:ext cx="105802" cy="65980"/>
            </a:xfrm>
            <a:custGeom>
              <a:avLst/>
              <a:gdLst/>
              <a:ahLst/>
              <a:cxnLst/>
              <a:rect l="l" t="t" r="r" b="b"/>
              <a:pathLst>
                <a:path w="635" h="396" extrusionOk="0">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3265938" y="1193725"/>
              <a:ext cx="144957" cy="69478"/>
            </a:xfrm>
            <a:custGeom>
              <a:avLst/>
              <a:gdLst/>
              <a:ahLst/>
              <a:cxnLst/>
              <a:rect l="l" t="t" r="r" b="b"/>
              <a:pathLst>
                <a:path w="870" h="417" extrusionOk="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ONE_COLUMN_TEXT_1_1_1_1_1">
    <p:spTree>
      <p:nvGrpSpPr>
        <p:cNvPr id="1" name="Shape 569"/>
        <p:cNvGrpSpPr/>
        <p:nvPr/>
      </p:nvGrpSpPr>
      <p:grpSpPr>
        <a:xfrm>
          <a:off x="0" y="0"/>
          <a:ext cx="0" cy="0"/>
          <a:chOff x="0" y="0"/>
          <a:chExt cx="0" cy="0"/>
        </a:xfrm>
      </p:grpSpPr>
      <p:grpSp>
        <p:nvGrpSpPr>
          <p:cNvPr id="570" name="Google Shape;570;p25"/>
          <p:cNvGrpSpPr/>
          <p:nvPr/>
        </p:nvGrpSpPr>
        <p:grpSpPr>
          <a:xfrm>
            <a:off x="-103928" y="11357"/>
            <a:ext cx="9489289" cy="5132136"/>
            <a:chOff x="-103928" y="11357"/>
            <a:chExt cx="9489289" cy="5132136"/>
          </a:xfrm>
        </p:grpSpPr>
        <p:sp>
          <p:nvSpPr>
            <p:cNvPr id="571" name="Google Shape;571;p25"/>
            <p:cNvSpPr/>
            <p:nvPr/>
          </p:nvSpPr>
          <p:spPr>
            <a:xfrm>
              <a:off x="719995" y="1877350"/>
              <a:ext cx="8399455" cy="3266143"/>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5"/>
            <p:cNvSpPr/>
            <p:nvPr/>
          </p:nvSpPr>
          <p:spPr>
            <a:xfrm>
              <a:off x="0" y="578325"/>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25"/>
            <p:cNvGrpSpPr/>
            <p:nvPr/>
          </p:nvGrpSpPr>
          <p:grpSpPr>
            <a:xfrm flipH="1">
              <a:off x="-103928" y="11357"/>
              <a:ext cx="9489289" cy="4774777"/>
              <a:chOff x="-150589" y="11357"/>
              <a:chExt cx="9489289" cy="4774777"/>
            </a:xfrm>
          </p:grpSpPr>
          <p:sp>
            <p:nvSpPr>
              <p:cNvPr id="574" name="Google Shape;574;p25"/>
              <p:cNvSpPr/>
              <p:nvPr/>
            </p:nvSpPr>
            <p:spPr>
              <a:xfrm>
                <a:off x="8605479" y="80382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5"/>
              <p:cNvSpPr/>
              <p:nvPr/>
            </p:nvSpPr>
            <p:spPr>
              <a:xfrm>
                <a:off x="-150589" y="2857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8776675" y="135539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p:nvPr/>
            </p:nvSpPr>
            <p:spPr>
              <a:xfrm>
                <a:off x="4291185" y="11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5"/>
              <p:cNvSpPr/>
              <p:nvPr/>
            </p:nvSpPr>
            <p:spPr>
              <a:xfrm>
                <a:off x="-27728" y="25486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5"/>
              <p:cNvSpPr/>
              <p:nvPr/>
            </p:nvSpPr>
            <p:spPr>
              <a:xfrm rot="10800000" flipH="1">
                <a:off x="8499548" y="428546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rot="10800000" flipH="1">
                <a:off x="78005" y="2766605"/>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rot="10800000" flipH="1">
                <a:off x="8670743" y="3733933"/>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rot="10800000" flipH="1">
                <a:off x="145179" y="4740334"/>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5"/>
            <p:cNvGrpSpPr/>
            <p:nvPr/>
          </p:nvGrpSpPr>
          <p:grpSpPr>
            <a:xfrm>
              <a:off x="587551" y="586771"/>
              <a:ext cx="7251201" cy="4310942"/>
              <a:chOff x="615514" y="637221"/>
              <a:chExt cx="7251201" cy="4310942"/>
            </a:xfrm>
          </p:grpSpPr>
          <p:sp>
            <p:nvSpPr>
              <p:cNvPr id="584" name="Google Shape;584;p25"/>
              <p:cNvSpPr/>
              <p:nvPr/>
            </p:nvSpPr>
            <p:spPr>
              <a:xfrm>
                <a:off x="615514" y="4889629"/>
                <a:ext cx="92691" cy="58534"/>
              </a:xfrm>
              <a:custGeom>
                <a:avLst/>
                <a:gdLst/>
                <a:ahLst/>
                <a:cxnLst/>
                <a:rect l="l" t="t" r="r" b="b"/>
                <a:pathLst>
                  <a:path w="635" h="401" extrusionOk="0">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739881" y="4646589"/>
                <a:ext cx="126994" cy="62913"/>
              </a:xfrm>
              <a:custGeom>
                <a:avLst/>
                <a:gdLst/>
                <a:ahLst/>
                <a:cxnLst/>
                <a:rect l="l" t="t" r="r" b="b"/>
                <a:pathLst>
                  <a:path w="870" h="431" extrusionOk="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25"/>
              <p:cNvGrpSpPr/>
              <p:nvPr/>
            </p:nvGrpSpPr>
            <p:grpSpPr>
              <a:xfrm>
                <a:off x="7017452" y="637221"/>
                <a:ext cx="849263" cy="621826"/>
                <a:chOff x="2172695" y="492015"/>
                <a:chExt cx="163925" cy="120025"/>
              </a:xfrm>
            </p:grpSpPr>
            <p:sp>
              <p:nvSpPr>
                <p:cNvPr id="587" name="Google Shape;587;p25"/>
                <p:cNvSpPr/>
                <p:nvPr/>
              </p:nvSpPr>
              <p:spPr>
                <a:xfrm>
                  <a:off x="2172695" y="492015"/>
                  <a:ext cx="38075" cy="13125"/>
                </a:xfrm>
                <a:custGeom>
                  <a:avLst/>
                  <a:gdLst/>
                  <a:ahLst/>
                  <a:cxnLst/>
                  <a:rect l="l" t="t" r="r" b="b"/>
                  <a:pathLst>
                    <a:path w="1523" h="525" extrusionOk="0">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5"/>
                <p:cNvSpPr/>
                <p:nvPr/>
              </p:nvSpPr>
              <p:spPr>
                <a:xfrm>
                  <a:off x="2177695" y="540590"/>
                  <a:ext cx="33075" cy="18950"/>
                </a:xfrm>
                <a:custGeom>
                  <a:avLst/>
                  <a:gdLst/>
                  <a:ahLst/>
                  <a:cxnLst/>
                  <a:rect l="l" t="t" r="r" b="b"/>
                  <a:pathLst>
                    <a:path w="1323" h="758" extrusionOk="0">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5"/>
                <p:cNvSpPr/>
                <p:nvPr/>
              </p:nvSpPr>
              <p:spPr>
                <a:xfrm>
                  <a:off x="2273670" y="595540"/>
                  <a:ext cx="22650" cy="16500"/>
                </a:xfrm>
                <a:custGeom>
                  <a:avLst/>
                  <a:gdLst/>
                  <a:ahLst/>
                  <a:cxnLst/>
                  <a:rect l="l" t="t" r="r" b="b"/>
                  <a:pathLst>
                    <a:path w="906" h="660" extrusionOk="0">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5"/>
                <p:cNvSpPr/>
                <p:nvPr/>
              </p:nvSpPr>
              <p:spPr>
                <a:xfrm>
                  <a:off x="2314870" y="521415"/>
                  <a:ext cx="21750" cy="10425"/>
                </a:xfrm>
                <a:custGeom>
                  <a:avLst/>
                  <a:gdLst/>
                  <a:ahLst/>
                  <a:cxnLst/>
                  <a:rect l="l" t="t" r="r" b="b"/>
                  <a:pathLst>
                    <a:path w="870" h="417" extrusionOk="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91" name="Google Shape;591;p25"/>
            <p:cNvSpPr/>
            <p:nvPr/>
          </p:nvSpPr>
          <p:spPr>
            <a:xfrm>
              <a:off x="6109217" y="44055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3" name="Google Shape;593;p25"/>
          <p:cNvSpPr txBox="1">
            <a:spLocks noGrp="1"/>
          </p:cNvSpPr>
          <p:nvPr>
            <p:ph type="subTitle" idx="1"/>
          </p:nvPr>
        </p:nvSpPr>
        <p:spPr>
          <a:xfrm>
            <a:off x="713225" y="1009705"/>
            <a:ext cx="7717500" cy="32661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Clr>
                <a:schemeClr val="accent5"/>
              </a:buClr>
              <a:buSzPts val="1800"/>
              <a:buFont typeface="Domine"/>
              <a:buAutoNum type="arabicPeriod"/>
              <a:defRPr/>
            </a:lvl1pPr>
            <a:lvl2pPr lvl="1" algn="ctr" rtl="0">
              <a:lnSpc>
                <a:spcPct val="100000"/>
              </a:lnSpc>
              <a:spcBef>
                <a:spcPts val="16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2">
    <p:bg>
      <p:bgPr>
        <a:solidFill>
          <a:schemeClr val="lt1"/>
        </a:solidFill>
        <a:effectLst/>
      </p:bgPr>
    </p:bg>
    <p:spTree>
      <p:nvGrpSpPr>
        <p:cNvPr id="1" name="Shape 644"/>
        <p:cNvGrpSpPr/>
        <p:nvPr/>
      </p:nvGrpSpPr>
      <p:grpSpPr>
        <a:xfrm>
          <a:off x="0" y="0"/>
          <a:ext cx="0" cy="0"/>
          <a:chOff x="0" y="0"/>
          <a:chExt cx="0" cy="0"/>
        </a:xfrm>
      </p:grpSpPr>
      <p:sp>
        <p:nvSpPr>
          <p:cNvPr id="645" name="Google Shape;645;p28"/>
          <p:cNvSpPr/>
          <p:nvPr/>
        </p:nvSpPr>
        <p:spPr>
          <a:xfrm flipH="1">
            <a:off x="5651849" y="718899"/>
            <a:ext cx="3492140" cy="934108"/>
          </a:xfrm>
          <a:custGeom>
            <a:avLst/>
            <a:gdLst/>
            <a:ahLst/>
            <a:cxnLst/>
            <a:rect l="l" t="t" r="r" b="b"/>
            <a:pathLst>
              <a:path w="95290" h="25489" extrusionOk="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0" y="3519513"/>
            <a:ext cx="4229745" cy="1194049"/>
          </a:xfrm>
          <a:custGeom>
            <a:avLst/>
            <a:gdLst/>
            <a:ahLst/>
            <a:cxnLst/>
            <a:rect l="l" t="t" r="r" b="b"/>
            <a:pathLst>
              <a:path w="115417" h="32582" extrusionOk="0">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flipH="1">
            <a:off x="-150589" y="1661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flipH="1">
            <a:off x="6315439" y="3791868"/>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flipH="1">
            <a:off x="-218724" y="3876473"/>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flipH="1">
            <a:off x="8868110" y="1103343"/>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flipH="1">
            <a:off x="-218719"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flipH="1">
            <a:off x="8213963" y="12035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flipH="1">
            <a:off x="8582327" y="26038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7075815" y="1563836"/>
            <a:ext cx="217436" cy="95804"/>
          </a:xfrm>
          <a:custGeom>
            <a:avLst/>
            <a:gdLst/>
            <a:ahLst/>
            <a:cxnLst/>
            <a:rect l="l" t="t" r="r" b="b"/>
            <a:pathLst>
              <a:path w="1305" h="575" extrusionOk="0">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616584" y="12860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8338635" y="498758"/>
            <a:ext cx="184279" cy="80142"/>
          </a:xfrm>
          <a:custGeom>
            <a:avLst/>
            <a:gdLst/>
            <a:ahLst/>
            <a:cxnLst/>
            <a:rect l="l" t="t" r="r" b="b"/>
            <a:pathLst>
              <a:path w="1106" h="481" extrusionOk="0">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txBox="1">
            <a:spLocks noGrp="1"/>
          </p:cNvSpPr>
          <p:nvPr>
            <p:ph type="subTitle" idx="1"/>
          </p:nvPr>
        </p:nvSpPr>
        <p:spPr>
          <a:xfrm>
            <a:off x="883787" y="296585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58" name="Google Shape;658;p28"/>
          <p:cNvSpPr txBox="1">
            <a:spLocks noGrp="1"/>
          </p:cNvSpPr>
          <p:nvPr>
            <p:ph type="subTitle" idx="2"/>
          </p:nvPr>
        </p:nvSpPr>
        <p:spPr>
          <a:xfrm>
            <a:off x="883813" y="1536300"/>
            <a:ext cx="7376400" cy="124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59" name="Google Shape;65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0" name="Google Shape;660;p28"/>
          <p:cNvSpPr txBox="1">
            <a:spLocks noGrp="1"/>
          </p:cNvSpPr>
          <p:nvPr>
            <p:ph type="subTitle" idx="3"/>
          </p:nvPr>
        </p:nvSpPr>
        <p:spPr>
          <a:xfrm>
            <a:off x="883787" y="1138200"/>
            <a:ext cx="7376400" cy="39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Bebas Neue"/>
              <a:buNone/>
              <a:defRPr sz="2000" b="1">
                <a:latin typeface="Domine"/>
                <a:ea typeface="Domine"/>
                <a:cs typeface="Domine"/>
                <a:sym typeface="Domine"/>
              </a:defRPr>
            </a:lvl1pPr>
            <a:lvl2pPr lvl="1" algn="ctr" rtl="0">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661" name="Google Shape;661;p28"/>
          <p:cNvSpPr txBox="1">
            <a:spLocks noGrp="1"/>
          </p:cNvSpPr>
          <p:nvPr>
            <p:ph type="subTitle" idx="4"/>
          </p:nvPr>
        </p:nvSpPr>
        <p:spPr>
          <a:xfrm>
            <a:off x="883813" y="3363950"/>
            <a:ext cx="7376400" cy="1381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i="1"/>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62"/>
        <p:cNvGrpSpPr/>
        <p:nvPr/>
      </p:nvGrpSpPr>
      <p:grpSpPr>
        <a:xfrm>
          <a:off x="0" y="0"/>
          <a:ext cx="0" cy="0"/>
          <a:chOff x="0" y="0"/>
          <a:chExt cx="0" cy="0"/>
        </a:xfrm>
      </p:grpSpPr>
      <p:sp>
        <p:nvSpPr>
          <p:cNvPr id="663" name="Google Shape;663;p29"/>
          <p:cNvSpPr/>
          <p:nvPr/>
        </p:nvSpPr>
        <p:spPr>
          <a:xfrm>
            <a:off x="-394054" y="244401"/>
            <a:ext cx="9605558" cy="3339826"/>
          </a:xfrm>
          <a:custGeom>
            <a:avLst/>
            <a:gdLst/>
            <a:ahLst/>
            <a:cxnLst/>
            <a:rect l="l" t="t" r="r" b="b"/>
            <a:pathLst>
              <a:path w="196674" h="68383" extrusionOk="0">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9"/>
          <p:cNvSpPr/>
          <p:nvPr/>
        </p:nvSpPr>
        <p:spPr>
          <a:xfrm>
            <a:off x="-118658" y="782451"/>
            <a:ext cx="1825090" cy="501884"/>
          </a:xfrm>
          <a:custGeom>
            <a:avLst/>
            <a:gdLst/>
            <a:ahLst/>
            <a:cxnLst/>
            <a:rect l="l" t="t" r="r" b="b"/>
            <a:pathLst>
              <a:path w="53198" h="14629" extrusionOk="0">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9"/>
          <p:cNvSpPr/>
          <p:nvPr/>
        </p:nvSpPr>
        <p:spPr>
          <a:xfrm>
            <a:off x="5220001" y="3990343"/>
            <a:ext cx="3471302" cy="954615"/>
          </a:xfrm>
          <a:custGeom>
            <a:avLst/>
            <a:gdLst/>
            <a:ahLst/>
            <a:cxnLst/>
            <a:rect l="l" t="t" r="r" b="b"/>
            <a:pathLst>
              <a:path w="53198" h="14629" extrusionOk="0">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9"/>
          <p:cNvSpPr/>
          <p:nvPr/>
        </p:nvSpPr>
        <p:spPr>
          <a:xfrm>
            <a:off x="8423991" y="3990348"/>
            <a:ext cx="562025" cy="45801"/>
          </a:xfrm>
          <a:custGeom>
            <a:avLst/>
            <a:gdLst/>
            <a:ahLst/>
            <a:cxnLst/>
            <a:rect l="l" t="t" r="r" b="b"/>
            <a:pathLst>
              <a:path w="16382" h="1335" extrusionOk="0">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9"/>
          <p:cNvSpPr/>
          <p:nvPr/>
        </p:nvSpPr>
        <p:spPr>
          <a:xfrm>
            <a:off x="8691310" y="1506031"/>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9"/>
          <p:cNvSpPr/>
          <p:nvPr/>
        </p:nvSpPr>
        <p:spPr>
          <a:xfrm>
            <a:off x="8691312" y="4477168"/>
            <a:ext cx="562025" cy="45766"/>
          </a:xfrm>
          <a:custGeom>
            <a:avLst/>
            <a:gdLst/>
            <a:ahLst/>
            <a:cxnLst/>
            <a:rect l="l" t="t" r="r" b="b"/>
            <a:pathLst>
              <a:path w="16382" h="1334" extrusionOk="0">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309997" y="396907"/>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9"/>
          <p:cNvSpPr/>
          <p:nvPr/>
        </p:nvSpPr>
        <p:spPr>
          <a:xfrm>
            <a:off x="432384" y="4200178"/>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9"/>
          <p:cNvSpPr/>
          <p:nvPr/>
        </p:nvSpPr>
        <p:spPr>
          <a:xfrm>
            <a:off x="1267809" y="990572"/>
            <a:ext cx="193276" cy="85640"/>
          </a:xfrm>
          <a:custGeom>
            <a:avLst/>
            <a:gdLst/>
            <a:ahLst/>
            <a:cxnLst/>
            <a:rect l="l" t="t" r="r" b="b"/>
            <a:pathLst>
              <a:path w="1160" h="514" extrusionOk="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9"/>
          <p:cNvGrpSpPr/>
          <p:nvPr/>
        </p:nvGrpSpPr>
        <p:grpSpPr>
          <a:xfrm>
            <a:off x="7695447" y="481452"/>
            <a:ext cx="995845" cy="746097"/>
            <a:chOff x="4074072" y="4231627"/>
            <a:chExt cx="995845" cy="746097"/>
          </a:xfrm>
        </p:grpSpPr>
        <p:sp>
          <p:nvSpPr>
            <p:cNvPr id="673" name="Google Shape;673;p29"/>
            <p:cNvSpPr/>
            <p:nvPr/>
          </p:nvSpPr>
          <p:spPr>
            <a:xfrm>
              <a:off x="4074072" y="4914577"/>
              <a:ext cx="154121" cy="63147"/>
            </a:xfrm>
            <a:custGeom>
              <a:avLst/>
              <a:gdLst/>
              <a:ahLst/>
              <a:cxnLst/>
              <a:rect l="l" t="t" r="r" b="b"/>
              <a:pathLst>
                <a:path w="925" h="379" extrusionOk="0">
                  <a:moveTo>
                    <a:pt x="203" y="1"/>
                  </a:moveTo>
                  <a:cubicBezTo>
                    <a:pt x="120" y="1"/>
                    <a:pt x="43" y="49"/>
                    <a:pt x="1" y="121"/>
                  </a:cubicBezTo>
                  <a:cubicBezTo>
                    <a:pt x="31" y="91"/>
                    <a:pt x="71" y="77"/>
                    <a:pt x="114" y="77"/>
                  </a:cubicBezTo>
                  <a:cubicBezTo>
                    <a:pt x="149" y="77"/>
                    <a:pt x="185" y="86"/>
                    <a:pt x="218" y="103"/>
                  </a:cubicBezTo>
                  <a:cubicBezTo>
                    <a:pt x="290" y="157"/>
                    <a:pt x="345" y="229"/>
                    <a:pt x="363" y="320"/>
                  </a:cubicBezTo>
                  <a:cubicBezTo>
                    <a:pt x="363" y="338"/>
                    <a:pt x="399" y="356"/>
                    <a:pt x="417" y="374"/>
                  </a:cubicBezTo>
                  <a:cubicBezTo>
                    <a:pt x="427" y="377"/>
                    <a:pt x="436" y="379"/>
                    <a:pt x="446" y="379"/>
                  </a:cubicBezTo>
                  <a:cubicBezTo>
                    <a:pt x="490" y="379"/>
                    <a:pt x="529" y="346"/>
                    <a:pt x="544" y="302"/>
                  </a:cubicBezTo>
                  <a:cubicBezTo>
                    <a:pt x="578" y="134"/>
                    <a:pt x="720" y="28"/>
                    <a:pt x="885" y="28"/>
                  </a:cubicBezTo>
                  <a:cubicBezTo>
                    <a:pt x="898" y="28"/>
                    <a:pt x="911" y="29"/>
                    <a:pt x="924" y="30"/>
                  </a:cubicBezTo>
                  <a:cubicBezTo>
                    <a:pt x="869" y="12"/>
                    <a:pt x="813" y="3"/>
                    <a:pt x="758" y="3"/>
                  </a:cubicBezTo>
                  <a:cubicBezTo>
                    <a:pt x="644" y="3"/>
                    <a:pt x="535" y="41"/>
                    <a:pt x="452" y="116"/>
                  </a:cubicBezTo>
                  <a:lnTo>
                    <a:pt x="452" y="116"/>
                  </a:lnTo>
                  <a:cubicBezTo>
                    <a:pt x="399" y="70"/>
                    <a:pt x="339" y="34"/>
                    <a:pt x="272" y="12"/>
                  </a:cubicBezTo>
                  <a:cubicBezTo>
                    <a:pt x="249" y="4"/>
                    <a:pt x="226" y="1"/>
                    <a:pt x="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4912796" y="4560061"/>
              <a:ext cx="157120" cy="77143"/>
            </a:xfrm>
            <a:custGeom>
              <a:avLst/>
              <a:gdLst/>
              <a:ahLst/>
              <a:cxnLst/>
              <a:rect l="l" t="t" r="r" b="b"/>
              <a:pathLst>
                <a:path w="943" h="463" extrusionOk="0">
                  <a:moveTo>
                    <a:pt x="108" y="1"/>
                  </a:moveTo>
                  <a:cubicBezTo>
                    <a:pt x="73" y="1"/>
                    <a:pt x="37" y="7"/>
                    <a:pt x="1" y="19"/>
                  </a:cubicBezTo>
                  <a:cubicBezTo>
                    <a:pt x="92" y="37"/>
                    <a:pt x="146" y="110"/>
                    <a:pt x="182" y="182"/>
                  </a:cubicBezTo>
                  <a:cubicBezTo>
                    <a:pt x="218" y="254"/>
                    <a:pt x="255" y="327"/>
                    <a:pt x="291" y="399"/>
                  </a:cubicBezTo>
                  <a:cubicBezTo>
                    <a:pt x="291" y="417"/>
                    <a:pt x="291" y="417"/>
                    <a:pt x="309" y="436"/>
                  </a:cubicBezTo>
                  <a:cubicBezTo>
                    <a:pt x="327" y="454"/>
                    <a:pt x="350" y="463"/>
                    <a:pt x="372" y="463"/>
                  </a:cubicBezTo>
                  <a:cubicBezTo>
                    <a:pt x="395" y="463"/>
                    <a:pt x="418" y="454"/>
                    <a:pt x="436" y="436"/>
                  </a:cubicBezTo>
                  <a:cubicBezTo>
                    <a:pt x="580" y="309"/>
                    <a:pt x="762" y="218"/>
                    <a:pt x="943" y="200"/>
                  </a:cubicBezTo>
                  <a:cubicBezTo>
                    <a:pt x="860" y="147"/>
                    <a:pt x="764" y="120"/>
                    <a:pt x="668" y="120"/>
                  </a:cubicBezTo>
                  <a:cubicBezTo>
                    <a:pt x="575" y="120"/>
                    <a:pt x="481" y="146"/>
                    <a:pt x="397" y="200"/>
                  </a:cubicBezTo>
                  <a:lnTo>
                    <a:pt x="397" y="200"/>
                  </a:lnTo>
                  <a:cubicBezTo>
                    <a:pt x="367" y="156"/>
                    <a:pt x="332" y="115"/>
                    <a:pt x="291" y="73"/>
                  </a:cubicBezTo>
                  <a:cubicBezTo>
                    <a:pt x="242" y="25"/>
                    <a:pt x="178"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526333" y="4231627"/>
              <a:ext cx="111800" cy="62980"/>
            </a:xfrm>
            <a:custGeom>
              <a:avLst/>
              <a:gdLst/>
              <a:ahLst/>
              <a:cxnLst/>
              <a:rect l="l" t="t" r="r" b="b"/>
              <a:pathLst>
                <a:path w="671" h="378" extrusionOk="0">
                  <a:moveTo>
                    <a:pt x="592" y="1"/>
                  </a:moveTo>
                  <a:cubicBezTo>
                    <a:pt x="480" y="1"/>
                    <a:pt x="376" y="48"/>
                    <a:pt x="310" y="133"/>
                  </a:cubicBezTo>
                  <a:lnTo>
                    <a:pt x="310" y="133"/>
                  </a:lnTo>
                  <a:cubicBezTo>
                    <a:pt x="281" y="119"/>
                    <a:pt x="250" y="107"/>
                    <a:pt x="218" y="99"/>
                  </a:cubicBezTo>
                  <a:cubicBezTo>
                    <a:pt x="192" y="86"/>
                    <a:pt x="164" y="80"/>
                    <a:pt x="136" y="80"/>
                  </a:cubicBezTo>
                  <a:cubicBezTo>
                    <a:pt x="86" y="80"/>
                    <a:pt x="36" y="100"/>
                    <a:pt x="0" y="135"/>
                  </a:cubicBezTo>
                  <a:cubicBezTo>
                    <a:pt x="55" y="153"/>
                    <a:pt x="109" y="172"/>
                    <a:pt x="145" y="226"/>
                  </a:cubicBezTo>
                  <a:lnTo>
                    <a:pt x="272" y="334"/>
                  </a:lnTo>
                  <a:cubicBezTo>
                    <a:pt x="272" y="353"/>
                    <a:pt x="272" y="353"/>
                    <a:pt x="290" y="371"/>
                  </a:cubicBezTo>
                  <a:cubicBezTo>
                    <a:pt x="304" y="375"/>
                    <a:pt x="317" y="377"/>
                    <a:pt x="330" y="377"/>
                  </a:cubicBezTo>
                  <a:cubicBezTo>
                    <a:pt x="369" y="377"/>
                    <a:pt x="403" y="357"/>
                    <a:pt x="417" y="316"/>
                  </a:cubicBezTo>
                  <a:cubicBezTo>
                    <a:pt x="471" y="190"/>
                    <a:pt x="562" y="99"/>
                    <a:pt x="670" y="9"/>
                  </a:cubicBezTo>
                  <a:cubicBezTo>
                    <a:pt x="644" y="3"/>
                    <a:pt x="618" y="1"/>
                    <a:pt x="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7" name="Google Shape;677;p29"/>
          <p:cNvSpPr txBox="1">
            <a:spLocks noGrp="1"/>
          </p:cNvSpPr>
          <p:nvPr>
            <p:ph type="title" idx="2"/>
          </p:nvPr>
        </p:nvSpPr>
        <p:spPr>
          <a:xfrm>
            <a:off x="720000" y="24193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78" name="Google Shape;678;p29"/>
          <p:cNvSpPr txBox="1">
            <a:spLocks noGrp="1"/>
          </p:cNvSpPr>
          <p:nvPr>
            <p:ph type="subTitle" idx="1"/>
          </p:nvPr>
        </p:nvSpPr>
        <p:spPr>
          <a:xfrm>
            <a:off x="720000" y="27315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9" name="Google Shape;679;p29"/>
          <p:cNvSpPr txBox="1">
            <a:spLocks noGrp="1"/>
          </p:cNvSpPr>
          <p:nvPr>
            <p:ph type="title" idx="3"/>
          </p:nvPr>
        </p:nvSpPr>
        <p:spPr>
          <a:xfrm>
            <a:off x="3403800" y="31051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0" name="Google Shape;680;p29"/>
          <p:cNvSpPr txBox="1">
            <a:spLocks noGrp="1"/>
          </p:cNvSpPr>
          <p:nvPr>
            <p:ph type="subTitle" idx="4"/>
          </p:nvPr>
        </p:nvSpPr>
        <p:spPr>
          <a:xfrm>
            <a:off x="3403800" y="34173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81" name="Google Shape;681;p29"/>
          <p:cNvSpPr txBox="1">
            <a:spLocks noGrp="1"/>
          </p:cNvSpPr>
          <p:nvPr>
            <p:ph type="title" idx="5"/>
          </p:nvPr>
        </p:nvSpPr>
        <p:spPr>
          <a:xfrm>
            <a:off x="6087600" y="2419348"/>
            <a:ext cx="23364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82" name="Google Shape;682;p29"/>
          <p:cNvSpPr txBox="1">
            <a:spLocks noGrp="1"/>
          </p:cNvSpPr>
          <p:nvPr>
            <p:ph type="subTitle" idx="6"/>
          </p:nvPr>
        </p:nvSpPr>
        <p:spPr>
          <a:xfrm>
            <a:off x="6087600" y="2731525"/>
            <a:ext cx="2336400" cy="81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omine"/>
              <a:buNone/>
              <a:defRPr sz="3000" b="1">
                <a:solidFill>
                  <a:schemeClr val="dk1"/>
                </a:solidFill>
                <a:latin typeface="Domine"/>
                <a:ea typeface="Domine"/>
                <a:cs typeface="Domine"/>
                <a:sym typeface="Domine"/>
              </a:defRPr>
            </a:lvl1pPr>
            <a:lvl2pPr lvl="1"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2pPr>
            <a:lvl3pPr lvl="2"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3pPr>
            <a:lvl4pPr lvl="3"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4pPr>
            <a:lvl5pPr lvl="4"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5pPr>
            <a:lvl6pPr lvl="5"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6pPr>
            <a:lvl7pPr lvl="6"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7pPr>
            <a:lvl8pPr lvl="7"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8pPr>
            <a:lvl9pPr lvl="8" rtl="0">
              <a:spcBef>
                <a:spcPts val="0"/>
              </a:spcBef>
              <a:spcAft>
                <a:spcPts val="0"/>
              </a:spcAft>
              <a:buClr>
                <a:schemeClr val="dk1"/>
              </a:buClr>
              <a:buSzPts val="2800"/>
              <a:buFont typeface="Domine"/>
              <a:buNone/>
              <a:defRPr sz="2800" b="1">
                <a:solidFill>
                  <a:schemeClr val="dk1"/>
                </a:solidFill>
                <a:latin typeface="Domine"/>
                <a:ea typeface="Domine"/>
                <a:cs typeface="Domine"/>
                <a:sym typeface="Domi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3" name="Google Shape;2351;p75">
            <a:extLst>
              <a:ext uri="{FF2B5EF4-FFF2-40B4-BE49-F238E27FC236}">
                <a16:creationId xmlns:a16="http://schemas.microsoft.com/office/drawing/2014/main" id="{C20DB797-8E31-3A33-91F0-DFBB2D354D19}"/>
              </a:ext>
            </a:extLst>
          </p:cNvPr>
          <p:cNvSpPr/>
          <p:nvPr userDrawn="1"/>
        </p:nvSpPr>
        <p:spPr>
          <a:xfrm rot="10800000">
            <a:off x="-427025" y="104767"/>
            <a:ext cx="282686" cy="212623"/>
          </a:xfrm>
          <a:custGeom>
            <a:avLst/>
            <a:gdLst/>
            <a:ahLst/>
            <a:cxnLst/>
            <a:rect l="l" t="t" r="r" b="b"/>
            <a:pathLst>
              <a:path w="2821" h="2122" extrusionOk="0">
                <a:moveTo>
                  <a:pt x="1761" y="1"/>
                </a:moveTo>
                <a:lnTo>
                  <a:pt x="1400" y="361"/>
                </a:lnTo>
                <a:lnTo>
                  <a:pt x="1847" y="808"/>
                </a:lnTo>
                <a:lnTo>
                  <a:pt x="1" y="808"/>
                </a:lnTo>
                <a:lnTo>
                  <a:pt x="1" y="1321"/>
                </a:lnTo>
                <a:lnTo>
                  <a:pt x="1847" y="1321"/>
                </a:lnTo>
                <a:lnTo>
                  <a:pt x="1400" y="1768"/>
                </a:lnTo>
                <a:lnTo>
                  <a:pt x="1761" y="2121"/>
                </a:lnTo>
                <a:lnTo>
                  <a:pt x="2821" y="1061"/>
                </a:lnTo>
                <a:lnTo>
                  <a:pt x="1761"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 name="Google Shape;2354;p75">
            <a:extLst>
              <a:ext uri="{FF2B5EF4-FFF2-40B4-BE49-F238E27FC236}">
                <a16:creationId xmlns:a16="http://schemas.microsoft.com/office/drawing/2014/main" id="{0B0938DB-2519-9513-AE85-91484B1F8259}"/>
              </a:ext>
            </a:extLst>
          </p:cNvPr>
          <p:cNvGrpSpPr/>
          <p:nvPr userDrawn="1"/>
        </p:nvGrpSpPr>
        <p:grpSpPr>
          <a:xfrm rot="10800000">
            <a:off x="-846505" y="97652"/>
            <a:ext cx="250155" cy="212624"/>
            <a:chOff x="4660325" y="1866850"/>
            <a:chExt cx="68350" cy="58100"/>
          </a:xfrm>
          <a:solidFill>
            <a:schemeClr val="tx1"/>
          </a:solidFill>
        </p:grpSpPr>
        <p:sp>
          <p:nvSpPr>
            <p:cNvPr id="5" name="Google Shape;2355;p75">
              <a:extLst>
                <a:ext uri="{FF2B5EF4-FFF2-40B4-BE49-F238E27FC236}">
                  <a16:creationId xmlns:a16="http://schemas.microsoft.com/office/drawing/2014/main" id="{AFE2B252-94C5-0F67-662E-CC0B1FBCB8C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56;p75">
              <a:extLst>
                <a:ext uri="{FF2B5EF4-FFF2-40B4-BE49-F238E27FC236}">
                  <a16:creationId xmlns:a16="http://schemas.microsoft.com/office/drawing/2014/main" id="{4B72E13C-DB0A-F651-4D7A-E77AA0462C5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9" r:id="rId3"/>
    <p:sldLayoutId id="2147483660" r:id="rId4"/>
    <p:sldLayoutId id="2147483662" r:id="rId5"/>
    <p:sldLayoutId id="2147483664" r:id="rId6"/>
    <p:sldLayoutId id="2147483671" r:id="rId7"/>
    <p:sldLayoutId id="2147483674" r:id="rId8"/>
    <p:sldLayoutId id="2147483675" r:id="rId9"/>
    <p:sldLayoutId id="2147483676" r:id="rId10"/>
    <p:sldLayoutId id="2147483677" r:id="rId11"/>
    <p:sldLayoutId id="214748368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9"/>
        <p:cNvGrpSpPr/>
        <p:nvPr/>
      </p:nvGrpSpPr>
      <p:grpSpPr>
        <a:xfrm>
          <a:off x="0" y="0"/>
          <a:ext cx="0" cy="0"/>
          <a:chOff x="0" y="0"/>
          <a:chExt cx="0" cy="0"/>
        </a:xfrm>
      </p:grpSpPr>
      <p:sp>
        <p:nvSpPr>
          <p:cNvPr id="860" name="Google Shape;860;p38"/>
          <p:cNvSpPr txBox="1">
            <a:spLocks noGrp="1"/>
          </p:cNvSpPr>
          <p:nvPr>
            <p:ph type="ctrTitle"/>
          </p:nvPr>
        </p:nvSpPr>
        <p:spPr>
          <a:xfrm>
            <a:off x="2190675" y="1101238"/>
            <a:ext cx="4762500" cy="172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Path</a:t>
            </a:r>
            <a:r>
              <a:rPr lang="hu-HU" dirty="0"/>
              <a:t> of </a:t>
            </a:r>
            <a:r>
              <a:rPr lang="hu-HU"/>
              <a:t>War</a:t>
            </a:r>
            <a:endParaRPr dirty="0"/>
          </a:p>
        </p:txBody>
      </p:sp>
      <p:sp>
        <p:nvSpPr>
          <p:cNvPr id="861" name="Google Shape;861;p38"/>
          <p:cNvSpPr txBox="1">
            <a:spLocks noGrp="1"/>
          </p:cNvSpPr>
          <p:nvPr>
            <p:ph type="subTitle" idx="1"/>
          </p:nvPr>
        </p:nvSpPr>
        <p:spPr>
          <a:xfrm>
            <a:off x="3010975" y="2797513"/>
            <a:ext cx="3121800" cy="6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By</a:t>
            </a:r>
            <a:r>
              <a:rPr lang="hu-HU" dirty="0"/>
              <a:t>: </a:t>
            </a:r>
            <a:r>
              <a:rPr lang="hu-HU" dirty="0" err="1"/>
              <a:t>Bread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4"/>
        <p:cNvGrpSpPr/>
        <p:nvPr/>
      </p:nvGrpSpPr>
      <p:grpSpPr>
        <a:xfrm>
          <a:off x="0" y="0"/>
          <a:ext cx="0" cy="0"/>
          <a:chOff x="0" y="0"/>
          <a:chExt cx="0" cy="0"/>
        </a:xfrm>
      </p:grpSpPr>
      <p:sp>
        <p:nvSpPr>
          <p:cNvPr id="955" name="Google Shape;955;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Karakterek</a:t>
            </a:r>
            <a:endParaRPr dirty="0"/>
          </a:p>
        </p:txBody>
      </p:sp>
      <p:sp>
        <p:nvSpPr>
          <p:cNvPr id="956" name="Google Shape;956;p44"/>
          <p:cNvSpPr txBox="1">
            <a:spLocks noGrp="1"/>
          </p:cNvSpPr>
          <p:nvPr>
            <p:ph type="title" idx="5"/>
          </p:nvPr>
        </p:nvSpPr>
        <p:spPr>
          <a:xfrm>
            <a:off x="720000" y="31162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Tjörfi</a:t>
            </a:r>
            <a:r>
              <a:rPr lang="hu-HU" dirty="0"/>
              <a:t> </a:t>
            </a:r>
            <a:endParaRPr dirty="0"/>
          </a:p>
        </p:txBody>
      </p:sp>
      <p:sp>
        <p:nvSpPr>
          <p:cNvPr id="957" name="Google Shape;957;p44"/>
          <p:cNvSpPr txBox="1">
            <a:spLocks noGrp="1"/>
          </p:cNvSpPr>
          <p:nvPr>
            <p:ph type="subTitle" idx="6"/>
          </p:nvPr>
        </p:nvSpPr>
        <p:spPr>
          <a:xfrm>
            <a:off x="720000"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Cyclops</a:t>
            </a:r>
            <a:endParaRPr dirty="0"/>
          </a:p>
          <a:p>
            <a:pPr marL="0" lvl="0" indent="0" algn="ctr" rtl="0">
              <a:spcBef>
                <a:spcPts val="0"/>
              </a:spcBef>
              <a:spcAft>
                <a:spcPts val="0"/>
              </a:spcAft>
              <a:buNone/>
            </a:pPr>
            <a:endParaRPr dirty="0"/>
          </a:p>
        </p:txBody>
      </p:sp>
      <p:sp>
        <p:nvSpPr>
          <p:cNvPr id="958" name="Google Shape;958;p44"/>
          <p:cNvSpPr txBox="1">
            <a:spLocks noGrp="1"/>
          </p:cNvSpPr>
          <p:nvPr>
            <p:ph type="title" idx="2"/>
          </p:nvPr>
        </p:nvSpPr>
        <p:spPr>
          <a:xfrm>
            <a:off x="720000"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Þórbjörn</a:t>
            </a:r>
            <a:endParaRPr dirty="0"/>
          </a:p>
        </p:txBody>
      </p:sp>
      <p:sp>
        <p:nvSpPr>
          <p:cNvPr id="959" name="Google Shape;959;p44"/>
          <p:cNvSpPr txBox="1">
            <a:spLocks noGrp="1"/>
          </p:cNvSpPr>
          <p:nvPr>
            <p:ph type="subTitle" idx="1"/>
          </p:nvPr>
        </p:nvSpPr>
        <p:spPr>
          <a:xfrm>
            <a:off x="720000"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Törp</a:t>
            </a:r>
            <a:endParaRPr dirty="0"/>
          </a:p>
        </p:txBody>
      </p:sp>
      <p:sp>
        <p:nvSpPr>
          <p:cNvPr id="960" name="Google Shape;960;p44"/>
          <p:cNvSpPr txBox="1">
            <a:spLocks noGrp="1"/>
          </p:cNvSpPr>
          <p:nvPr>
            <p:ph type="title" idx="3"/>
          </p:nvPr>
        </p:nvSpPr>
        <p:spPr>
          <a:xfrm>
            <a:off x="3419271"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Kaprasíus</a:t>
            </a:r>
            <a:endParaRPr dirty="0"/>
          </a:p>
        </p:txBody>
      </p:sp>
      <p:sp>
        <p:nvSpPr>
          <p:cNvPr id="961" name="Google Shape;961;p44"/>
          <p:cNvSpPr txBox="1">
            <a:spLocks noGrp="1"/>
          </p:cNvSpPr>
          <p:nvPr>
            <p:ph type="subTitle" idx="4"/>
          </p:nvPr>
        </p:nvSpPr>
        <p:spPr>
          <a:xfrm>
            <a:off x="3419269"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K</a:t>
            </a:r>
            <a:r>
              <a:rPr lang="hu-HU"/>
              <a:t>entaur</a:t>
            </a:r>
            <a:endParaRPr dirty="0"/>
          </a:p>
        </p:txBody>
      </p:sp>
      <p:sp>
        <p:nvSpPr>
          <p:cNvPr id="962" name="Google Shape;962;p44"/>
          <p:cNvSpPr txBox="1">
            <a:spLocks noGrp="1"/>
          </p:cNvSpPr>
          <p:nvPr>
            <p:ph type="title" idx="7"/>
          </p:nvPr>
        </p:nvSpPr>
        <p:spPr>
          <a:xfrm>
            <a:off x="3419271" y="31162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Snærún</a:t>
            </a:r>
            <a:endParaRPr dirty="0"/>
          </a:p>
        </p:txBody>
      </p:sp>
      <p:sp>
        <p:nvSpPr>
          <p:cNvPr id="963" name="Google Shape;963;p44"/>
          <p:cNvSpPr txBox="1">
            <a:spLocks noGrp="1"/>
          </p:cNvSpPr>
          <p:nvPr>
            <p:ph type="subTitle" idx="8"/>
          </p:nvPr>
        </p:nvSpPr>
        <p:spPr>
          <a:xfrm>
            <a:off x="3419269"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Sötét </a:t>
            </a:r>
            <a:r>
              <a:rPr lang="hu-HU" dirty="0" err="1"/>
              <a:t>elf</a:t>
            </a:r>
            <a:endParaRPr dirty="0"/>
          </a:p>
        </p:txBody>
      </p:sp>
      <p:sp>
        <p:nvSpPr>
          <p:cNvPr id="964" name="Google Shape;964;p44"/>
          <p:cNvSpPr txBox="1">
            <a:spLocks noGrp="1"/>
          </p:cNvSpPr>
          <p:nvPr>
            <p:ph type="title" idx="9"/>
          </p:nvPr>
        </p:nvSpPr>
        <p:spPr>
          <a:xfrm>
            <a:off x="6118549" y="1682850"/>
            <a:ext cx="2305500" cy="42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Anðroghour</a:t>
            </a:r>
            <a:endParaRPr dirty="0"/>
          </a:p>
        </p:txBody>
      </p:sp>
      <p:sp>
        <p:nvSpPr>
          <p:cNvPr id="965" name="Google Shape;965;p44"/>
          <p:cNvSpPr txBox="1">
            <a:spLocks noGrp="1"/>
          </p:cNvSpPr>
          <p:nvPr>
            <p:ph type="subTitle" idx="13"/>
          </p:nvPr>
        </p:nvSpPr>
        <p:spPr>
          <a:xfrm>
            <a:off x="6118545" y="20367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Oxen</a:t>
            </a:r>
            <a:endParaRPr dirty="0"/>
          </a:p>
        </p:txBody>
      </p:sp>
      <p:sp>
        <p:nvSpPr>
          <p:cNvPr id="966" name="Google Shape;966;p44"/>
          <p:cNvSpPr txBox="1">
            <a:spLocks noGrp="1"/>
          </p:cNvSpPr>
          <p:nvPr>
            <p:ph type="title" idx="14"/>
          </p:nvPr>
        </p:nvSpPr>
        <p:spPr>
          <a:xfrm>
            <a:off x="6118549" y="3116250"/>
            <a:ext cx="2305500" cy="427500"/>
          </a:xfrm>
          <a:prstGeom prst="rect">
            <a:avLst/>
          </a:prstGeom>
        </p:spPr>
        <p:txBody>
          <a:bodyPr spcFirstLastPara="1" wrap="square" lIns="91425" tIns="91425" rIns="91425" bIns="91425" anchor="ctr" anchorCtr="0">
            <a:noAutofit/>
          </a:bodyPr>
          <a:lstStyle/>
          <a:p>
            <a:r>
              <a:rPr lang="hu-HU" dirty="0" err="1"/>
              <a:t>Sigmundur</a:t>
            </a:r>
            <a:endParaRPr lang="hu-HU" dirty="0"/>
          </a:p>
        </p:txBody>
      </p:sp>
      <p:sp>
        <p:nvSpPr>
          <p:cNvPr id="967" name="Google Shape;967;p44"/>
          <p:cNvSpPr txBox="1">
            <a:spLocks noGrp="1"/>
          </p:cNvSpPr>
          <p:nvPr>
            <p:ph type="subTitle" idx="15"/>
          </p:nvPr>
        </p:nvSpPr>
        <p:spPr>
          <a:xfrm>
            <a:off x="6118545" y="3470144"/>
            <a:ext cx="2305500" cy="48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Shade</a:t>
            </a:r>
            <a:endParaRPr dirty="0"/>
          </a:p>
        </p:txBody>
      </p:sp>
      <p:sp>
        <p:nvSpPr>
          <p:cNvPr id="2" name="Google Shape;2621;p75">
            <a:extLst>
              <a:ext uri="{FF2B5EF4-FFF2-40B4-BE49-F238E27FC236}">
                <a16:creationId xmlns:a16="http://schemas.microsoft.com/office/drawing/2014/main" id="{828C63D5-3139-E702-19F4-0F74207E7FB5}"/>
              </a:ext>
            </a:extLst>
          </p:cNvPr>
          <p:cNvSpPr/>
          <p:nvPr/>
        </p:nvSpPr>
        <p:spPr>
          <a:xfrm>
            <a:off x="1743046" y="2528468"/>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621;p75">
            <a:extLst>
              <a:ext uri="{FF2B5EF4-FFF2-40B4-BE49-F238E27FC236}">
                <a16:creationId xmlns:a16="http://schemas.microsoft.com/office/drawing/2014/main" id="{685981C8-BDD9-E750-85D6-D45A62C0C02E}"/>
              </a:ext>
            </a:extLst>
          </p:cNvPr>
          <p:cNvSpPr/>
          <p:nvPr/>
        </p:nvSpPr>
        <p:spPr>
          <a:xfrm>
            <a:off x="4442296" y="2532367"/>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621;p75">
            <a:extLst>
              <a:ext uri="{FF2B5EF4-FFF2-40B4-BE49-F238E27FC236}">
                <a16:creationId xmlns:a16="http://schemas.microsoft.com/office/drawing/2014/main" id="{29FF282E-8C9F-232A-A073-3D9833324159}"/>
              </a:ext>
            </a:extLst>
          </p:cNvPr>
          <p:cNvSpPr/>
          <p:nvPr/>
        </p:nvSpPr>
        <p:spPr>
          <a:xfrm>
            <a:off x="7141591" y="2528468"/>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621;p75">
            <a:extLst>
              <a:ext uri="{FF2B5EF4-FFF2-40B4-BE49-F238E27FC236}">
                <a16:creationId xmlns:a16="http://schemas.microsoft.com/office/drawing/2014/main" id="{6A38205A-FEB9-F0BB-A7AB-A2946D79B1BA}"/>
              </a:ext>
            </a:extLst>
          </p:cNvPr>
          <p:cNvSpPr/>
          <p:nvPr/>
        </p:nvSpPr>
        <p:spPr>
          <a:xfrm>
            <a:off x="7141591" y="4101904"/>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21;p75">
            <a:extLst>
              <a:ext uri="{FF2B5EF4-FFF2-40B4-BE49-F238E27FC236}">
                <a16:creationId xmlns:a16="http://schemas.microsoft.com/office/drawing/2014/main" id="{1B9AD48B-538A-C795-0632-2ADBAFE7B8D0}"/>
              </a:ext>
            </a:extLst>
          </p:cNvPr>
          <p:cNvSpPr/>
          <p:nvPr/>
        </p:nvSpPr>
        <p:spPr>
          <a:xfrm>
            <a:off x="4442296" y="4101904"/>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21;p75">
            <a:extLst>
              <a:ext uri="{FF2B5EF4-FFF2-40B4-BE49-F238E27FC236}">
                <a16:creationId xmlns:a16="http://schemas.microsoft.com/office/drawing/2014/main" id="{D1F0A925-574B-5E41-6083-FC533F3227BE}"/>
              </a:ext>
            </a:extLst>
          </p:cNvPr>
          <p:cNvSpPr/>
          <p:nvPr/>
        </p:nvSpPr>
        <p:spPr>
          <a:xfrm>
            <a:off x="1743046" y="4101904"/>
            <a:ext cx="259408" cy="259408"/>
          </a:xfrm>
          <a:custGeom>
            <a:avLst/>
            <a:gdLst/>
            <a:ahLst/>
            <a:cxnLst/>
            <a:rect l="l" t="t" r="r" b="b"/>
            <a:pathLst>
              <a:path w="208163" h="208163" extrusionOk="0">
                <a:moveTo>
                  <a:pt x="79632" y="48546"/>
                </a:moveTo>
                <a:cubicBezTo>
                  <a:pt x="80399" y="48546"/>
                  <a:pt x="81191" y="48783"/>
                  <a:pt x="81877" y="49126"/>
                </a:cubicBezTo>
                <a:lnTo>
                  <a:pt x="158203" y="101306"/>
                </a:lnTo>
                <a:cubicBezTo>
                  <a:pt x="159036" y="101861"/>
                  <a:pt x="159591" y="102971"/>
                  <a:pt x="159591" y="104081"/>
                </a:cubicBezTo>
                <a:cubicBezTo>
                  <a:pt x="159591" y="105191"/>
                  <a:pt x="159036" y="106302"/>
                  <a:pt x="158203" y="106857"/>
                </a:cubicBezTo>
                <a:lnTo>
                  <a:pt x="81877" y="159036"/>
                </a:lnTo>
                <a:cubicBezTo>
                  <a:pt x="81045" y="159314"/>
                  <a:pt x="80489" y="159591"/>
                  <a:pt x="79934" y="159591"/>
                </a:cubicBezTo>
                <a:cubicBezTo>
                  <a:pt x="79379" y="159591"/>
                  <a:pt x="78547" y="159591"/>
                  <a:pt x="78269" y="159314"/>
                </a:cubicBezTo>
                <a:cubicBezTo>
                  <a:pt x="77159" y="158481"/>
                  <a:pt x="76326" y="157371"/>
                  <a:pt x="76326" y="156260"/>
                </a:cubicBezTo>
                <a:lnTo>
                  <a:pt x="76326" y="52179"/>
                </a:lnTo>
                <a:cubicBezTo>
                  <a:pt x="76326" y="50792"/>
                  <a:pt x="77159" y="49681"/>
                  <a:pt x="78269" y="48849"/>
                </a:cubicBezTo>
                <a:cubicBezTo>
                  <a:pt x="78693" y="48637"/>
                  <a:pt x="79158" y="48546"/>
                  <a:pt x="79632" y="48546"/>
                </a:cubicBezTo>
                <a:close/>
                <a:moveTo>
                  <a:pt x="104081" y="0"/>
                </a:moveTo>
                <a:cubicBezTo>
                  <a:pt x="46628" y="0"/>
                  <a:pt x="0" y="46628"/>
                  <a:pt x="0" y="104081"/>
                </a:cubicBezTo>
                <a:cubicBezTo>
                  <a:pt x="0" y="161534"/>
                  <a:pt x="46628" y="208162"/>
                  <a:pt x="104081" y="208162"/>
                </a:cubicBezTo>
                <a:cubicBezTo>
                  <a:pt x="161534" y="208162"/>
                  <a:pt x="208162" y="161534"/>
                  <a:pt x="208162" y="104081"/>
                </a:cubicBezTo>
                <a:cubicBezTo>
                  <a:pt x="208162" y="46628"/>
                  <a:pt x="161534" y="0"/>
                  <a:pt x="10408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Þórbjörn</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210846" y="1382204"/>
            <a:ext cx="5943600"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Bjöllupóstur-ból</a:t>
            </a:r>
            <a:r>
              <a:rPr lang="hu-HU" sz="1000" b="1" dirty="0">
                <a:latin typeface="Domine"/>
                <a:ea typeface="Domine"/>
                <a:cs typeface="Domine"/>
                <a:sym typeface="Domine"/>
              </a:rPr>
              <a:t> származik. Jó kovácsi képességekkel volt megáldva mindig is. Hosszas munka után a birodalom legismertebb és legjobb rúnakovácsa lett </a:t>
            </a:r>
            <a:r>
              <a:rPr lang="hu-HU" sz="1000" b="1" dirty="0">
                <a:latin typeface="Domine"/>
                <a:ea typeface="Domine"/>
                <a:cs typeface="Domine"/>
                <a:sym typeface="Wingdings" panose="05000000000000000000" pitchFamily="2" charset="2"/>
              </a:rPr>
              <a:t> Tanács. Az egyik legjobb közelharcosa lett a tanácsban. Nem hisz a szent örök békében, sokkal inkább abban, hogy néha egy fejszével kell lerendezni a nézet eltéréseket.</a:t>
            </a:r>
          </a:p>
          <a:p>
            <a:pPr>
              <a:spcBef>
                <a:spcPts val="1000"/>
              </a:spcBef>
              <a:spcAft>
                <a:spcPts val="1000"/>
              </a:spcAft>
            </a:pPr>
            <a:r>
              <a:rPr lang="hu-HU" sz="1000" b="1" dirty="0">
                <a:latin typeface="Domine"/>
                <a:ea typeface="Domine"/>
                <a:cs typeface="Domine"/>
                <a:sym typeface="Domine"/>
              </a:rPr>
              <a:t>Személyiség: önfejű de becsületes </a:t>
            </a:r>
            <a:r>
              <a:rPr lang="hu-HU" sz="1000" b="1" dirty="0" err="1">
                <a:latin typeface="Domine"/>
                <a:ea typeface="Domine"/>
                <a:cs typeface="Domine"/>
                <a:sym typeface="Domine"/>
              </a:rPr>
              <a:t>törp</a:t>
            </a:r>
            <a:r>
              <a:rPr lang="hu-HU" sz="1000" b="1" dirty="0">
                <a:latin typeface="Domine"/>
                <a:ea typeface="Domine"/>
                <a:cs typeface="Domine"/>
                <a:sym typeface="Domine"/>
              </a:rPr>
              <a:t> aki őszinte.</a:t>
            </a:r>
          </a:p>
          <a:p>
            <a:pPr>
              <a:spcBef>
                <a:spcPts val="1000"/>
              </a:spcBef>
              <a:spcAft>
                <a:spcPts val="1000"/>
              </a:spcAft>
            </a:pPr>
            <a:r>
              <a:rPr lang="hu-HU" sz="1000" b="1" dirty="0" err="1">
                <a:latin typeface="Domine"/>
                <a:ea typeface="Domine"/>
                <a:cs typeface="Domine"/>
                <a:sym typeface="Domine"/>
              </a:rPr>
              <a:t>Spells</a:t>
            </a:r>
            <a:r>
              <a:rPr lang="hu-HU" sz="1000" b="1" dirty="0">
                <a:latin typeface="Domine"/>
                <a:ea typeface="Domine"/>
                <a:cs typeface="Domine"/>
                <a:sym typeface="Domine"/>
              </a:rPr>
              <a:t>: </a:t>
            </a:r>
            <a:br>
              <a:rPr lang="hu-HU" sz="1000" b="1" dirty="0">
                <a:latin typeface="Domine"/>
                <a:ea typeface="Domine"/>
                <a:cs typeface="Domine"/>
                <a:sym typeface="Domine"/>
              </a:rPr>
            </a:br>
            <a:r>
              <a:rPr lang="hu-HU" sz="1000" b="1" dirty="0">
                <a:latin typeface="Domine"/>
                <a:ea typeface="Domine"/>
                <a:cs typeface="Domine"/>
                <a:sym typeface="Domine"/>
              </a:rPr>
              <a:t>-Eldobja a fejszéjét ami később visszajön ( Nagy töltési idő)</a:t>
            </a:r>
            <a:br>
              <a:rPr lang="hu-HU" sz="1000" b="1" dirty="0">
                <a:latin typeface="Domine"/>
                <a:ea typeface="Domine"/>
                <a:cs typeface="Domine"/>
                <a:sym typeface="Domine"/>
              </a:rPr>
            </a:br>
            <a:r>
              <a:rPr lang="hu-HU" sz="1000" b="1" dirty="0">
                <a:latin typeface="Domine"/>
                <a:ea typeface="Domine"/>
                <a:cs typeface="Domine"/>
                <a:sym typeface="Domine"/>
              </a:rPr>
              <a:t>-Fizikai </a:t>
            </a:r>
            <a:r>
              <a:rPr lang="hu-HU" sz="1000" b="1" dirty="0" err="1">
                <a:latin typeface="Domine"/>
                <a:ea typeface="Domine"/>
                <a:cs typeface="Domine"/>
                <a:sym typeface="Domine"/>
              </a:rPr>
              <a:t>boost</a:t>
            </a:r>
            <a:r>
              <a:rPr lang="hu-HU" sz="1000" b="1" dirty="0">
                <a:latin typeface="Domine"/>
                <a:ea typeface="Domine"/>
                <a:cs typeface="Domine"/>
                <a:sym typeface="Domine"/>
              </a:rPr>
              <a:t> (</a:t>
            </a:r>
            <a:r>
              <a:rPr lang="hu-HU" sz="1000" b="1" dirty="0" err="1">
                <a:latin typeface="Domine"/>
                <a:ea typeface="Domine"/>
                <a:cs typeface="Domine"/>
                <a:sym typeface="Domine"/>
              </a:rPr>
              <a:t>hp</a:t>
            </a:r>
            <a:r>
              <a:rPr lang="hu-HU" sz="1000" b="1" dirty="0">
                <a:latin typeface="Domine"/>
                <a:ea typeface="Domine"/>
                <a:cs typeface="Domine"/>
                <a:sym typeface="Domine"/>
              </a:rPr>
              <a:t>, sebzés vagy támadási sebesség)</a:t>
            </a: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Range</a:t>
            </a:r>
            <a:br>
              <a:rPr lang="hu-HU" sz="1000" b="1" dirty="0">
                <a:latin typeface="Domine"/>
                <a:ea typeface="Domine"/>
                <a:cs typeface="Domine"/>
                <a:sym typeface="Domine"/>
              </a:rPr>
            </a:br>
            <a:r>
              <a:rPr lang="en-US" sz="1000" b="1" dirty="0" err="1">
                <a:latin typeface="Domine"/>
                <a:ea typeface="Domine"/>
                <a:cs typeface="Domine"/>
                <a:sym typeface="Domine"/>
              </a:rPr>
              <a:t>Erősség</a:t>
            </a:r>
            <a:r>
              <a:rPr lang="en-US" sz="1000" b="1" dirty="0">
                <a:latin typeface="Domine"/>
                <a:ea typeface="Domine"/>
                <a:cs typeface="Domine"/>
                <a:sym typeface="Domine"/>
              </a:rPr>
              <a:t>: </a:t>
            </a:r>
            <a:r>
              <a:rPr lang="en-US" sz="1000" b="1" dirty="0" err="1">
                <a:latin typeface="Domine"/>
                <a:ea typeface="Domine"/>
                <a:cs typeface="Domine"/>
                <a:sym typeface="Domine"/>
              </a:rPr>
              <a:t>Közeli</a:t>
            </a:r>
            <a:r>
              <a:rPr lang="en-US" sz="1000" b="1" dirty="0">
                <a:latin typeface="Domine"/>
                <a:ea typeface="Domine"/>
                <a:cs typeface="Domine"/>
                <a:sym typeface="Domine"/>
              </a:rPr>
              <a:t> </a:t>
            </a:r>
            <a:r>
              <a:rPr lang="en-US" sz="1000" b="1" dirty="0" err="1">
                <a:latin typeface="Domine"/>
                <a:ea typeface="Domine"/>
                <a:cs typeface="Domine"/>
                <a:sym typeface="Domine"/>
              </a:rPr>
              <a:t>nagy</a:t>
            </a:r>
            <a:r>
              <a:rPr lang="en-US" sz="1000" b="1" dirty="0">
                <a:latin typeface="Domine"/>
                <a:ea typeface="Domine"/>
                <a:cs typeface="Domine"/>
                <a:sym typeface="Domine"/>
              </a:rPr>
              <a:t> </a:t>
            </a:r>
            <a:r>
              <a:rPr lang="en-US" sz="1000" b="1" dirty="0" err="1">
                <a:latin typeface="Domine"/>
                <a:ea typeface="Domine"/>
                <a:cs typeface="Domine"/>
                <a:sym typeface="Domine"/>
              </a:rPr>
              <a:t>sebzés</a:t>
            </a:r>
            <a:r>
              <a:rPr lang="en-US" sz="1000" b="1" dirty="0">
                <a:latin typeface="Domine"/>
                <a:ea typeface="Domine"/>
                <a:cs typeface="Domine"/>
                <a:sym typeface="Domine"/>
              </a:rPr>
              <a:t>, </a:t>
            </a:r>
            <a:r>
              <a:rPr lang="en-US" sz="1000" b="1" dirty="0" err="1">
                <a:latin typeface="Domine"/>
                <a:ea typeface="Domine"/>
                <a:cs typeface="Domine"/>
                <a:sym typeface="Domine"/>
              </a:rPr>
              <a:t>átlagosnál</a:t>
            </a:r>
            <a:r>
              <a:rPr lang="en-US" sz="1000" b="1" dirty="0">
                <a:latin typeface="Domine"/>
                <a:ea typeface="Domine"/>
                <a:cs typeface="Domine"/>
                <a:sym typeface="Domine"/>
              </a:rPr>
              <a:t> </a:t>
            </a:r>
            <a:r>
              <a:rPr lang="en-US" sz="1000" b="1" dirty="0" err="1">
                <a:latin typeface="Domine"/>
                <a:ea typeface="Domine"/>
                <a:cs typeface="Domine"/>
                <a:sym typeface="Domine"/>
              </a:rPr>
              <a:t>nagyobb</a:t>
            </a:r>
            <a:r>
              <a:rPr lang="en-US" sz="1000" b="1" dirty="0">
                <a:latin typeface="Domine"/>
                <a:ea typeface="Domine"/>
                <a:cs typeface="Domine"/>
                <a:sym typeface="Domine"/>
              </a:rPr>
              <a:t> hp</a:t>
            </a:r>
          </a:p>
        </p:txBody>
      </p:sp>
      <p:pic>
        <p:nvPicPr>
          <p:cNvPr id="4" name="Kép 3" descr="Törp&#10;">
            <a:extLst>
              <a:ext uri="{FF2B5EF4-FFF2-40B4-BE49-F238E27FC236}">
                <a16:creationId xmlns:a16="http://schemas.microsoft.com/office/drawing/2014/main" id="{F1826E9B-E937-63C4-70D3-A2EA710838AA}"/>
              </a:ext>
            </a:extLst>
          </p:cNvPr>
          <p:cNvPicPr>
            <a:picLocks noChangeAspect="1"/>
          </p:cNvPicPr>
          <p:nvPr/>
        </p:nvPicPr>
        <p:blipFill>
          <a:blip r:embed="rId3"/>
          <a:stretch>
            <a:fillRect/>
          </a:stretch>
        </p:blipFill>
        <p:spPr>
          <a:xfrm>
            <a:off x="6154446" y="1293705"/>
            <a:ext cx="2118868" cy="31860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Kaprasíus</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1383448"/>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különleges mágus család tagja. Születésétől fogva tanulta a mágiát, fejlesztette és új dolgokat is talált ki. Egyke gyerek, de az ideje nagyrészét az apjával tudta tölteni aki egy igen erős kentaur mágus. </a:t>
            </a:r>
          </a:p>
          <a:p>
            <a:pPr>
              <a:spcBef>
                <a:spcPts val="1000"/>
              </a:spcBef>
              <a:spcAft>
                <a:spcPts val="1000"/>
              </a:spcAft>
            </a:pPr>
            <a:r>
              <a:rPr lang="hu-HU" sz="1000" b="1" dirty="0">
                <a:latin typeface="Domine"/>
                <a:ea typeface="Domine"/>
                <a:cs typeface="Domine"/>
                <a:sym typeface="Domine"/>
              </a:rPr>
              <a:t>Személyiség: Mivel egy </a:t>
            </a:r>
            <a:r>
              <a:rPr lang="hu-HU" sz="1000" b="1" dirty="0" err="1">
                <a:latin typeface="Domine"/>
                <a:ea typeface="Domine"/>
                <a:cs typeface="Domine"/>
                <a:sym typeface="Domine"/>
              </a:rPr>
              <a:t>jómodú</a:t>
            </a:r>
            <a:r>
              <a:rPr lang="hu-HU" sz="1000" b="1" dirty="0">
                <a:latin typeface="Domine"/>
                <a:ea typeface="Domine"/>
                <a:cs typeface="Domine"/>
                <a:sym typeface="Domine"/>
              </a:rPr>
              <a:t> ismert </a:t>
            </a:r>
            <a:r>
              <a:rPr lang="hu-HU" sz="1000" b="1" dirty="0" err="1">
                <a:latin typeface="Domine"/>
                <a:ea typeface="Domine"/>
                <a:cs typeface="Domine"/>
                <a:sym typeface="Domine"/>
              </a:rPr>
              <a:t>mondhani</a:t>
            </a:r>
            <a:r>
              <a:rPr lang="hu-HU" sz="1000" b="1" dirty="0">
                <a:latin typeface="Domine"/>
                <a:ea typeface="Domine"/>
                <a:cs typeface="Domine"/>
                <a:sym typeface="Domine"/>
              </a:rPr>
              <a:t> nemes családból </a:t>
            </a:r>
            <a:r>
              <a:rPr lang="hu-HU" sz="1000" b="1" dirty="0" err="1">
                <a:latin typeface="Domine"/>
                <a:ea typeface="Domine"/>
                <a:cs typeface="Domine"/>
                <a:sym typeface="Domine"/>
              </a:rPr>
              <a:t>számrazik</a:t>
            </a:r>
            <a:r>
              <a:rPr lang="hu-HU" sz="1000" b="1" dirty="0">
                <a:latin typeface="Domine"/>
                <a:ea typeface="Domine"/>
                <a:cs typeface="Domine"/>
                <a:sym typeface="Domine"/>
              </a:rPr>
              <a:t> és egyke is ezért egy picit beképzelt volt mindig is, de a szíve a helyén van és igyekezték úgy nevelni, hogy mindig jót </a:t>
            </a:r>
            <a:r>
              <a:rPr lang="hu-HU" sz="1000" b="1" dirty="0" err="1">
                <a:latin typeface="Domine"/>
                <a:ea typeface="Domine"/>
                <a:cs typeface="Domine"/>
                <a:sym typeface="Domine"/>
              </a:rPr>
              <a:t>cslekedjen</a:t>
            </a:r>
            <a:r>
              <a:rPr lang="hu-HU" sz="1000" b="1" dirty="0">
                <a:latin typeface="Domine"/>
                <a:ea typeface="Domine"/>
                <a:cs typeface="Domine"/>
                <a:sym typeface="Domine"/>
              </a:rPr>
              <a:t>. </a:t>
            </a:r>
          </a:p>
          <a:p>
            <a:pPr>
              <a:spcBef>
                <a:spcPts val="1000"/>
              </a:spcBef>
              <a:spcAft>
                <a:spcPts val="1000"/>
              </a:spcAft>
            </a:pPr>
            <a:r>
              <a:rPr lang="en-US" sz="1000" b="1" dirty="0">
                <a:latin typeface="Domine"/>
                <a:ea typeface="Domine"/>
                <a:cs typeface="Domine"/>
                <a:sym typeface="Domine"/>
              </a:rPr>
              <a:t>Racial Spells:</a:t>
            </a:r>
            <a:br>
              <a:rPr lang="hu-HU" sz="1000" b="1" dirty="0">
                <a:latin typeface="Domine"/>
                <a:ea typeface="Domine"/>
                <a:cs typeface="Domine"/>
                <a:sym typeface="Domine"/>
              </a:rPr>
            </a:br>
            <a:r>
              <a:rPr lang="hu-HU" sz="1000" b="1" dirty="0">
                <a:latin typeface="Domine"/>
                <a:ea typeface="Domine"/>
                <a:cs typeface="Domine"/>
                <a:sym typeface="Domine"/>
              </a:rPr>
              <a:t>-</a:t>
            </a:r>
            <a:r>
              <a:rPr lang="en-US" sz="1000" b="1" dirty="0" err="1">
                <a:latin typeface="Domine"/>
                <a:ea typeface="Domine"/>
                <a:cs typeface="Domine"/>
                <a:sym typeface="Domine"/>
              </a:rPr>
              <a:t>megrohamoz</a:t>
            </a:r>
            <a:r>
              <a:rPr lang="hu-HU" sz="1000" b="1" dirty="0">
                <a:latin typeface="Domine"/>
                <a:ea typeface="Domine"/>
                <a:cs typeface="Domine"/>
                <a:sym typeface="Domine"/>
              </a:rPr>
              <a:t>, </a:t>
            </a:r>
            <a:r>
              <a:rPr lang="en-US" sz="1000" b="1" dirty="0" err="1">
                <a:latin typeface="Domine"/>
                <a:ea typeface="Domine"/>
                <a:cs typeface="Domine"/>
                <a:sym typeface="Domine"/>
              </a:rPr>
              <a:t>életelszívó</a:t>
            </a:r>
            <a:r>
              <a:rPr lang="en-US" sz="1000" b="1" dirty="0">
                <a:latin typeface="Domine"/>
                <a:ea typeface="Domine"/>
                <a:cs typeface="Domine"/>
                <a:sym typeface="Domine"/>
              </a:rPr>
              <a:t> </a:t>
            </a:r>
            <a:r>
              <a:rPr lang="en-US" sz="1000" b="1" dirty="0" err="1">
                <a:latin typeface="Domine"/>
                <a:ea typeface="Domine"/>
                <a:cs typeface="Domine"/>
                <a:sym typeface="Domine"/>
              </a:rPr>
              <a:t>kör</a:t>
            </a:r>
            <a:endParaRPr lang="en-US"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a:t>
            </a:r>
            <a:r>
              <a:rPr lang="en-US" sz="1000" b="1" dirty="0">
                <a:latin typeface="Domine"/>
                <a:ea typeface="Domine"/>
                <a:cs typeface="Domine"/>
                <a:sym typeface="Domine"/>
              </a:rPr>
              <a:t>:</a:t>
            </a:r>
            <a:r>
              <a:rPr lang="hu-HU" sz="1000" b="1" dirty="0">
                <a:latin typeface="Domine"/>
                <a:ea typeface="Domine"/>
                <a:cs typeface="Domine"/>
                <a:sym typeface="Domine"/>
              </a:rPr>
              <a:t> </a:t>
            </a:r>
            <a:r>
              <a:rPr lang="en-US" sz="1000" b="1" dirty="0" err="1">
                <a:latin typeface="Domine"/>
                <a:ea typeface="Domine"/>
                <a:cs typeface="Domine"/>
                <a:sym typeface="Domine"/>
              </a:rPr>
              <a:t>Fizikai</a:t>
            </a:r>
            <a:r>
              <a:rPr lang="en-US" sz="1000" b="1" dirty="0">
                <a:latin typeface="Domine"/>
                <a:ea typeface="Domine"/>
                <a:cs typeface="Domine"/>
                <a:sym typeface="Domine"/>
              </a:rPr>
              <a:t> </a:t>
            </a:r>
            <a:r>
              <a:rPr lang="en-US" sz="1000" b="1" dirty="0" err="1">
                <a:latin typeface="Domine"/>
                <a:ea typeface="Domine"/>
                <a:cs typeface="Domine"/>
                <a:sym typeface="Domine"/>
              </a:rPr>
              <a:t>erő</a:t>
            </a:r>
            <a:r>
              <a:rPr lang="hu-HU" sz="1000" b="1" dirty="0">
                <a:latin typeface="Domine"/>
                <a:ea typeface="Domine"/>
                <a:cs typeface="Domine"/>
                <a:sym typeface="Domine"/>
              </a:rPr>
              <a:t>,</a:t>
            </a:r>
            <a:r>
              <a:rPr lang="en-US" sz="1000" b="1" dirty="0">
                <a:latin typeface="Domine"/>
                <a:ea typeface="Domine"/>
                <a:cs typeface="Domine"/>
                <a:sym typeface="Domine"/>
              </a:rPr>
              <a:t> Range</a:t>
            </a:r>
            <a:r>
              <a:rPr lang="hu-HU" sz="1000" b="1" dirty="0">
                <a:latin typeface="Domine"/>
                <a:ea typeface="Domine"/>
                <a:cs typeface="Domine"/>
                <a:sym typeface="Domine"/>
              </a:rPr>
              <a:t>,</a:t>
            </a:r>
            <a:r>
              <a:rPr lang="en-US" sz="1000" b="1" dirty="0">
                <a:latin typeface="Domine"/>
                <a:ea typeface="Domine"/>
                <a:cs typeface="Domine"/>
                <a:sym typeface="Domine"/>
              </a:rPr>
              <a:t> </a:t>
            </a:r>
            <a:r>
              <a:rPr lang="en-US" sz="1000" b="1" dirty="0" err="1">
                <a:latin typeface="Domine"/>
                <a:ea typeface="Domine"/>
                <a:cs typeface="Domine"/>
                <a:sym typeface="Domine"/>
              </a:rPr>
              <a:t>Gyorsaság</a:t>
            </a:r>
            <a:br>
              <a:rPr lang="hu-HU" sz="1000" b="1" dirty="0">
                <a:latin typeface="Domine"/>
                <a:ea typeface="Domine"/>
                <a:cs typeface="Domine"/>
                <a:sym typeface="Domine"/>
              </a:rPr>
            </a:br>
            <a:r>
              <a:rPr lang="en-US" sz="1000" b="1" dirty="0" err="1">
                <a:latin typeface="Domine"/>
                <a:ea typeface="Domine"/>
                <a:cs typeface="Domine"/>
                <a:sym typeface="Domine"/>
              </a:rPr>
              <a:t>Gyengeség</a:t>
            </a:r>
            <a:r>
              <a:rPr lang="en-US" sz="1000" b="1" dirty="0">
                <a:latin typeface="Domine"/>
                <a:ea typeface="Domine"/>
                <a:cs typeface="Domine"/>
                <a:sym typeface="Domine"/>
              </a:rPr>
              <a:t>:</a:t>
            </a:r>
            <a:r>
              <a:rPr lang="hu-HU" sz="1000" b="1" dirty="0">
                <a:latin typeface="Domine"/>
                <a:ea typeface="Domine"/>
                <a:cs typeface="Domine"/>
                <a:sym typeface="Domine"/>
              </a:rPr>
              <a:t> </a:t>
            </a:r>
            <a:r>
              <a:rPr lang="en-US" sz="1000" b="1" dirty="0" err="1">
                <a:latin typeface="Domine"/>
                <a:ea typeface="Domine"/>
                <a:cs typeface="Domine"/>
                <a:sym typeface="Domine"/>
              </a:rPr>
              <a:t>hosszú</a:t>
            </a:r>
            <a:r>
              <a:rPr lang="en-US" sz="1000" b="1" dirty="0">
                <a:latin typeface="Domine"/>
                <a:ea typeface="Domine"/>
                <a:cs typeface="Domine"/>
                <a:sym typeface="Domine"/>
              </a:rPr>
              <a:t> cast </a:t>
            </a:r>
            <a:r>
              <a:rPr lang="en-US" sz="1000" b="1" dirty="0" err="1">
                <a:latin typeface="Domine"/>
                <a:ea typeface="Domine"/>
                <a:cs typeface="Domine"/>
                <a:sym typeface="Domine"/>
              </a:rPr>
              <a:t>idő</a:t>
            </a:r>
            <a:endParaRPr lang="en-US" sz="1000" b="1" dirty="0">
              <a:latin typeface="Domine"/>
              <a:ea typeface="Domine"/>
              <a:cs typeface="Domine"/>
              <a:sym typeface="Domine"/>
            </a:endParaRPr>
          </a:p>
        </p:txBody>
      </p:sp>
      <p:pic>
        <p:nvPicPr>
          <p:cNvPr id="1026" name="Picture 2" descr="February 2020 – Storyteller Tales &amp; Thoughts">
            <a:extLst>
              <a:ext uri="{FF2B5EF4-FFF2-40B4-BE49-F238E27FC236}">
                <a16:creationId xmlns:a16="http://schemas.microsoft.com/office/drawing/2014/main" id="{6E220689-16BD-B68A-0C1E-DCAC39412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7020" y="1383448"/>
            <a:ext cx="1988538" cy="298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34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Anðroghour</a:t>
            </a:r>
            <a:endParaRPr lang="hu-HU" dirty="0"/>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1096036"/>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Otti</a:t>
            </a:r>
            <a:r>
              <a:rPr lang="hu-HU" sz="1000" b="1" dirty="0">
                <a:latin typeface="Domine"/>
                <a:ea typeface="Domine"/>
                <a:cs typeface="Domine"/>
                <a:sym typeface="Domine"/>
              </a:rPr>
              <a:t> </a:t>
            </a:r>
            <a:r>
              <a:rPr lang="hu-HU" sz="1000" b="1" dirty="0" err="1">
                <a:latin typeface="Domine"/>
                <a:ea typeface="Domine"/>
                <a:cs typeface="Domine"/>
                <a:sym typeface="Domine"/>
              </a:rPr>
              <a:t>þórsson</a:t>
            </a:r>
            <a:r>
              <a:rPr lang="hu-HU" sz="1000" b="1" dirty="0">
                <a:latin typeface="Domine"/>
                <a:ea typeface="Domine"/>
                <a:cs typeface="Domine"/>
                <a:sym typeface="Domine"/>
              </a:rPr>
              <a:t> egy történelmet szerető </a:t>
            </a:r>
            <a:r>
              <a:rPr lang="hu-HU" sz="1000" b="1" dirty="0" err="1">
                <a:latin typeface="Domine"/>
                <a:ea typeface="Domine"/>
                <a:cs typeface="Domine"/>
                <a:sym typeface="Domine"/>
              </a:rPr>
              <a:t>Oxen</a:t>
            </a:r>
            <a:r>
              <a:rPr lang="hu-HU" sz="1000" b="1" dirty="0">
                <a:latin typeface="Domine"/>
                <a:ea typeface="Domine"/>
                <a:cs typeface="Domine"/>
                <a:sym typeface="Domine"/>
              </a:rPr>
              <a:t> volt. Egy barátjával feltárták egy régi nagy vezér sírját, ami miatt meg lett szállva. A hadvezér lemészárolt mindenkit aki az útjába állt köztük </a:t>
            </a:r>
            <a:r>
              <a:rPr lang="hu-HU" sz="1000" b="1" dirty="0" err="1">
                <a:latin typeface="Domine"/>
                <a:ea typeface="Domine"/>
                <a:cs typeface="Domine"/>
                <a:sym typeface="Domine"/>
              </a:rPr>
              <a:t>Otti</a:t>
            </a:r>
            <a:r>
              <a:rPr lang="hu-HU" sz="1000" b="1" dirty="0">
                <a:latin typeface="Domine"/>
                <a:ea typeface="Domine"/>
                <a:cs typeface="Domine"/>
                <a:sym typeface="Domine"/>
              </a:rPr>
              <a:t> szüleit is és régi hírneve miatt sok követője lett miután bizonyította kilétét. </a:t>
            </a:r>
          </a:p>
          <a:p>
            <a:pPr>
              <a:spcBef>
                <a:spcPts val="1000"/>
              </a:spcBef>
              <a:spcAft>
                <a:spcPts val="1000"/>
              </a:spcAft>
            </a:pPr>
            <a:r>
              <a:rPr lang="hu-HU" sz="1000" b="1" dirty="0">
                <a:latin typeface="Domine"/>
                <a:ea typeface="Domine"/>
                <a:cs typeface="Domine"/>
                <a:sym typeface="Domine"/>
              </a:rPr>
              <a:t>Személyiség: Kegyetlen, önfejű, udvarias</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Megfejel</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megbénít</a:t>
            </a:r>
            <a:br>
              <a:rPr lang="hu-HU" sz="1000" b="1" dirty="0">
                <a:latin typeface="Domine"/>
                <a:ea typeface="Domine"/>
                <a:cs typeface="Domine"/>
                <a:sym typeface="Domine"/>
              </a:rPr>
            </a:br>
            <a:r>
              <a:rPr lang="hu-HU" sz="1000" b="1" dirty="0">
                <a:latin typeface="Domine"/>
                <a:ea typeface="Domine"/>
                <a:cs typeface="Domine"/>
                <a:sym typeface="Domine"/>
              </a:rPr>
              <a:t>letöri a szarvát és neked dobja</a:t>
            </a:r>
          </a:p>
          <a:p>
            <a:pPr>
              <a:spcBef>
                <a:spcPts val="1000"/>
              </a:spcBef>
              <a:spcAft>
                <a:spcPts val="1000"/>
              </a:spcAft>
            </a:pPr>
            <a:r>
              <a:rPr lang="en-US" sz="1000" b="1" dirty="0" err="1">
                <a:latin typeface="Domine"/>
                <a:ea typeface="Domine"/>
                <a:cs typeface="Domine"/>
                <a:sym typeface="Domine"/>
              </a:rPr>
              <a:t>Erősségek</a:t>
            </a:r>
            <a:r>
              <a:rPr lang="en-US" sz="1000" b="1" dirty="0">
                <a:latin typeface="Domine"/>
                <a:ea typeface="Domine"/>
                <a:cs typeface="Domine"/>
                <a:sym typeface="Domine"/>
              </a:rPr>
              <a:t>:</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hp</a:t>
            </a:r>
            <a:r>
              <a:rPr lang="hu-HU" sz="1000" b="1" dirty="0">
                <a:latin typeface="Domine"/>
                <a:ea typeface="Domine"/>
                <a:cs typeface="Domine"/>
                <a:sym typeface="Domine"/>
              </a:rPr>
              <a:t>,</a:t>
            </a:r>
            <a:r>
              <a:rPr lang="en-US" sz="1000" b="1" dirty="0" err="1">
                <a:latin typeface="Domine"/>
                <a:ea typeface="Domine"/>
                <a:cs typeface="Domine"/>
                <a:sym typeface="Domine"/>
              </a:rPr>
              <a:t>sebzés</a:t>
            </a:r>
            <a:endParaRPr lang="hu-HU" sz="1000" b="1" dirty="0">
              <a:latin typeface="Domine"/>
              <a:ea typeface="Domine"/>
              <a:cs typeface="Domine"/>
              <a:sym typeface="Domine"/>
            </a:endParaRPr>
          </a:p>
          <a:p>
            <a:pPr>
              <a:spcBef>
                <a:spcPts val="1000"/>
              </a:spcBef>
              <a:spcAft>
                <a:spcPts val="1000"/>
              </a:spcAft>
            </a:pPr>
            <a:br>
              <a:rPr lang="hu-HU" sz="1000" b="1" dirty="0">
                <a:latin typeface="Domine"/>
                <a:ea typeface="Domine"/>
                <a:cs typeface="Domine"/>
                <a:sym typeface="Domine"/>
              </a:rPr>
            </a:br>
            <a:r>
              <a:rPr lang="en-US" sz="1000" b="1" dirty="0" err="1">
                <a:latin typeface="Domine"/>
                <a:ea typeface="Domine"/>
                <a:cs typeface="Domine"/>
                <a:sym typeface="Domine"/>
              </a:rPr>
              <a:t>Gyengeségek</a:t>
            </a:r>
            <a:r>
              <a:rPr lang="en-US" sz="1000" b="1" dirty="0">
                <a:latin typeface="Domine"/>
                <a:ea typeface="Domine"/>
                <a:cs typeface="Domine"/>
                <a:sym typeface="Domine"/>
              </a:rPr>
              <a:t>: </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Mozgékonyság</a:t>
            </a:r>
            <a:r>
              <a:rPr lang="hu-HU" sz="1000" b="1" dirty="0">
                <a:latin typeface="Domine"/>
                <a:ea typeface="Domine"/>
                <a:cs typeface="Domine"/>
                <a:sym typeface="Domine"/>
              </a:rPr>
              <a:t>,</a:t>
            </a:r>
            <a:r>
              <a:rPr lang="en-US" sz="1000" b="1" dirty="0">
                <a:latin typeface="Domine"/>
                <a:ea typeface="Domine"/>
                <a:cs typeface="Domine"/>
                <a:sym typeface="Domine"/>
              </a:rPr>
              <a:t>Range</a:t>
            </a:r>
          </a:p>
          <a:p>
            <a:pPr>
              <a:spcBef>
                <a:spcPts val="1000"/>
              </a:spcBef>
              <a:spcAft>
                <a:spcPts val="1000"/>
              </a:spcAft>
            </a:pPr>
            <a:endParaRPr lang="en-US" sz="1200" b="1" dirty="0">
              <a:latin typeface="Domine"/>
              <a:ea typeface="Domine"/>
              <a:cs typeface="Domine"/>
              <a:sym typeface="Domine"/>
            </a:endParaRPr>
          </a:p>
        </p:txBody>
      </p:sp>
      <p:pic>
        <p:nvPicPr>
          <p:cNvPr id="1026" name="Picture 2">
            <a:extLst>
              <a:ext uri="{FF2B5EF4-FFF2-40B4-BE49-F238E27FC236}">
                <a16:creationId xmlns:a16="http://schemas.microsoft.com/office/drawing/2014/main" id="{ED8E7CA3-1D56-878E-0D9F-35E2576E2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0206" y="791215"/>
            <a:ext cx="2494318" cy="3852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err="1"/>
              <a:t>Tjörfi</a:t>
            </a: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327293" y="1284524"/>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7 fős családba született. Aki kapja marja nevelést kapott. Egy királyi család rokona, ezért nagyon befolyásos családból van, ahol a legidősebb testvér. Emiatt a rangidősség miatt tudott bekerülni a tanácsba. A bekerülése óta lekezelik. </a:t>
            </a:r>
          </a:p>
          <a:p>
            <a:pPr>
              <a:spcBef>
                <a:spcPts val="1000"/>
              </a:spcBef>
              <a:spcAft>
                <a:spcPts val="1000"/>
              </a:spcAft>
            </a:pPr>
            <a:r>
              <a:rPr lang="hu-HU" sz="1000" b="1" dirty="0">
                <a:latin typeface="Domine"/>
                <a:ea typeface="Domine"/>
                <a:cs typeface="Domine"/>
                <a:sym typeface="Domine"/>
              </a:rPr>
              <a:t>Személyiség: Önző, buta, könnyen befolyásolható, hangos, kárörvendős.</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elővesz</a:t>
            </a:r>
            <a:r>
              <a:rPr lang="en-US" sz="1000" b="1" dirty="0">
                <a:latin typeface="Domine"/>
                <a:ea typeface="Domine"/>
                <a:cs typeface="Domine"/>
                <a:sym typeface="Domine"/>
              </a:rPr>
              <a:t> </a:t>
            </a:r>
            <a:r>
              <a:rPr lang="en-US" sz="1000" b="1" dirty="0" err="1">
                <a:latin typeface="Domine"/>
                <a:ea typeface="Domine"/>
                <a:cs typeface="Domine"/>
                <a:sym typeface="Domine"/>
              </a:rPr>
              <a:t>egy</a:t>
            </a:r>
            <a:r>
              <a:rPr lang="en-US" sz="1000" b="1" dirty="0">
                <a:latin typeface="Domine"/>
                <a:ea typeface="Domine"/>
                <a:cs typeface="Domine"/>
                <a:sym typeface="Domine"/>
              </a:rPr>
              <a:t> </a:t>
            </a:r>
            <a:r>
              <a:rPr lang="en-US" sz="1000" b="1" dirty="0" err="1">
                <a:latin typeface="Domine"/>
                <a:ea typeface="Domine"/>
                <a:cs typeface="Domine"/>
                <a:sym typeface="Domine"/>
              </a:rPr>
              <a:t>csirkecombot</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beleharab</a:t>
            </a:r>
            <a:r>
              <a:rPr lang="en-US" sz="1000" b="1" dirty="0">
                <a:latin typeface="Domine"/>
                <a:ea typeface="Domine"/>
                <a:cs typeface="Domine"/>
                <a:sym typeface="Domine"/>
              </a:rPr>
              <a:t> </a:t>
            </a:r>
            <a:r>
              <a:rPr lang="hu-HU" sz="1000" b="1" dirty="0">
                <a:latin typeface="Domine"/>
                <a:ea typeface="Domine"/>
                <a:cs typeface="Domine"/>
                <a:sym typeface="Wingdings" panose="05000000000000000000" pitchFamily="2" charset="2"/>
              </a:rPr>
              <a:t> </a:t>
            </a:r>
            <a:r>
              <a:rPr lang="en-US" sz="1000" b="1" dirty="0">
                <a:latin typeface="Domine"/>
                <a:ea typeface="Domine"/>
                <a:cs typeface="Domine"/>
                <a:sym typeface="Domine"/>
              </a:rPr>
              <a:t>+</a:t>
            </a:r>
            <a:r>
              <a:rPr lang="hu-HU" sz="1000" b="1" dirty="0" err="1">
                <a:latin typeface="Domine"/>
                <a:ea typeface="Domine"/>
                <a:cs typeface="Domine"/>
                <a:sym typeface="Domine"/>
              </a:rPr>
              <a:t>hp</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Közelmész</a:t>
            </a:r>
            <a:r>
              <a:rPr lang="en-US" sz="1000" b="1" dirty="0">
                <a:latin typeface="Domine"/>
                <a:ea typeface="Domine"/>
                <a:cs typeface="Domine"/>
                <a:sym typeface="Domine"/>
              </a:rPr>
              <a:t> </a:t>
            </a:r>
            <a:r>
              <a:rPr lang="en-US" sz="1000" b="1" dirty="0" err="1">
                <a:latin typeface="Domine"/>
                <a:ea typeface="Domine"/>
                <a:cs typeface="Domine"/>
                <a:sym typeface="Domine"/>
              </a:rPr>
              <a:t>hozzá</a:t>
            </a:r>
            <a:r>
              <a:rPr lang="en-US" sz="1000" b="1" dirty="0">
                <a:latin typeface="Domine"/>
                <a:ea typeface="Domine"/>
                <a:cs typeface="Domine"/>
                <a:sym typeface="Domine"/>
              </a:rPr>
              <a:t> </a:t>
            </a:r>
            <a:r>
              <a:rPr lang="en-US" sz="1000" b="1" dirty="0" err="1">
                <a:latin typeface="Domine"/>
                <a:ea typeface="Domine"/>
                <a:cs typeface="Domine"/>
                <a:sym typeface="Domine"/>
              </a:rPr>
              <a:t>és</a:t>
            </a:r>
            <a:r>
              <a:rPr lang="en-US" sz="1000" b="1" dirty="0">
                <a:latin typeface="Domine"/>
                <a:ea typeface="Domine"/>
                <a:cs typeface="Domine"/>
                <a:sym typeface="Domine"/>
              </a:rPr>
              <a:t> </a:t>
            </a:r>
            <a:r>
              <a:rPr lang="en-US" sz="1000" b="1" dirty="0" err="1">
                <a:latin typeface="Domine"/>
                <a:ea typeface="Domine"/>
                <a:cs typeface="Domine"/>
                <a:sym typeface="Domine"/>
              </a:rPr>
              <a:t>hassal</a:t>
            </a:r>
            <a:r>
              <a:rPr lang="en-US" sz="1000" b="1" dirty="0">
                <a:latin typeface="Domine"/>
                <a:ea typeface="Domine"/>
                <a:cs typeface="Domine"/>
                <a:sym typeface="Domine"/>
              </a:rPr>
              <a:t> </a:t>
            </a:r>
            <a:r>
              <a:rPr lang="en-US" sz="1000" b="1" dirty="0" err="1">
                <a:latin typeface="Domine"/>
                <a:ea typeface="Domine"/>
                <a:cs typeface="Domine"/>
                <a:sym typeface="Domine"/>
              </a:rPr>
              <a:t>megüt</a:t>
            </a:r>
            <a:r>
              <a:rPr lang="en-US" sz="1000" b="1" dirty="0">
                <a:latin typeface="Domine"/>
                <a:ea typeface="Domine"/>
                <a:cs typeface="Domine"/>
                <a:sym typeface="Domine"/>
              </a:rPr>
              <a:t> </a:t>
            </a:r>
            <a:r>
              <a:rPr lang="hu-HU" sz="1000" b="1" dirty="0">
                <a:latin typeface="Domine"/>
                <a:ea typeface="Domine"/>
                <a:cs typeface="Domine"/>
                <a:sym typeface="Wingdings" panose="05000000000000000000" pitchFamily="2" charset="2"/>
              </a:rPr>
              <a:t> </a:t>
            </a:r>
            <a:r>
              <a:rPr lang="en-US" sz="1000" b="1" dirty="0">
                <a:latin typeface="Domine"/>
                <a:ea typeface="Domine"/>
                <a:cs typeface="Domine"/>
                <a:sym typeface="Domine"/>
              </a:rPr>
              <a:t>stun</a:t>
            </a:r>
            <a:br>
              <a:rPr lang="hu-HU" sz="1000" b="1" dirty="0">
                <a:latin typeface="Domine"/>
                <a:ea typeface="Domine"/>
                <a:cs typeface="Domine"/>
                <a:sym typeface="Domine"/>
              </a:rPr>
            </a:br>
            <a:r>
              <a:rPr lang="en-US" sz="1000" b="1" dirty="0" err="1">
                <a:latin typeface="Domine"/>
                <a:ea typeface="Domine"/>
                <a:cs typeface="Domine"/>
                <a:sym typeface="Domine"/>
              </a:rPr>
              <a:t>Neked</a:t>
            </a:r>
            <a:r>
              <a:rPr lang="en-US" sz="1000" b="1" dirty="0">
                <a:latin typeface="Domine"/>
                <a:ea typeface="Domine"/>
                <a:cs typeface="Domine"/>
                <a:sym typeface="Domine"/>
              </a:rPr>
              <a:t> dob </a:t>
            </a:r>
            <a:r>
              <a:rPr lang="en-US" sz="1000" b="1" dirty="0" err="1">
                <a:latin typeface="Domine"/>
                <a:ea typeface="Domine"/>
                <a:cs typeface="Domine"/>
                <a:sym typeface="Domine"/>
              </a:rPr>
              <a:t>egy</a:t>
            </a:r>
            <a:r>
              <a:rPr lang="en-US" sz="1000" b="1" dirty="0">
                <a:latin typeface="Domine"/>
                <a:ea typeface="Domine"/>
                <a:cs typeface="Domine"/>
                <a:sym typeface="Domine"/>
              </a:rPr>
              <a:t> </a:t>
            </a:r>
            <a:r>
              <a:rPr lang="en-US" sz="1000" b="1" dirty="0" err="1">
                <a:latin typeface="Domine"/>
                <a:ea typeface="Domine"/>
                <a:cs typeface="Domine"/>
                <a:sym typeface="Domine"/>
              </a:rPr>
              <a:t>bárdot</a:t>
            </a:r>
            <a:r>
              <a:rPr lang="en-US" sz="1000" b="1" dirty="0">
                <a:latin typeface="Domine"/>
                <a:ea typeface="Domine"/>
                <a:cs typeface="Domine"/>
                <a:sym typeface="Domine"/>
              </a:rPr>
              <a:t>.</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Nagy hp, </a:t>
            </a:r>
            <a:r>
              <a:rPr lang="en-US" sz="1000" b="1" dirty="0" err="1">
                <a:latin typeface="Domine"/>
                <a:ea typeface="Domine"/>
                <a:cs typeface="Domine"/>
                <a:sym typeface="Domine"/>
              </a:rPr>
              <a:t>tankos</a:t>
            </a:r>
            <a:br>
              <a:rPr lang="hu-HU" sz="1000" b="1" dirty="0">
                <a:latin typeface="Domine"/>
                <a:ea typeface="Domine"/>
                <a:cs typeface="Domine"/>
                <a:sym typeface="Domine"/>
              </a:rPr>
            </a:b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Kis</a:t>
            </a:r>
            <a:r>
              <a:rPr lang="en-US" sz="1000" b="1" dirty="0">
                <a:latin typeface="Domine"/>
                <a:ea typeface="Domine"/>
                <a:cs typeface="Domine"/>
                <a:sym typeface="Domine"/>
              </a:rPr>
              <a:t> </a:t>
            </a:r>
            <a:r>
              <a:rPr lang="en-US" sz="1000" b="1" dirty="0" err="1">
                <a:latin typeface="Domine"/>
                <a:ea typeface="Domine"/>
                <a:cs typeface="Domine"/>
                <a:sym typeface="Domine"/>
              </a:rPr>
              <a:t>sebzés</a:t>
            </a:r>
            <a:endParaRPr lang="en-US" sz="1000" b="1" dirty="0">
              <a:latin typeface="Domine"/>
              <a:ea typeface="Domine"/>
              <a:cs typeface="Domine"/>
              <a:sym typeface="Domine"/>
            </a:endParaRPr>
          </a:p>
        </p:txBody>
      </p:sp>
      <p:pic>
        <p:nvPicPr>
          <p:cNvPr id="4" name="Kép 3" descr="A képen szöveg látható&#10;&#10;Automatikusan generált leírás">
            <a:extLst>
              <a:ext uri="{FF2B5EF4-FFF2-40B4-BE49-F238E27FC236}">
                <a16:creationId xmlns:a16="http://schemas.microsoft.com/office/drawing/2014/main" id="{0C430CC3-9C3B-7574-9421-8738A00E30ED}"/>
              </a:ext>
            </a:extLst>
          </p:cNvPr>
          <p:cNvPicPr>
            <a:picLocks noChangeAspect="1"/>
          </p:cNvPicPr>
          <p:nvPr/>
        </p:nvPicPr>
        <p:blipFill>
          <a:blip r:embed="rId3"/>
          <a:stretch>
            <a:fillRect/>
          </a:stretch>
        </p:blipFill>
        <p:spPr>
          <a:xfrm>
            <a:off x="6476936" y="1131147"/>
            <a:ext cx="2476935" cy="3207258"/>
          </a:xfrm>
          <a:prstGeom prst="rect">
            <a:avLst/>
          </a:prstGeom>
        </p:spPr>
      </p:pic>
    </p:spTree>
    <p:extLst>
      <p:ext uri="{BB962C8B-B14F-4D97-AF65-F5344CB8AC3E}">
        <p14:creationId xmlns:p14="http://schemas.microsoft.com/office/powerpoint/2010/main" val="1740371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algn="ctr"/>
            <a:r>
              <a:rPr lang="hu-HU" dirty="0" err="1"/>
              <a:t>Snærún</a:t>
            </a:r>
            <a:br>
              <a:rPr lang="hu-HU" dirty="0"/>
            </a:b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423582" y="661378"/>
            <a:ext cx="6096624"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a:t>
            </a:r>
            <a:r>
              <a:rPr lang="hu-HU" sz="1000" b="1" dirty="0" err="1">
                <a:latin typeface="Domine"/>
                <a:ea typeface="Domine"/>
                <a:cs typeface="Domine"/>
                <a:sym typeface="Domine"/>
              </a:rPr>
              <a:t>Snærún</a:t>
            </a:r>
            <a:r>
              <a:rPr lang="hu-HU" sz="1000" b="1" dirty="0">
                <a:latin typeface="Domine"/>
                <a:ea typeface="Domine"/>
                <a:cs typeface="Domine"/>
                <a:sym typeface="Domine"/>
              </a:rPr>
              <a:t> egy egyke nem szerető családból származik.  Szülei halála után az egész élete a lopásból és rablásból állt. Elkezdett illegális tornákon indulni, és így lett híres és nagyon erős is. Egy idő után leszerződtették és így lett nagy befolyása is, ami miatt később be tudott kerülni a tanácsba</a:t>
            </a:r>
          </a:p>
          <a:p>
            <a:pPr>
              <a:spcBef>
                <a:spcPts val="1000"/>
              </a:spcBef>
              <a:spcAft>
                <a:spcPts val="1000"/>
              </a:spcAft>
            </a:pPr>
            <a:r>
              <a:rPr lang="hu-HU" sz="1000" b="1" dirty="0">
                <a:latin typeface="Domine"/>
                <a:ea typeface="Domine"/>
                <a:cs typeface="Domine"/>
                <a:sym typeface="Domine"/>
              </a:rPr>
              <a:t>Személyiség: Önző, nemtörődő, laza,</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invisibility</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kevés</a:t>
            </a:r>
            <a:r>
              <a:rPr lang="en-US" sz="1000" b="1" dirty="0">
                <a:latin typeface="Domine"/>
                <a:ea typeface="Domine"/>
                <a:cs typeface="Domine"/>
                <a:sym typeface="Domine"/>
              </a:rPr>
              <a:t> hp</a:t>
            </a:r>
            <a:endParaRPr lang="hu-HU" sz="1000" b="1" dirty="0">
              <a:latin typeface="Domine"/>
              <a:ea typeface="Domine"/>
              <a:cs typeface="Domine"/>
              <a:sym typeface="Domine"/>
            </a:endParaRPr>
          </a:p>
          <a:p>
            <a:pPr>
              <a:spcBef>
                <a:spcPts val="1000"/>
              </a:spcBef>
              <a:spcAft>
                <a:spcPts val="1000"/>
              </a:spcAft>
            </a:pPr>
            <a:br>
              <a:rPr lang="hu-HU" sz="1000" b="1" dirty="0">
                <a:latin typeface="Domine"/>
                <a:ea typeface="Domine"/>
                <a:cs typeface="Domine"/>
                <a:sym typeface="Domine"/>
              </a:rPr>
            </a:br>
            <a:r>
              <a:rPr lang="en-US" sz="1000" b="1" dirty="0" err="1">
                <a:latin typeface="Domine"/>
                <a:ea typeface="Domine"/>
                <a:cs typeface="Domine"/>
                <a:sym typeface="Domine"/>
              </a:rPr>
              <a:t>Erősség</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Mozgékonyság</a:t>
            </a:r>
            <a:endParaRPr lang="en-US" sz="1000" b="1" dirty="0">
              <a:latin typeface="Domine"/>
              <a:ea typeface="Domine"/>
              <a:cs typeface="Domine"/>
              <a:sym typeface="Domine"/>
            </a:endParaRPr>
          </a:p>
        </p:txBody>
      </p:sp>
      <p:pic>
        <p:nvPicPr>
          <p:cNvPr id="3074" name="Picture 2" descr="Épinglé sur art">
            <a:extLst>
              <a:ext uri="{FF2B5EF4-FFF2-40B4-BE49-F238E27FC236}">
                <a16:creationId xmlns:a16="http://schemas.microsoft.com/office/drawing/2014/main" id="{2101D5D9-8F4B-0F37-1E6F-B1F51A923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402" y="955040"/>
            <a:ext cx="1975979" cy="323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850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49"/>
          <p:cNvSpPr txBox="1">
            <a:spLocks noGrp="1"/>
          </p:cNvSpPr>
          <p:nvPr>
            <p:ph type="title"/>
          </p:nvPr>
        </p:nvSpPr>
        <p:spPr>
          <a:xfrm>
            <a:off x="659763" y="88678"/>
            <a:ext cx="7704000" cy="572700"/>
          </a:xfrm>
          <a:prstGeom prst="rect">
            <a:avLst/>
          </a:prstGeom>
        </p:spPr>
        <p:txBody>
          <a:bodyPr spcFirstLastPara="1" wrap="square" lIns="91425" tIns="91425" rIns="91425" bIns="91425" anchor="t" anchorCtr="0">
            <a:noAutofit/>
          </a:bodyPr>
          <a:lstStyle/>
          <a:p>
            <a:pPr algn="ctr"/>
            <a:r>
              <a:rPr lang="hu-HU" dirty="0" err="1"/>
              <a:t>Sigmundur</a:t>
            </a:r>
            <a:br>
              <a:rPr lang="hu-HU" dirty="0"/>
            </a:br>
            <a:r>
              <a:rPr lang="hu-HU" dirty="0"/>
              <a:t> </a:t>
            </a:r>
          </a:p>
        </p:txBody>
      </p:sp>
      <p:sp>
        <p:nvSpPr>
          <p:cNvPr id="3" name="Google Shape;2216;p69">
            <a:extLst>
              <a:ext uri="{FF2B5EF4-FFF2-40B4-BE49-F238E27FC236}">
                <a16:creationId xmlns:a16="http://schemas.microsoft.com/office/drawing/2014/main" id="{E2D7266B-B926-8161-CC32-F6E638C00DAD}"/>
              </a:ext>
            </a:extLst>
          </p:cNvPr>
          <p:cNvSpPr txBox="1">
            <a:spLocks/>
          </p:cNvSpPr>
          <p:nvPr/>
        </p:nvSpPr>
        <p:spPr>
          <a:xfrm>
            <a:off x="267796" y="661378"/>
            <a:ext cx="5996108" cy="367137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1000"/>
              </a:spcBef>
              <a:spcAft>
                <a:spcPts val="1000"/>
              </a:spcAft>
            </a:pPr>
            <a:r>
              <a:rPr lang="hu-HU" sz="1000" b="1" dirty="0">
                <a:latin typeface="Domine"/>
                <a:ea typeface="Domine"/>
                <a:cs typeface="Domine"/>
                <a:sym typeface="Domine"/>
              </a:rPr>
              <a:t>Múlt: Egy egykoron nagyon kalandvágyó Gnóm volt. Kalandjai során tett szert hatalmas erőre majd csatlakozott később a tanácsba. Amikor </a:t>
            </a:r>
            <a:r>
              <a:rPr lang="hu-HU" sz="1000" b="1" dirty="0" err="1">
                <a:latin typeface="Domine"/>
                <a:ea typeface="Domine"/>
                <a:cs typeface="Domine"/>
                <a:sym typeface="Domine"/>
              </a:rPr>
              <a:t>Rirgrollath</a:t>
            </a:r>
            <a:r>
              <a:rPr lang="hu-HU" sz="1000" b="1" dirty="0">
                <a:latin typeface="Domine"/>
                <a:ea typeface="Domine"/>
                <a:cs typeface="Domine"/>
                <a:sym typeface="Domine"/>
              </a:rPr>
              <a:t> átvette az uralmat őt küldte el a felderítős küldetésekre és az egyik ilyen küldetésen alakult át. Miután </a:t>
            </a:r>
            <a:r>
              <a:rPr lang="hu-HU" sz="1000" b="1" dirty="0" err="1">
                <a:latin typeface="Domine"/>
                <a:ea typeface="Domine"/>
                <a:cs typeface="Domine"/>
                <a:sym typeface="Domine"/>
              </a:rPr>
              <a:t>Shade</a:t>
            </a:r>
            <a:r>
              <a:rPr lang="hu-HU" sz="1000" b="1" dirty="0">
                <a:latin typeface="Domine"/>
                <a:ea typeface="Domine"/>
                <a:cs typeface="Domine"/>
                <a:sym typeface="Domine"/>
              </a:rPr>
              <a:t> lett az uralmat ugyan úgy megtartotta felette </a:t>
            </a:r>
            <a:r>
              <a:rPr lang="hu-HU" sz="1000" b="1" dirty="0" err="1">
                <a:latin typeface="Domine"/>
                <a:ea typeface="Domine"/>
                <a:cs typeface="Domine"/>
                <a:sym typeface="Domine"/>
              </a:rPr>
              <a:t>Rirgrollath</a:t>
            </a:r>
            <a:r>
              <a:rPr lang="hu-HU" sz="1000" b="1" dirty="0">
                <a:latin typeface="Domine"/>
                <a:ea typeface="Domine"/>
                <a:cs typeface="Domine"/>
                <a:sym typeface="Domine"/>
              </a:rPr>
              <a:t>.</a:t>
            </a:r>
          </a:p>
          <a:p>
            <a:pPr>
              <a:spcBef>
                <a:spcPts val="1000"/>
              </a:spcBef>
              <a:spcAft>
                <a:spcPts val="1000"/>
              </a:spcAft>
            </a:pPr>
            <a:r>
              <a:rPr lang="en-US" sz="1000" b="1" dirty="0">
                <a:latin typeface="Domine"/>
                <a:ea typeface="Domine"/>
                <a:cs typeface="Domine"/>
                <a:sym typeface="Domine"/>
              </a:rPr>
              <a:t>Racial Spells:</a:t>
            </a:r>
            <a:r>
              <a:rPr lang="hu-HU"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Shadow Clone</a:t>
            </a:r>
            <a:br>
              <a:rPr lang="hu-HU" sz="1000" b="1" dirty="0">
                <a:latin typeface="Domine"/>
                <a:ea typeface="Domine"/>
                <a:cs typeface="Domine"/>
                <a:sym typeface="Domine"/>
              </a:rPr>
            </a:br>
            <a:r>
              <a:rPr lang="en-US" sz="1000" b="1" dirty="0">
                <a:latin typeface="Domine"/>
                <a:ea typeface="Domine"/>
                <a:cs typeface="Domine"/>
                <a:sym typeface="Domine"/>
              </a:rPr>
              <a:t>Silent Steps</a:t>
            </a:r>
            <a:br>
              <a:rPr lang="hu-HU" sz="1000" b="1" dirty="0">
                <a:latin typeface="Domine"/>
                <a:ea typeface="Domine"/>
                <a:cs typeface="Domine"/>
                <a:sym typeface="Domine"/>
              </a:rPr>
            </a:br>
            <a:r>
              <a:rPr lang="en-US" sz="1000" b="1" dirty="0">
                <a:latin typeface="Domine"/>
                <a:ea typeface="Domine"/>
                <a:cs typeface="Domine"/>
                <a:sym typeface="Domine"/>
              </a:rPr>
              <a:t>Shadow Blade</a:t>
            </a: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Erősségek</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err="1">
                <a:latin typeface="Domine"/>
                <a:ea typeface="Domine"/>
                <a:cs typeface="Domine"/>
                <a:sym typeface="Domine"/>
              </a:rPr>
              <a:t>Gyorsaság</a:t>
            </a:r>
            <a:r>
              <a:rPr lang="en-US" sz="1000" b="1" dirty="0">
                <a:latin typeface="Domine"/>
                <a:ea typeface="Domine"/>
                <a:cs typeface="Domine"/>
                <a:sym typeface="Domine"/>
              </a:rPr>
              <a:t>, </a:t>
            </a:r>
            <a:r>
              <a:rPr lang="en-US" sz="1000" b="1" dirty="0" err="1">
                <a:latin typeface="Domine"/>
                <a:ea typeface="Domine"/>
                <a:cs typeface="Domine"/>
                <a:sym typeface="Domine"/>
              </a:rPr>
              <a:t>Halk</a:t>
            </a:r>
            <a:r>
              <a:rPr lang="en-US" sz="1000" b="1" dirty="0">
                <a:latin typeface="Domine"/>
                <a:ea typeface="Domine"/>
                <a:cs typeface="Domine"/>
                <a:sym typeface="Domine"/>
              </a:rPr>
              <a:t>, </a:t>
            </a:r>
            <a:r>
              <a:rPr lang="en-US" sz="1000" b="1" dirty="0" err="1">
                <a:latin typeface="Domine"/>
                <a:ea typeface="Domine"/>
                <a:cs typeface="Domine"/>
                <a:sym typeface="Domine"/>
              </a:rPr>
              <a:t>Erős</a:t>
            </a:r>
            <a:r>
              <a:rPr lang="en-US" sz="1000" b="1" dirty="0">
                <a:latin typeface="Domine"/>
                <a:ea typeface="Domine"/>
                <a:cs typeface="Domine"/>
                <a:sym typeface="Domine"/>
              </a:rPr>
              <a:t> </a:t>
            </a:r>
            <a:r>
              <a:rPr lang="en-US" sz="1000" b="1" dirty="0" err="1">
                <a:latin typeface="Domine"/>
                <a:ea typeface="Domine"/>
                <a:cs typeface="Domine"/>
                <a:sym typeface="Domine"/>
              </a:rPr>
              <a:t>támadások</a:t>
            </a:r>
            <a:r>
              <a:rPr lang="en-US" sz="1000" b="1" dirty="0">
                <a:latin typeface="Domine"/>
                <a:ea typeface="Domine"/>
                <a:cs typeface="Domine"/>
                <a:sym typeface="Domine"/>
              </a:rPr>
              <a:t>, </a:t>
            </a:r>
            <a:r>
              <a:rPr lang="en-US" sz="1000" b="1" dirty="0" err="1">
                <a:latin typeface="Domine"/>
                <a:ea typeface="Domine"/>
                <a:cs typeface="Domine"/>
                <a:sym typeface="Domine"/>
              </a:rPr>
              <a:t>klónok</a:t>
            </a:r>
            <a:br>
              <a:rPr lang="hu-HU" sz="1000" b="1" dirty="0">
                <a:latin typeface="Domine"/>
                <a:ea typeface="Domine"/>
                <a:cs typeface="Domine"/>
                <a:sym typeface="Domine"/>
              </a:rPr>
            </a:br>
            <a:endParaRPr lang="hu-HU" sz="1000" b="1" dirty="0">
              <a:latin typeface="Domine"/>
              <a:ea typeface="Domine"/>
              <a:cs typeface="Domine"/>
              <a:sym typeface="Domine"/>
            </a:endParaRPr>
          </a:p>
          <a:p>
            <a:pPr>
              <a:spcBef>
                <a:spcPts val="1000"/>
              </a:spcBef>
              <a:spcAft>
                <a:spcPts val="1000"/>
              </a:spcAft>
            </a:pPr>
            <a:r>
              <a:rPr lang="en-US" sz="1000" b="1" dirty="0" err="1">
                <a:latin typeface="Domine"/>
                <a:ea typeface="Domine"/>
                <a:cs typeface="Domine"/>
                <a:sym typeface="Domine"/>
              </a:rPr>
              <a:t>Gyengeségek</a:t>
            </a:r>
            <a:r>
              <a:rPr lang="en-US" sz="1000" b="1" dirty="0">
                <a:latin typeface="Domine"/>
                <a:ea typeface="Domine"/>
                <a:cs typeface="Domine"/>
                <a:sym typeface="Domine"/>
              </a:rPr>
              <a:t>: </a:t>
            </a:r>
            <a:br>
              <a:rPr lang="hu-HU" sz="1000" b="1" dirty="0">
                <a:latin typeface="Domine"/>
                <a:ea typeface="Domine"/>
                <a:cs typeface="Domine"/>
                <a:sym typeface="Domine"/>
              </a:rPr>
            </a:br>
            <a:r>
              <a:rPr lang="en-US" sz="1000" b="1" dirty="0">
                <a:latin typeface="Domine"/>
                <a:ea typeface="Domine"/>
                <a:cs typeface="Domine"/>
                <a:sym typeface="Domine"/>
              </a:rPr>
              <a:t>Range, hp</a:t>
            </a:r>
          </a:p>
        </p:txBody>
      </p:sp>
      <p:pic>
        <p:nvPicPr>
          <p:cNvPr id="4" name="Kép 3" descr="A képen szöveg látható&#10;&#10;Automatikusan generált leírás">
            <a:extLst>
              <a:ext uri="{FF2B5EF4-FFF2-40B4-BE49-F238E27FC236}">
                <a16:creationId xmlns:a16="http://schemas.microsoft.com/office/drawing/2014/main" id="{0EE6C38D-180F-ED16-1F89-23FBC0500749}"/>
              </a:ext>
            </a:extLst>
          </p:cNvPr>
          <p:cNvPicPr>
            <a:picLocks noChangeAspect="1"/>
          </p:cNvPicPr>
          <p:nvPr/>
        </p:nvPicPr>
        <p:blipFill>
          <a:blip r:embed="rId3"/>
          <a:stretch>
            <a:fillRect/>
          </a:stretch>
        </p:blipFill>
        <p:spPr>
          <a:xfrm>
            <a:off x="6263904" y="661378"/>
            <a:ext cx="2741548" cy="3738033"/>
          </a:xfrm>
          <a:prstGeom prst="rect">
            <a:avLst/>
          </a:prstGeom>
        </p:spPr>
      </p:pic>
    </p:spTree>
    <p:extLst>
      <p:ext uri="{BB962C8B-B14F-4D97-AF65-F5344CB8AC3E}">
        <p14:creationId xmlns:p14="http://schemas.microsoft.com/office/powerpoint/2010/main" val="268176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8"/>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Tárgyak</a:t>
            </a:r>
            <a:endParaRPr dirty="0"/>
          </a:p>
        </p:txBody>
      </p:sp>
      <p:sp>
        <p:nvSpPr>
          <p:cNvPr id="1013" name="Google Shape;1013;p48"/>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Pár főbb tárgy bemutatása</a:t>
            </a:r>
            <a:endParaRPr dirty="0"/>
          </a:p>
        </p:txBody>
      </p:sp>
      <p:grpSp>
        <p:nvGrpSpPr>
          <p:cNvPr id="4" name="Google Shape;872;p40">
            <a:extLst>
              <a:ext uri="{FF2B5EF4-FFF2-40B4-BE49-F238E27FC236}">
                <a16:creationId xmlns:a16="http://schemas.microsoft.com/office/drawing/2014/main" id="{726BD399-A6BE-CD6C-30AA-233A73602324}"/>
              </a:ext>
            </a:extLst>
          </p:cNvPr>
          <p:cNvGrpSpPr/>
          <p:nvPr/>
        </p:nvGrpSpPr>
        <p:grpSpPr>
          <a:xfrm rot="10800000">
            <a:off x="4146633" y="3540775"/>
            <a:ext cx="1208867" cy="864054"/>
            <a:chOff x="6479785" y="1632505"/>
            <a:chExt cx="2337782" cy="1670638"/>
          </a:xfrm>
        </p:grpSpPr>
        <p:sp>
          <p:nvSpPr>
            <p:cNvPr id="5" name="Google Shape;873;p40">
              <a:extLst>
                <a:ext uri="{FF2B5EF4-FFF2-40B4-BE49-F238E27FC236}">
                  <a16:creationId xmlns:a16="http://schemas.microsoft.com/office/drawing/2014/main" id="{15DAA251-E894-D831-2B91-67CE84428744}"/>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4;p40">
              <a:extLst>
                <a:ext uri="{FF2B5EF4-FFF2-40B4-BE49-F238E27FC236}">
                  <a16:creationId xmlns:a16="http://schemas.microsoft.com/office/drawing/2014/main" id="{8220D4FF-1DCD-C27F-5277-BE25E9A9342C}"/>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5;p40">
              <a:extLst>
                <a:ext uri="{FF2B5EF4-FFF2-40B4-BE49-F238E27FC236}">
                  <a16:creationId xmlns:a16="http://schemas.microsoft.com/office/drawing/2014/main" id="{00C395A7-2A30-457A-8EC1-AC8E68D9CCE4}"/>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6;p40">
              <a:extLst>
                <a:ext uri="{FF2B5EF4-FFF2-40B4-BE49-F238E27FC236}">
                  <a16:creationId xmlns:a16="http://schemas.microsoft.com/office/drawing/2014/main" id="{74C26E83-1431-A5DE-E5E8-4B2DF037A018}"/>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85;p40">
            <a:extLst>
              <a:ext uri="{FF2B5EF4-FFF2-40B4-BE49-F238E27FC236}">
                <a16:creationId xmlns:a16="http://schemas.microsoft.com/office/drawing/2014/main" id="{CA327D94-F8B6-689E-916B-61639BF00FD4}"/>
              </a:ext>
            </a:extLst>
          </p:cNvPr>
          <p:cNvSpPr txBox="1">
            <a:spLocks/>
          </p:cNvSpPr>
          <p:nvPr/>
        </p:nvSpPr>
        <p:spPr>
          <a:xfrm>
            <a:off x="4383088" y="377996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700" b="1" dirty="0">
                <a:latin typeface="Domine" panose="020B0604020202020204" charset="0"/>
              </a:rPr>
              <a:t>0</a:t>
            </a:r>
            <a:r>
              <a:rPr lang="hu-HU" sz="2700" b="1" dirty="0">
                <a:latin typeface="Domine" panose="020B0604020202020204" charset="0"/>
              </a:rPr>
              <a:t>3</a:t>
            </a:r>
            <a:endParaRPr lang="en" sz="2700" b="1" dirty="0">
              <a:latin typeface="Domine" panose="020B0604020202020204" charset="0"/>
            </a:endParaRPr>
          </a:p>
        </p:txBody>
      </p:sp>
    </p:spTree>
    <p:extLst>
      <p:ext uri="{BB962C8B-B14F-4D97-AF65-F5344CB8AC3E}">
        <p14:creationId xmlns:p14="http://schemas.microsoft.com/office/powerpoint/2010/main" val="630231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solidFill>
                  <a:schemeClr val="dk1"/>
                </a:solidFill>
              </a:rPr>
              <a:t> </a:t>
            </a:r>
            <a:r>
              <a:rPr lang="hu-HU" dirty="0"/>
              <a:t>Főbb T</a:t>
            </a:r>
            <a:r>
              <a:rPr lang="hu-HU" dirty="0">
                <a:solidFill>
                  <a:schemeClr val="dk1"/>
                </a:solidFill>
              </a:rPr>
              <a:t>árgyak</a:t>
            </a:r>
            <a:endParaRPr dirty="0">
              <a:solidFill>
                <a:schemeClr val="dk1"/>
              </a:solidFill>
            </a:endParaRPr>
          </a:p>
        </p:txBody>
      </p:sp>
      <p:sp>
        <p:nvSpPr>
          <p:cNvPr id="979" name="Google Shape;979;p46"/>
          <p:cNvSpPr txBox="1">
            <a:spLocks noGrp="1"/>
          </p:cNvSpPr>
          <p:nvPr>
            <p:ph type="title" idx="2"/>
          </p:nvPr>
        </p:nvSpPr>
        <p:spPr>
          <a:xfrm>
            <a:off x="720000" y="2947158"/>
            <a:ext cx="2336400" cy="379200"/>
          </a:xfrm>
          <a:prstGeom prst="rect">
            <a:avLst/>
          </a:prstGeom>
        </p:spPr>
        <p:txBody>
          <a:bodyPr spcFirstLastPara="1" wrap="square" lIns="91425" tIns="91425" rIns="91425" bIns="91425" anchor="ctr" anchorCtr="0">
            <a:noAutofit/>
          </a:bodyPr>
          <a:lstStyle/>
          <a:p>
            <a:pPr lvl="0"/>
            <a:r>
              <a:rPr lang="hu-HU" dirty="0" err="1"/>
              <a:t>Thelrun</a:t>
            </a:r>
            <a:endParaRPr dirty="0"/>
          </a:p>
        </p:txBody>
      </p:sp>
      <p:sp>
        <p:nvSpPr>
          <p:cNvPr id="981" name="Google Shape;981;p46"/>
          <p:cNvSpPr txBox="1">
            <a:spLocks noGrp="1"/>
          </p:cNvSpPr>
          <p:nvPr>
            <p:ph type="title" idx="3"/>
          </p:nvPr>
        </p:nvSpPr>
        <p:spPr>
          <a:xfrm>
            <a:off x="3193676" y="3549325"/>
            <a:ext cx="2756647" cy="379200"/>
          </a:xfrm>
          <a:prstGeom prst="rect">
            <a:avLst/>
          </a:prstGeom>
        </p:spPr>
        <p:txBody>
          <a:bodyPr spcFirstLastPara="1" wrap="square" lIns="91425" tIns="91425" rIns="91425" bIns="91425" anchor="ctr" anchorCtr="0">
            <a:noAutofit/>
          </a:bodyPr>
          <a:lstStyle/>
          <a:p>
            <a:pPr lvl="0"/>
            <a:r>
              <a:rPr lang="hu-HU" dirty="0" err="1"/>
              <a:t>Þórbjörn</a:t>
            </a:r>
            <a:r>
              <a:rPr lang="hu-HU" dirty="0"/>
              <a:t> Kalapácsa</a:t>
            </a:r>
            <a:endParaRPr dirty="0"/>
          </a:p>
        </p:txBody>
      </p:sp>
      <p:sp>
        <p:nvSpPr>
          <p:cNvPr id="983" name="Google Shape;983;p46"/>
          <p:cNvSpPr txBox="1">
            <a:spLocks noGrp="1"/>
          </p:cNvSpPr>
          <p:nvPr>
            <p:ph type="title" idx="5"/>
          </p:nvPr>
        </p:nvSpPr>
        <p:spPr>
          <a:xfrm>
            <a:off x="6087600" y="2947158"/>
            <a:ext cx="2336400" cy="379200"/>
          </a:xfrm>
          <a:prstGeom prst="rect">
            <a:avLst/>
          </a:prstGeom>
        </p:spPr>
        <p:txBody>
          <a:bodyPr spcFirstLastPara="1" wrap="square" lIns="91425" tIns="91425" rIns="91425" bIns="91425" anchor="ctr" anchorCtr="0">
            <a:noAutofit/>
          </a:bodyPr>
          <a:lstStyle/>
          <a:p>
            <a:pPr lvl="0"/>
            <a:r>
              <a:rPr lang="hu-HU" dirty="0" err="1"/>
              <a:t>Adavesa</a:t>
            </a:r>
            <a:r>
              <a:rPr lang="hu-HU" dirty="0"/>
              <a:t> Gyűrűje </a:t>
            </a:r>
            <a:endParaRPr dirty="0"/>
          </a:p>
        </p:txBody>
      </p:sp>
      <p:pic>
        <p:nvPicPr>
          <p:cNvPr id="2" name="Kép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810400">
            <a:off x="1081469" y="1473025"/>
            <a:ext cx="1613461" cy="2516999"/>
          </a:xfrm>
          <a:prstGeom prst="rect">
            <a:avLst/>
          </a:prstGeom>
        </p:spPr>
      </p:pic>
      <p:pic>
        <p:nvPicPr>
          <p:cNvPr id="3" name="Kép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1105" y="2200827"/>
            <a:ext cx="889390" cy="796745"/>
          </a:xfrm>
          <a:prstGeom prst="rect">
            <a:avLst/>
          </a:prstGeom>
        </p:spPr>
      </p:pic>
      <p:pic>
        <p:nvPicPr>
          <p:cNvPr id="4" name="Kép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1390" y="1781736"/>
            <a:ext cx="818105" cy="1452954"/>
          </a:xfrm>
          <a:prstGeom prst="rect">
            <a:avLst/>
          </a:prstGeom>
        </p:spPr>
      </p:pic>
    </p:spTree>
    <p:extLst>
      <p:ext uri="{BB962C8B-B14F-4D97-AF65-F5344CB8AC3E}">
        <p14:creationId xmlns:p14="http://schemas.microsoft.com/office/powerpoint/2010/main" val="228115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1"/>
        <p:cNvGrpSpPr/>
        <p:nvPr/>
      </p:nvGrpSpPr>
      <p:grpSpPr>
        <a:xfrm>
          <a:off x="0" y="0"/>
          <a:ext cx="0" cy="0"/>
          <a:chOff x="0" y="0"/>
          <a:chExt cx="0" cy="0"/>
        </a:xfrm>
      </p:grpSpPr>
      <p:grpSp>
        <p:nvGrpSpPr>
          <p:cNvPr id="872" name="Google Shape;872;p40"/>
          <p:cNvGrpSpPr/>
          <p:nvPr/>
        </p:nvGrpSpPr>
        <p:grpSpPr>
          <a:xfrm rot="10800000">
            <a:off x="4556769" y="1672532"/>
            <a:ext cx="1208867" cy="864054"/>
            <a:chOff x="6479785" y="1632505"/>
            <a:chExt cx="2337782" cy="1670638"/>
          </a:xfrm>
        </p:grpSpPr>
        <p:sp>
          <p:nvSpPr>
            <p:cNvPr id="873" name="Google Shape;873;p40"/>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 name="Google Shape;882;p40"/>
          <p:cNvSpPr txBox="1">
            <a:spLocks noGrp="1"/>
          </p:cNvSpPr>
          <p:nvPr>
            <p:ph type="title"/>
          </p:nvPr>
        </p:nvSpPr>
        <p:spPr>
          <a:xfrm>
            <a:off x="1766309" y="1646069"/>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Alapkoncepció</a:t>
            </a:r>
            <a:endParaRPr dirty="0"/>
          </a:p>
        </p:txBody>
      </p:sp>
      <p:sp>
        <p:nvSpPr>
          <p:cNvPr id="883" name="Google Shape;883;p40"/>
          <p:cNvSpPr txBox="1">
            <a:spLocks noGrp="1"/>
          </p:cNvSpPr>
          <p:nvPr>
            <p:ph type="subTitle" idx="1"/>
          </p:nvPr>
        </p:nvSpPr>
        <p:spPr>
          <a:xfrm>
            <a:off x="1766309" y="2113681"/>
            <a:ext cx="27279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Játék alapjai, mi is fog történni</a:t>
            </a:r>
            <a:endParaRPr dirty="0"/>
          </a:p>
        </p:txBody>
      </p:sp>
      <p:sp>
        <p:nvSpPr>
          <p:cNvPr id="884" name="Google Shape;884;p40"/>
          <p:cNvSpPr txBox="1">
            <a:spLocks noGrp="1"/>
          </p:cNvSpPr>
          <p:nvPr>
            <p:ph type="title" idx="3"/>
          </p:nvPr>
        </p:nvSpPr>
        <p:spPr>
          <a:xfrm>
            <a:off x="5626609" y="1646069"/>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Karakterek</a:t>
            </a:r>
            <a:endParaRPr dirty="0"/>
          </a:p>
        </p:txBody>
      </p:sp>
      <p:sp>
        <p:nvSpPr>
          <p:cNvPr id="885" name="Google Shape;885;p40"/>
          <p:cNvSpPr txBox="1">
            <a:spLocks noGrp="1"/>
          </p:cNvSpPr>
          <p:nvPr>
            <p:ph type="title" idx="4"/>
          </p:nvPr>
        </p:nvSpPr>
        <p:spPr>
          <a:xfrm>
            <a:off x="4793224" y="1911717"/>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86" name="Google Shape;886;p40"/>
          <p:cNvSpPr txBox="1">
            <a:spLocks noGrp="1"/>
          </p:cNvSpPr>
          <p:nvPr>
            <p:ph type="subTitle" idx="5"/>
          </p:nvPr>
        </p:nvSpPr>
        <p:spPr>
          <a:xfrm>
            <a:off x="5626609" y="2113681"/>
            <a:ext cx="2727900" cy="52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Főbb karakterek bemutatása</a:t>
            </a:r>
            <a:endParaRPr dirty="0"/>
          </a:p>
        </p:txBody>
      </p:sp>
      <p:sp>
        <p:nvSpPr>
          <p:cNvPr id="887" name="Google Shape;887;p40"/>
          <p:cNvSpPr txBox="1">
            <a:spLocks noGrp="1"/>
          </p:cNvSpPr>
          <p:nvPr>
            <p:ph type="title" idx="6"/>
          </p:nvPr>
        </p:nvSpPr>
        <p:spPr>
          <a:xfrm>
            <a:off x="4026654" y="3053574"/>
            <a:ext cx="2727900" cy="47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Tárgyak</a:t>
            </a:r>
            <a:endParaRPr dirty="0"/>
          </a:p>
        </p:txBody>
      </p:sp>
      <p:grpSp>
        <p:nvGrpSpPr>
          <p:cNvPr id="6" name="Csoportba foglalás 5">
            <a:extLst>
              <a:ext uri="{FF2B5EF4-FFF2-40B4-BE49-F238E27FC236}">
                <a16:creationId xmlns:a16="http://schemas.microsoft.com/office/drawing/2014/main" id="{99C5A67C-9F1C-714B-479A-11285F3F0CC6}"/>
              </a:ext>
            </a:extLst>
          </p:cNvPr>
          <p:cNvGrpSpPr/>
          <p:nvPr/>
        </p:nvGrpSpPr>
        <p:grpSpPr>
          <a:xfrm>
            <a:off x="2863414" y="3110249"/>
            <a:ext cx="1208867" cy="864054"/>
            <a:chOff x="603069" y="3031344"/>
            <a:chExt cx="1208867" cy="864054"/>
          </a:xfrm>
        </p:grpSpPr>
        <p:sp>
          <p:nvSpPr>
            <p:cNvPr id="889" name="Google Shape;889;p40"/>
            <p:cNvSpPr/>
            <p:nvPr/>
          </p:nvSpPr>
          <p:spPr>
            <a:xfrm>
              <a:off x="762360" y="3031344"/>
              <a:ext cx="948420" cy="864054"/>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687460" y="3427759"/>
              <a:ext cx="290641" cy="23866"/>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603069" y="3471728"/>
              <a:ext cx="290446" cy="23688"/>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1521490" y="3621540"/>
              <a:ext cx="290446" cy="23866"/>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0"/>
          <p:cNvGrpSpPr/>
          <p:nvPr/>
        </p:nvGrpSpPr>
        <p:grpSpPr>
          <a:xfrm rot="10800000">
            <a:off x="679269" y="1672532"/>
            <a:ext cx="1208867" cy="864054"/>
            <a:chOff x="6479785" y="1632505"/>
            <a:chExt cx="2337782" cy="1670638"/>
          </a:xfrm>
        </p:grpSpPr>
        <p:sp>
          <p:nvSpPr>
            <p:cNvPr id="894" name="Google Shape;894;p40"/>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40"/>
          <p:cNvSpPr txBox="1">
            <a:spLocks noGrp="1"/>
          </p:cNvSpPr>
          <p:nvPr>
            <p:ph type="title" idx="7"/>
          </p:nvPr>
        </p:nvSpPr>
        <p:spPr>
          <a:xfrm>
            <a:off x="3193204" y="3349597"/>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99" name="Google Shape;899;p40"/>
          <p:cNvSpPr txBox="1">
            <a:spLocks noGrp="1"/>
          </p:cNvSpPr>
          <p:nvPr>
            <p:ph type="subTitle" idx="8"/>
          </p:nvPr>
        </p:nvSpPr>
        <p:spPr>
          <a:xfrm>
            <a:off x="4026654" y="3519098"/>
            <a:ext cx="2727900" cy="60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hu-HU" dirty="0"/>
              <a:t>Pár tárgy bemutatása</a:t>
            </a:r>
          </a:p>
        </p:txBody>
      </p:sp>
      <p:sp>
        <p:nvSpPr>
          <p:cNvPr id="903" name="Google Shape;903;p40"/>
          <p:cNvSpPr txBox="1">
            <a:spLocks noGrp="1"/>
          </p:cNvSpPr>
          <p:nvPr>
            <p:ph type="title" idx="15"/>
          </p:nvPr>
        </p:nvSpPr>
        <p:spPr>
          <a:xfrm>
            <a:off x="2158392" y="303870"/>
            <a:ext cx="482721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Prezentációban szó lesz: </a:t>
            </a:r>
            <a:endParaRPr dirty="0"/>
          </a:p>
        </p:txBody>
      </p:sp>
      <p:sp>
        <p:nvSpPr>
          <p:cNvPr id="904" name="Google Shape;904;p40"/>
          <p:cNvSpPr txBox="1">
            <a:spLocks noGrp="1"/>
          </p:cNvSpPr>
          <p:nvPr>
            <p:ph type="title" idx="2"/>
          </p:nvPr>
        </p:nvSpPr>
        <p:spPr>
          <a:xfrm>
            <a:off x="932859" y="1911720"/>
            <a:ext cx="6255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41"/>
          <p:cNvSpPr txBox="1">
            <a:spLocks noGrp="1"/>
          </p:cNvSpPr>
          <p:nvPr>
            <p:ph type="title"/>
          </p:nvPr>
        </p:nvSpPr>
        <p:spPr>
          <a:xfrm>
            <a:off x="2006700" y="2013010"/>
            <a:ext cx="513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Alapkoncepció</a:t>
            </a:r>
            <a:endParaRPr dirty="0"/>
          </a:p>
        </p:txBody>
      </p:sp>
      <p:sp>
        <p:nvSpPr>
          <p:cNvPr id="910" name="Google Shape;910;p41"/>
          <p:cNvSpPr txBox="1">
            <a:spLocks noGrp="1"/>
          </p:cNvSpPr>
          <p:nvPr>
            <p:ph type="subTitle" idx="1"/>
          </p:nvPr>
        </p:nvSpPr>
        <p:spPr>
          <a:xfrm>
            <a:off x="2900550" y="2957103"/>
            <a:ext cx="33429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Avagy</a:t>
            </a:r>
            <a:br>
              <a:rPr lang="hu-HU" dirty="0"/>
            </a:br>
            <a:r>
              <a:rPr lang="hu-HU" dirty="0"/>
              <a:t> Mi is történik? Hol is vagyunk?</a:t>
            </a:r>
          </a:p>
        </p:txBody>
      </p:sp>
      <p:grpSp>
        <p:nvGrpSpPr>
          <p:cNvPr id="13" name="Csoportba foglalás 12">
            <a:extLst>
              <a:ext uri="{FF2B5EF4-FFF2-40B4-BE49-F238E27FC236}">
                <a16:creationId xmlns:a16="http://schemas.microsoft.com/office/drawing/2014/main" id="{E4B7BA06-8F72-C6B2-5524-EE4621077B78}"/>
              </a:ext>
            </a:extLst>
          </p:cNvPr>
          <p:cNvGrpSpPr/>
          <p:nvPr/>
        </p:nvGrpSpPr>
        <p:grpSpPr>
          <a:xfrm>
            <a:off x="3967567" y="3844232"/>
            <a:ext cx="1208866" cy="864054"/>
            <a:chOff x="679271" y="1672532"/>
            <a:chExt cx="1208866" cy="864054"/>
          </a:xfrm>
        </p:grpSpPr>
        <p:grpSp>
          <p:nvGrpSpPr>
            <p:cNvPr id="7" name="Google Shape;893;p40">
              <a:extLst>
                <a:ext uri="{FF2B5EF4-FFF2-40B4-BE49-F238E27FC236}">
                  <a16:creationId xmlns:a16="http://schemas.microsoft.com/office/drawing/2014/main" id="{5E7946FC-B577-A0A5-2175-17417D5EE0FA}"/>
                </a:ext>
              </a:extLst>
            </p:cNvPr>
            <p:cNvGrpSpPr/>
            <p:nvPr/>
          </p:nvGrpSpPr>
          <p:grpSpPr>
            <a:xfrm rot="10800000">
              <a:off x="679271" y="1672532"/>
              <a:ext cx="1208866" cy="864054"/>
              <a:chOff x="6479785" y="1632505"/>
              <a:chExt cx="2337781" cy="1670638"/>
            </a:xfrm>
          </p:grpSpPr>
          <p:sp>
            <p:nvSpPr>
              <p:cNvPr id="8" name="Google Shape;894;p40">
                <a:extLst>
                  <a:ext uri="{FF2B5EF4-FFF2-40B4-BE49-F238E27FC236}">
                    <a16:creationId xmlns:a16="http://schemas.microsoft.com/office/drawing/2014/main" id="{D49E08EA-B2B3-07D4-84C1-84AA10CC006D}"/>
                  </a:ext>
                </a:extLst>
              </p:cNvPr>
              <p:cNvSpPr/>
              <p:nvPr/>
            </p:nvSpPr>
            <p:spPr>
              <a:xfrm>
                <a:off x="6787836" y="1632505"/>
                <a:ext cx="1834112"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95;p40">
                <a:extLst>
                  <a:ext uri="{FF2B5EF4-FFF2-40B4-BE49-F238E27FC236}">
                    <a16:creationId xmlns:a16="http://schemas.microsoft.com/office/drawing/2014/main" id="{6886BC84-8E2A-D238-AA8A-9FB148BF8608}"/>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96;p40">
                <a:extLst>
                  <a:ext uri="{FF2B5EF4-FFF2-40B4-BE49-F238E27FC236}">
                    <a16:creationId xmlns:a16="http://schemas.microsoft.com/office/drawing/2014/main" id="{63EFE3B2-10F7-9CD5-EDE4-FB186F585DAE}"/>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97;p40">
                <a:extLst>
                  <a:ext uri="{FF2B5EF4-FFF2-40B4-BE49-F238E27FC236}">
                    <a16:creationId xmlns:a16="http://schemas.microsoft.com/office/drawing/2014/main" id="{53640CC8-5ECA-A9C3-2657-D681E0A010FF}"/>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904;p40">
              <a:extLst>
                <a:ext uri="{FF2B5EF4-FFF2-40B4-BE49-F238E27FC236}">
                  <a16:creationId xmlns:a16="http://schemas.microsoft.com/office/drawing/2014/main" id="{EE9BDF4F-BFFA-8C1F-2E94-A8A70AF8C8C9}"/>
                </a:ext>
              </a:extLst>
            </p:cNvPr>
            <p:cNvSpPr txBox="1">
              <a:spLocks/>
            </p:cNvSpPr>
            <p:nvPr/>
          </p:nvSpPr>
          <p:spPr>
            <a:xfrm>
              <a:off x="932859" y="191172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3000"/>
              </a:pPr>
              <a:r>
                <a:rPr lang="en" sz="2700" b="1" dirty="0">
                  <a:solidFill>
                    <a:schemeClr val="dk1"/>
                  </a:solidFill>
                  <a:latin typeface="Domine"/>
                  <a:sym typeface="Domine"/>
                </a:rPr>
                <a:t>01</a:t>
              </a:r>
            </a:p>
          </p:txBody>
        </p:sp>
      </p:grpSp>
      <p:grpSp>
        <p:nvGrpSpPr>
          <p:cNvPr id="14" name="Google Shape;7770;p83">
            <a:extLst>
              <a:ext uri="{FF2B5EF4-FFF2-40B4-BE49-F238E27FC236}">
                <a16:creationId xmlns:a16="http://schemas.microsoft.com/office/drawing/2014/main" id="{C4C1FADA-8D0E-3A33-A288-34C37E94483A}"/>
              </a:ext>
            </a:extLst>
          </p:cNvPr>
          <p:cNvGrpSpPr/>
          <p:nvPr/>
        </p:nvGrpSpPr>
        <p:grpSpPr>
          <a:xfrm>
            <a:off x="6067480" y="3139709"/>
            <a:ext cx="351940" cy="348188"/>
            <a:chOff x="581525" y="3254850"/>
            <a:chExt cx="297750" cy="294575"/>
          </a:xfrm>
        </p:grpSpPr>
        <p:sp>
          <p:nvSpPr>
            <p:cNvPr id="15" name="Google Shape;7771;p83">
              <a:extLst>
                <a:ext uri="{FF2B5EF4-FFF2-40B4-BE49-F238E27FC236}">
                  <a16:creationId xmlns:a16="http://schemas.microsoft.com/office/drawing/2014/main" id="{53F041D1-339A-D484-E0AB-8929DC158A00}"/>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772;p83">
              <a:extLst>
                <a:ext uri="{FF2B5EF4-FFF2-40B4-BE49-F238E27FC236}">
                  <a16:creationId xmlns:a16="http://schemas.microsoft.com/office/drawing/2014/main" id="{9FEA7514-0181-C8DC-B88C-173C5A95AE53}"/>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773;p83">
              <a:extLst>
                <a:ext uri="{FF2B5EF4-FFF2-40B4-BE49-F238E27FC236}">
                  <a16:creationId xmlns:a16="http://schemas.microsoft.com/office/drawing/2014/main" id="{D5FB28EE-28DC-739F-93D7-BB5F65A8C3B8}"/>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solidFill>
                  <a:schemeClr val="dk1"/>
                </a:solidFill>
              </a:rPr>
              <a:t>Birodalmak / Bevezetés</a:t>
            </a:r>
            <a:endParaRPr dirty="0">
              <a:solidFill>
                <a:schemeClr val="dk1"/>
              </a:solidFill>
            </a:endParaRPr>
          </a:p>
        </p:txBody>
      </p:sp>
      <p:sp>
        <p:nvSpPr>
          <p:cNvPr id="979" name="Google Shape;979;p46"/>
          <p:cNvSpPr txBox="1">
            <a:spLocks noGrp="1"/>
          </p:cNvSpPr>
          <p:nvPr>
            <p:ph type="title" idx="2"/>
          </p:nvPr>
        </p:nvSpPr>
        <p:spPr>
          <a:xfrm>
            <a:off x="720000" y="2419348"/>
            <a:ext cx="23364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Nouzur</a:t>
            </a:r>
            <a:endParaRPr dirty="0"/>
          </a:p>
        </p:txBody>
      </p:sp>
      <p:sp>
        <p:nvSpPr>
          <p:cNvPr id="980" name="Google Shape;980;p46"/>
          <p:cNvSpPr txBox="1">
            <a:spLocks noGrp="1"/>
          </p:cNvSpPr>
          <p:nvPr>
            <p:ph type="subTitle" idx="1"/>
          </p:nvPr>
        </p:nvSpPr>
        <p:spPr>
          <a:xfrm>
            <a:off x="720000" y="27315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Más néven a Mély, innen érkeznek a démonok.</a:t>
            </a:r>
            <a:endParaRPr dirty="0"/>
          </a:p>
        </p:txBody>
      </p:sp>
      <p:sp>
        <p:nvSpPr>
          <p:cNvPr id="981" name="Google Shape;981;p46"/>
          <p:cNvSpPr txBox="1">
            <a:spLocks noGrp="1"/>
          </p:cNvSpPr>
          <p:nvPr>
            <p:ph type="title" idx="3"/>
          </p:nvPr>
        </p:nvSpPr>
        <p:spPr>
          <a:xfrm>
            <a:off x="3403800" y="3105148"/>
            <a:ext cx="2336400" cy="37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err="1"/>
              <a:t>Algengur</a:t>
            </a:r>
            <a:endParaRPr dirty="0"/>
          </a:p>
        </p:txBody>
      </p:sp>
      <p:sp>
        <p:nvSpPr>
          <p:cNvPr id="982" name="Google Shape;982;p46"/>
          <p:cNvSpPr txBox="1">
            <a:spLocks noGrp="1"/>
          </p:cNvSpPr>
          <p:nvPr>
            <p:ph type="subTitle" idx="4"/>
          </p:nvPr>
        </p:nvSpPr>
        <p:spPr>
          <a:xfrm>
            <a:off x="3403800" y="34173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Történetünk itt játszódik, emberek és egyéb lények lakóhelye</a:t>
            </a:r>
            <a:endParaRPr dirty="0"/>
          </a:p>
        </p:txBody>
      </p:sp>
      <p:sp>
        <p:nvSpPr>
          <p:cNvPr id="983" name="Google Shape;983;p46"/>
          <p:cNvSpPr txBox="1">
            <a:spLocks noGrp="1"/>
          </p:cNvSpPr>
          <p:nvPr>
            <p:ph type="title" idx="5"/>
          </p:nvPr>
        </p:nvSpPr>
        <p:spPr>
          <a:xfrm>
            <a:off x="6087600" y="2419348"/>
            <a:ext cx="2336400" cy="379200"/>
          </a:xfrm>
          <a:prstGeom prst="rect">
            <a:avLst/>
          </a:prstGeom>
        </p:spPr>
        <p:txBody>
          <a:bodyPr spcFirstLastPara="1" wrap="square" lIns="91425" tIns="91425" rIns="91425" bIns="91425" anchor="ctr" anchorCtr="0">
            <a:noAutofit/>
          </a:bodyPr>
          <a:lstStyle/>
          <a:p>
            <a:pPr lvl="0"/>
            <a:r>
              <a:rPr lang="hu-HU" dirty="0" err="1"/>
              <a:t>Amaranthinos</a:t>
            </a:r>
            <a:r>
              <a:rPr lang="hu-HU" dirty="0"/>
              <a:t> </a:t>
            </a:r>
            <a:endParaRPr dirty="0"/>
          </a:p>
        </p:txBody>
      </p:sp>
      <p:sp>
        <p:nvSpPr>
          <p:cNvPr id="984" name="Google Shape;984;p46"/>
          <p:cNvSpPr txBox="1">
            <a:spLocks noGrp="1"/>
          </p:cNvSpPr>
          <p:nvPr>
            <p:ph type="subTitle" idx="6"/>
          </p:nvPr>
        </p:nvSpPr>
        <p:spPr>
          <a:xfrm>
            <a:off x="6087600" y="2731525"/>
            <a:ext cx="2336400" cy="817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A történet későbbi szakaszában lesz érdekes</a:t>
            </a:r>
            <a:endParaRPr dirty="0"/>
          </a:p>
        </p:txBody>
      </p:sp>
      <p:grpSp>
        <p:nvGrpSpPr>
          <p:cNvPr id="985" name="Google Shape;985;p46"/>
          <p:cNvGrpSpPr/>
          <p:nvPr/>
        </p:nvGrpSpPr>
        <p:grpSpPr>
          <a:xfrm>
            <a:off x="1560863" y="1886575"/>
            <a:ext cx="654675" cy="351800"/>
            <a:chOff x="2255975" y="2368975"/>
            <a:chExt cx="654675" cy="351800"/>
          </a:xfrm>
        </p:grpSpPr>
        <p:sp>
          <p:nvSpPr>
            <p:cNvPr id="986" name="Google Shape;986;p46"/>
            <p:cNvSpPr/>
            <p:nvPr/>
          </p:nvSpPr>
          <p:spPr>
            <a:xfrm>
              <a:off x="2434350" y="2368975"/>
              <a:ext cx="307425" cy="196050"/>
            </a:xfrm>
            <a:custGeom>
              <a:avLst/>
              <a:gdLst/>
              <a:ahLst/>
              <a:cxnLst/>
              <a:rect l="l" t="t" r="r" b="b"/>
              <a:pathLst>
                <a:path w="12297" h="7842" extrusionOk="0">
                  <a:moveTo>
                    <a:pt x="6176" y="0"/>
                  </a:moveTo>
                  <a:cubicBezTo>
                    <a:pt x="5614" y="634"/>
                    <a:pt x="5234" y="1395"/>
                    <a:pt x="5035" y="2210"/>
                  </a:cubicBezTo>
                  <a:cubicBezTo>
                    <a:pt x="5035" y="2210"/>
                    <a:pt x="4716" y="2185"/>
                    <a:pt x="4365" y="2185"/>
                  </a:cubicBezTo>
                  <a:cubicBezTo>
                    <a:pt x="3677" y="2185"/>
                    <a:pt x="2864" y="2280"/>
                    <a:pt x="4075" y="2844"/>
                  </a:cubicBezTo>
                  <a:cubicBezTo>
                    <a:pt x="5845" y="3658"/>
                    <a:pt x="5695" y="6290"/>
                    <a:pt x="5687" y="6407"/>
                  </a:cubicBezTo>
                  <a:lnTo>
                    <a:pt x="5687" y="6407"/>
                  </a:lnTo>
                  <a:cubicBezTo>
                    <a:pt x="5679" y="6284"/>
                    <a:pt x="5025" y="3418"/>
                    <a:pt x="3015" y="3418"/>
                  </a:cubicBezTo>
                  <a:cubicBezTo>
                    <a:pt x="2913" y="3418"/>
                    <a:pt x="2807" y="3426"/>
                    <a:pt x="2699" y="3441"/>
                  </a:cubicBezTo>
                  <a:cubicBezTo>
                    <a:pt x="399" y="3785"/>
                    <a:pt x="0" y="5687"/>
                    <a:pt x="1322" y="6719"/>
                  </a:cubicBezTo>
                  <a:cubicBezTo>
                    <a:pt x="1614" y="6958"/>
                    <a:pt x="1944" y="7044"/>
                    <a:pt x="2268" y="7044"/>
                  </a:cubicBezTo>
                  <a:cubicBezTo>
                    <a:pt x="3069" y="7044"/>
                    <a:pt x="3827" y="6520"/>
                    <a:pt x="3839" y="6520"/>
                  </a:cubicBezTo>
                  <a:cubicBezTo>
                    <a:pt x="3441" y="6484"/>
                    <a:pt x="3079" y="6284"/>
                    <a:pt x="2825" y="5977"/>
                  </a:cubicBezTo>
                  <a:cubicBezTo>
                    <a:pt x="2459" y="5575"/>
                    <a:pt x="2941" y="4803"/>
                    <a:pt x="3571" y="4803"/>
                  </a:cubicBezTo>
                  <a:cubicBezTo>
                    <a:pt x="3907" y="4803"/>
                    <a:pt x="4285" y="5022"/>
                    <a:pt x="4600" y="5632"/>
                  </a:cubicBezTo>
                  <a:cubicBezTo>
                    <a:pt x="5469" y="7371"/>
                    <a:pt x="4057" y="7824"/>
                    <a:pt x="4075" y="7824"/>
                  </a:cubicBezTo>
                  <a:cubicBezTo>
                    <a:pt x="4745" y="7806"/>
                    <a:pt x="5451" y="7787"/>
                    <a:pt x="6139" y="7787"/>
                  </a:cubicBezTo>
                  <a:cubicBezTo>
                    <a:pt x="6828" y="7787"/>
                    <a:pt x="7516" y="7806"/>
                    <a:pt x="8204" y="7842"/>
                  </a:cubicBezTo>
                  <a:cubicBezTo>
                    <a:pt x="8204" y="7842"/>
                    <a:pt x="6809" y="7371"/>
                    <a:pt x="7697" y="5632"/>
                  </a:cubicBezTo>
                  <a:cubicBezTo>
                    <a:pt x="8015" y="5033"/>
                    <a:pt x="8392" y="4817"/>
                    <a:pt x="8725" y="4817"/>
                  </a:cubicBezTo>
                  <a:cubicBezTo>
                    <a:pt x="9358" y="4817"/>
                    <a:pt x="9833" y="5597"/>
                    <a:pt x="9453" y="6013"/>
                  </a:cubicBezTo>
                  <a:cubicBezTo>
                    <a:pt x="9200" y="6321"/>
                    <a:pt x="8838" y="6502"/>
                    <a:pt x="8439" y="6538"/>
                  </a:cubicBezTo>
                  <a:cubicBezTo>
                    <a:pt x="8452" y="6538"/>
                    <a:pt x="9217" y="7083"/>
                    <a:pt x="10030" y="7083"/>
                  </a:cubicBezTo>
                  <a:cubicBezTo>
                    <a:pt x="10346" y="7083"/>
                    <a:pt x="10668" y="7001"/>
                    <a:pt x="10957" y="6773"/>
                  </a:cubicBezTo>
                  <a:cubicBezTo>
                    <a:pt x="12297" y="5741"/>
                    <a:pt x="11916" y="3840"/>
                    <a:pt x="9616" y="3459"/>
                  </a:cubicBezTo>
                  <a:cubicBezTo>
                    <a:pt x="9502" y="3442"/>
                    <a:pt x="9392" y="3434"/>
                    <a:pt x="9286" y="3434"/>
                  </a:cubicBezTo>
                  <a:cubicBezTo>
                    <a:pt x="7328" y="3434"/>
                    <a:pt x="6632" y="6174"/>
                    <a:pt x="6593" y="6397"/>
                  </a:cubicBezTo>
                  <a:lnTo>
                    <a:pt x="6593" y="6397"/>
                  </a:lnTo>
                  <a:cubicBezTo>
                    <a:pt x="6599" y="6184"/>
                    <a:pt x="6501" y="3679"/>
                    <a:pt x="8258" y="2862"/>
                  </a:cubicBezTo>
                  <a:cubicBezTo>
                    <a:pt x="9435" y="2297"/>
                    <a:pt x="8669" y="2191"/>
                    <a:pt x="7989" y="2191"/>
                  </a:cubicBezTo>
                  <a:cubicBezTo>
                    <a:pt x="7622" y="2191"/>
                    <a:pt x="7280" y="2221"/>
                    <a:pt x="7280" y="2228"/>
                  </a:cubicBezTo>
                  <a:cubicBezTo>
                    <a:pt x="7280" y="2228"/>
                    <a:pt x="7280" y="2228"/>
                    <a:pt x="7280" y="2228"/>
                  </a:cubicBezTo>
                  <a:cubicBezTo>
                    <a:pt x="7277" y="2228"/>
                    <a:pt x="7003" y="900"/>
                    <a:pt x="6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6"/>
            <p:cNvSpPr/>
            <p:nvPr/>
          </p:nvSpPr>
          <p:spPr>
            <a:xfrm>
              <a:off x="2255975" y="2412875"/>
              <a:ext cx="184850" cy="187925"/>
            </a:xfrm>
            <a:custGeom>
              <a:avLst/>
              <a:gdLst/>
              <a:ahLst/>
              <a:cxnLst/>
              <a:rect l="l" t="t" r="r" b="b"/>
              <a:pathLst>
                <a:path w="7394" h="7517" extrusionOk="0">
                  <a:moveTo>
                    <a:pt x="0" y="1"/>
                  </a:moveTo>
                  <a:lnTo>
                    <a:pt x="2046" y="7516"/>
                  </a:lnTo>
                  <a:cubicBezTo>
                    <a:pt x="2717" y="7335"/>
                    <a:pt x="3387" y="7154"/>
                    <a:pt x="4075" y="7009"/>
                  </a:cubicBezTo>
                  <a:cubicBezTo>
                    <a:pt x="4075" y="7009"/>
                    <a:pt x="2608" y="6937"/>
                    <a:pt x="2988" y="5017"/>
                  </a:cubicBezTo>
                  <a:cubicBezTo>
                    <a:pt x="3171" y="4211"/>
                    <a:pt x="3590" y="3929"/>
                    <a:pt x="3985" y="3929"/>
                  </a:cubicBezTo>
                  <a:cubicBezTo>
                    <a:pt x="4530" y="3929"/>
                    <a:pt x="5030" y="4467"/>
                    <a:pt x="4799" y="4909"/>
                  </a:cubicBezTo>
                  <a:cubicBezTo>
                    <a:pt x="4618" y="5271"/>
                    <a:pt x="4328" y="5542"/>
                    <a:pt x="3948" y="5687"/>
                  </a:cubicBezTo>
                  <a:cubicBezTo>
                    <a:pt x="3958" y="5687"/>
                    <a:pt x="4450" y="5864"/>
                    <a:pt x="5025" y="5864"/>
                  </a:cubicBezTo>
                  <a:cubicBezTo>
                    <a:pt x="5524" y="5864"/>
                    <a:pt x="6085" y="5731"/>
                    <a:pt x="6447" y="5235"/>
                  </a:cubicBezTo>
                  <a:cubicBezTo>
                    <a:pt x="7393" y="3967"/>
                    <a:pt x="6700" y="2384"/>
                    <a:pt x="4719" y="2384"/>
                  </a:cubicBezTo>
                  <a:cubicBezTo>
                    <a:pt x="4577" y="2384"/>
                    <a:pt x="4429" y="2393"/>
                    <a:pt x="4274" y="2410"/>
                  </a:cubicBezTo>
                  <a:cubicBezTo>
                    <a:pt x="2011" y="2692"/>
                    <a:pt x="2113" y="5909"/>
                    <a:pt x="2136" y="6045"/>
                  </a:cubicBezTo>
                  <a:lnTo>
                    <a:pt x="2136" y="6045"/>
                  </a:lnTo>
                  <a:cubicBezTo>
                    <a:pt x="2096" y="5928"/>
                    <a:pt x="1287" y="3482"/>
                    <a:pt x="2789" y="2192"/>
                  </a:cubicBezTo>
                  <a:cubicBezTo>
                    <a:pt x="3407" y="1655"/>
                    <a:pt x="3341" y="1495"/>
                    <a:pt x="3044" y="1495"/>
                  </a:cubicBezTo>
                  <a:cubicBezTo>
                    <a:pt x="2610" y="1495"/>
                    <a:pt x="1684" y="1837"/>
                    <a:pt x="1684" y="1848"/>
                  </a:cubicBezTo>
                  <a:cubicBezTo>
                    <a:pt x="1684" y="1848"/>
                    <a:pt x="1684" y="1848"/>
                    <a:pt x="1684" y="1848"/>
                  </a:cubicBezTo>
                  <a:cubicBezTo>
                    <a:pt x="1675" y="1848"/>
                    <a:pt x="1043" y="63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6"/>
            <p:cNvSpPr/>
            <p:nvPr/>
          </p:nvSpPr>
          <p:spPr>
            <a:xfrm>
              <a:off x="2725800" y="2412875"/>
              <a:ext cx="184850" cy="187925"/>
            </a:xfrm>
            <a:custGeom>
              <a:avLst/>
              <a:gdLst/>
              <a:ahLst/>
              <a:cxnLst/>
              <a:rect l="l" t="t" r="r" b="b"/>
              <a:pathLst>
                <a:path w="7394" h="7517" extrusionOk="0">
                  <a:moveTo>
                    <a:pt x="7393" y="1"/>
                  </a:moveTo>
                  <a:lnTo>
                    <a:pt x="7393" y="1"/>
                  </a:lnTo>
                  <a:cubicBezTo>
                    <a:pt x="6351" y="630"/>
                    <a:pt x="5719" y="1848"/>
                    <a:pt x="5709" y="1848"/>
                  </a:cubicBezTo>
                  <a:cubicBezTo>
                    <a:pt x="5709" y="1848"/>
                    <a:pt x="5709" y="1848"/>
                    <a:pt x="5709" y="1848"/>
                  </a:cubicBezTo>
                  <a:cubicBezTo>
                    <a:pt x="5709" y="1837"/>
                    <a:pt x="4784" y="1495"/>
                    <a:pt x="4350" y="1495"/>
                  </a:cubicBezTo>
                  <a:cubicBezTo>
                    <a:pt x="4053" y="1495"/>
                    <a:pt x="3987" y="1655"/>
                    <a:pt x="4605" y="2192"/>
                  </a:cubicBezTo>
                  <a:cubicBezTo>
                    <a:pt x="6105" y="3481"/>
                    <a:pt x="5299" y="5924"/>
                    <a:pt x="5275" y="6045"/>
                  </a:cubicBezTo>
                  <a:lnTo>
                    <a:pt x="5275" y="6045"/>
                  </a:lnTo>
                  <a:cubicBezTo>
                    <a:pt x="5282" y="5904"/>
                    <a:pt x="5398" y="2692"/>
                    <a:pt x="3120" y="2410"/>
                  </a:cubicBezTo>
                  <a:cubicBezTo>
                    <a:pt x="2965" y="2393"/>
                    <a:pt x="2816" y="2384"/>
                    <a:pt x="2674" y="2384"/>
                  </a:cubicBezTo>
                  <a:cubicBezTo>
                    <a:pt x="694" y="2384"/>
                    <a:pt x="0" y="3967"/>
                    <a:pt x="946" y="5235"/>
                  </a:cubicBezTo>
                  <a:cubicBezTo>
                    <a:pt x="1308" y="5731"/>
                    <a:pt x="1869" y="5864"/>
                    <a:pt x="2368" y="5864"/>
                  </a:cubicBezTo>
                  <a:cubicBezTo>
                    <a:pt x="2943" y="5864"/>
                    <a:pt x="3436" y="5687"/>
                    <a:pt x="3446" y="5687"/>
                  </a:cubicBezTo>
                  <a:cubicBezTo>
                    <a:pt x="3065" y="5542"/>
                    <a:pt x="2776" y="5271"/>
                    <a:pt x="2594" y="4909"/>
                  </a:cubicBezTo>
                  <a:cubicBezTo>
                    <a:pt x="2363" y="4467"/>
                    <a:pt x="2863" y="3929"/>
                    <a:pt x="3409" y="3929"/>
                  </a:cubicBezTo>
                  <a:cubicBezTo>
                    <a:pt x="3804" y="3929"/>
                    <a:pt x="4223" y="4211"/>
                    <a:pt x="4405" y="5017"/>
                  </a:cubicBezTo>
                  <a:cubicBezTo>
                    <a:pt x="4804" y="6937"/>
                    <a:pt x="3319" y="7009"/>
                    <a:pt x="3319" y="7009"/>
                  </a:cubicBezTo>
                  <a:cubicBezTo>
                    <a:pt x="4007" y="7154"/>
                    <a:pt x="4677" y="7335"/>
                    <a:pt x="5347" y="7516"/>
                  </a:cubicBezTo>
                  <a:cubicBezTo>
                    <a:pt x="6035" y="4999"/>
                    <a:pt x="6705" y="2500"/>
                    <a:pt x="7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6"/>
            <p:cNvSpPr/>
            <p:nvPr/>
          </p:nvSpPr>
          <p:spPr>
            <a:xfrm>
              <a:off x="2307125" y="2563425"/>
              <a:ext cx="552375" cy="106650"/>
            </a:xfrm>
            <a:custGeom>
              <a:avLst/>
              <a:gdLst/>
              <a:ahLst/>
              <a:cxnLst/>
              <a:rect l="l" t="t" r="r" b="b"/>
              <a:pathLst>
                <a:path w="22095" h="4266" extrusionOk="0">
                  <a:moveTo>
                    <a:pt x="11047" y="0"/>
                  </a:moveTo>
                  <a:cubicBezTo>
                    <a:pt x="7330" y="0"/>
                    <a:pt x="3613" y="498"/>
                    <a:pt x="0" y="1494"/>
                  </a:cubicBezTo>
                  <a:lnTo>
                    <a:pt x="761" y="4265"/>
                  </a:lnTo>
                  <a:cubicBezTo>
                    <a:pt x="4129" y="3351"/>
                    <a:pt x="7588" y="2893"/>
                    <a:pt x="11047" y="2893"/>
                  </a:cubicBezTo>
                  <a:cubicBezTo>
                    <a:pt x="14506" y="2893"/>
                    <a:pt x="17965" y="3351"/>
                    <a:pt x="21333" y="4265"/>
                  </a:cubicBezTo>
                  <a:lnTo>
                    <a:pt x="22094" y="1494"/>
                  </a:lnTo>
                  <a:cubicBezTo>
                    <a:pt x="18481" y="498"/>
                    <a:pt x="14764" y="0"/>
                    <a:pt x="110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6"/>
            <p:cNvSpPr/>
            <p:nvPr/>
          </p:nvSpPr>
          <p:spPr>
            <a:xfrm>
              <a:off x="2330675" y="2651925"/>
              <a:ext cx="505275" cy="68850"/>
            </a:xfrm>
            <a:custGeom>
              <a:avLst/>
              <a:gdLst/>
              <a:ahLst/>
              <a:cxnLst/>
              <a:rect l="l" t="t" r="r" b="b"/>
              <a:pathLst>
                <a:path w="20211" h="2754" extrusionOk="0">
                  <a:moveTo>
                    <a:pt x="9175" y="335"/>
                  </a:moveTo>
                  <a:cubicBezTo>
                    <a:pt x="9382" y="335"/>
                    <a:pt x="9580" y="493"/>
                    <a:pt x="9580" y="725"/>
                  </a:cubicBezTo>
                  <a:cubicBezTo>
                    <a:pt x="9580" y="942"/>
                    <a:pt x="9399" y="1124"/>
                    <a:pt x="9182" y="1124"/>
                  </a:cubicBezTo>
                  <a:cubicBezTo>
                    <a:pt x="8838" y="1124"/>
                    <a:pt x="8657" y="707"/>
                    <a:pt x="8892" y="454"/>
                  </a:cubicBezTo>
                  <a:cubicBezTo>
                    <a:pt x="8974" y="371"/>
                    <a:pt x="9076" y="335"/>
                    <a:pt x="9175" y="335"/>
                  </a:cubicBezTo>
                  <a:close/>
                  <a:moveTo>
                    <a:pt x="10743" y="333"/>
                  </a:moveTo>
                  <a:cubicBezTo>
                    <a:pt x="10952" y="333"/>
                    <a:pt x="11156" y="503"/>
                    <a:pt x="11156" y="743"/>
                  </a:cubicBezTo>
                  <a:cubicBezTo>
                    <a:pt x="11138" y="961"/>
                    <a:pt x="10956" y="1124"/>
                    <a:pt x="10739" y="1124"/>
                  </a:cubicBezTo>
                  <a:cubicBezTo>
                    <a:pt x="10395" y="1105"/>
                    <a:pt x="10232" y="689"/>
                    <a:pt x="10486" y="435"/>
                  </a:cubicBezTo>
                  <a:cubicBezTo>
                    <a:pt x="10562" y="365"/>
                    <a:pt x="10653" y="333"/>
                    <a:pt x="10743" y="333"/>
                  </a:cubicBezTo>
                  <a:close/>
                  <a:moveTo>
                    <a:pt x="12316" y="372"/>
                  </a:moveTo>
                  <a:cubicBezTo>
                    <a:pt x="12424" y="372"/>
                    <a:pt x="12535" y="414"/>
                    <a:pt x="12623" y="508"/>
                  </a:cubicBezTo>
                  <a:cubicBezTo>
                    <a:pt x="12871" y="774"/>
                    <a:pt x="12667" y="1197"/>
                    <a:pt x="12318" y="1197"/>
                  </a:cubicBezTo>
                  <a:cubicBezTo>
                    <a:pt x="12311" y="1197"/>
                    <a:pt x="12304" y="1196"/>
                    <a:pt x="12297" y="1196"/>
                  </a:cubicBezTo>
                  <a:cubicBezTo>
                    <a:pt x="12079" y="1178"/>
                    <a:pt x="11916" y="997"/>
                    <a:pt x="11916" y="761"/>
                  </a:cubicBezTo>
                  <a:cubicBezTo>
                    <a:pt x="11916" y="524"/>
                    <a:pt x="12111" y="372"/>
                    <a:pt x="12316" y="372"/>
                  </a:cubicBezTo>
                  <a:close/>
                  <a:moveTo>
                    <a:pt x="7600" y="398"/>
                  </a:moveTo>
                  <a:cubicBezTo>
                    <a:pt x="7794" y="398"/>
                    <a:pt x="7987" y="521"/>
                    <a:pt x="8005" y="780"/>
                  </a:cubicBezTo>
                  <a:cubicBezTo>
                    <a:pt x="8005" y="997"/>
                    <a:pt x="7842" y="1196"/>
                    <a:pt x="7624" y="1196"/>
                  </a:cubicBezTo>
                  <a:cubicBezTo>
                    <a:pt x="7613" y="1197"/>
                    <a:pt x="7602" y="1197"/>
                    <a:pt x="7591" y="1197"/>
                  </a:cubicBezTo>
                  <a:cubicBezTo>
                    <a:pt x="7387" y="1197"/>
                    <a:pt x="7207" y="1040"/>
                    <a:pt x="7190" y="834"/>
                  </a:cubicBezTo>
                  <a:cubicBezTo>
                    <a:pt x="7171" y="549"/>
                    <a:pt x="7386" y="398"/>
                    <a:pt x="7600" y="398"/>
                  </a:cubicBezTo>
                  <a:close/>
                  <a:moveTo>
                    <a:pt x="13883" y="524"/>
                  </a:moveTo>
                  <a:cubicBezTo>
                    <a:pt x="13897" y="524"/>
                    <a:pt x="13912" y="524"/>
                    <a:pt x="13926" y="526"/>
                  </a:cubicBezTo>
                  <a:cubicBezTo>
                    <a:pt x="14162" y="544"/>
                    <a:pt x="14325" y="743"/>
                    <a:pt x="14307" y="961"/>
                  </a:cubicBezTo>
                  <a:cubicBezTo>
                    <a:pt x="14283" y="1194"/>
                    <a:pt x="14088" y="1337"/>
                    <a:pt x="13888" y="1337"/>
                  </a:cubicBezTo>
                  <a:cubicBezTo>
                    <a:pt x="13778" y="1337"/>
                    <a:pt x="13666" y="1293"/>
                    <a:pt x="13582" y="1196"/>
                  </a:cubicBezTo>
                  <a:cubicBezTo>
                    <a:pt x="13357" y="918"/>
                    <a:pt x="13547" y="524"/>
                    <a:pt x="13883" y="524"/>
                  </a:cubicBezTo>
                  <a:close/>
                  <a:moveTo>
                    <a:pt x="6034" y="543"/>
                  </a:moveTo>
                  <a:cubicBezTo>
                    <a:pt x="6225" y="543"/>
                    <a:pt x="6406" y="678"/>
                    <a:pt x="6429" y="906"/>
                  </a:cubicBezTo>
                  <a:cubicBezTo>
                    <a:pt x="6447" y="1124"/>
                    <a:pt x="6284" y="1323"/>
                    <a:pt x="6067" y="1341"/>
                  </a:cubicBezTo>
                  <a:cubicBezTo>
                    <a:pt x="6059" y="1341"/>
                    <a:pt x="6052" y="1341"/>
                    <a:pt x="6044" y="1341"/>
                  </a:cubicBezTo>
                  <a:cubicBezTo>
                    <a:pt x="5713" y="1341"/>
                    <a:pt x="5510" y="955"/>
                    <a:pt x="5723" y="689"/>
                  </a:cubicBezTo>
                  <a:cubicBezTo>
                    <a:pt x="5810" y="589"/>
                    <a:pt x="5923" y="543"/>
                    <a:pt x="6034" y="543"/>
                  </a:cubicBezTo>
                  <a:close/>
                  <a:moveTo>
                    <a:pt x="15451" y="709"/>
                  </a:moveTo>
                  <a:cubicBezTo>
                    <a:pt x="15677" y="709"/>
                    <a:pt x="15904" y="877"/>
                    <a:pt x="15864" y="1178"/>
                  </a:cubicBezTo>
                  <a:cubicBezTo>
                    <a:pt x="15832" y="1412"/>
                    <a:pt x="15652" y="1520"/>
                    <a:pt x="15469" y="1520"/>
                  </a:cubicBezTo>
                  <a:cubicBezTo>
                    <a:pt x="15242" y="1520"/>
                    <a:pt x="15009" y="1352"/>
                    <a:pt x="15049" y="1051"/>
                  </a:cubicBezTo>
                  <a:cubicBezTo>
                    <a:pt x="15090" y="817"/>
                    <a:pt x="15270" y="709"/>
                    <a:pt x="15451" y="709"/>
                  </a:cubicBezTo>
                  <a:close/>
                  <a:moveTo>
                    <a:pt x="4482" y="765"/>
                  </a:moveTo>
                  <a:cubicBezTo>
                    <a:pt x="4655" y="765"/>
                    <a:pt x="4824" y="865"/>
                    <a:pt x="4872" y="1087"/>
                  </a:cubicBezTo>
                  <a:cubicBezTo>
                    <a:pt x="4890" y="1305"/>
                    <a:pt x="4745" y="1522"/>
                    <a:pt x="4509" y="1540"/>
                  </a:cubicBezTo>
                  <a:cubicBezTo>
                    <a:pt x="4489" y="1544"/>
                    <a:pt x="4468" y="1546"/>
                    <a:pt x="4448" y="1546"/>
                  </a:cubicBezTo>
                  <a:cubicBezTo>
                    <a:pt x="4271" y="1546"/>
                    <a:pt x="4105" y="1409"/>
                    <a:pt x="4057" y="1214"/>
                  </a:cubicBezTo>
                  <a:cubicBezTo>
                    <a:pt x="4036" y="929"/>
                    <a:pt x="4262" y="765"/>
                    <a:pt x="4482" y="765"/>
                  </a:cubicBezTo>
                  <a:close/>
                  <a:moveTo>
                    <a:pt x="17013" y="970"/>
                  </a:moveTo>
                  <a:cubicBezTo>
                    <a:pt x="17040" y="970"/>
                    <a:pt x="17067" y="973"/>
                    <a:pt x="17096" y="979"/>
                  </a:cubicBezTo>
                  <a:cubicBezTo>
                    <a:pt x="17313" y="1015"/>
                    <a:pt x="17458" y="1214"/>
                    <a:pt x="17422" y="1450"/>
                  </a:cubicBezTo>
                  <a:cubicBezTo>
                    <a:pt x="17389" y="1666"/>
                    <a:pt x="17207" y="1792"/>
                    <a:pt x="17020" y="1792"/>
                  </a:cubicBezTo>
                  <a:cubicBezTo>
                    <a:pt x="16894" y="1792"/>
                    <a:pt x="16766" y="1736"/>
                    <a:pt x="16679" y="1613"/>
                  </a:cubicBezTo>
                  <a:cubicBezTo>
                    <a:pt x="16495" y="1345"/>
                    <a:pt x="16697" y="970"/>
                    <a:pt x="17013" y="970"/>
                  </a:cubicBezTo>
                  <a:close/>
                  <a:moveTo>
                    <a:pt x="2911" y="1023"/>
                  </a:moveTo>
                  <a:cubicBezTo>
                    <a:pt x="3084" y="1023"/>
                    <a:pt x="3253" y="1137"/>
                    <a:pt x="3296" y="1341"/>
                  </a:cubicBezTo>
                  <a:cubicBezTo>
                    <a:pt x="3332" y="1558"/>
                    <a:pt x="3187" y="1776"/>
                    <a:pt x="2970" y="1812"/>
                  </a:cubicBezTo>
                  <a:cubicBezTo>
                    <a:pt x="2949" y="1815"/>
                    <a:pt x="2928" y="1817"/>
                    <a:pt x="2907" y="1817"/>
                  </a:cubicBezTo>
                  <a:cubicBezTo>
                    <a:pt x="2598" y="1817"/>
                    <a:pt x="2403" y="1451"/>
                    <a:pt x="2590" y="1196"/>
                  </a:cubicBezTo>
                  <a:cubicBezTo>
                    <a:pt x="2671" y="1078"/>
                    <a:pt x="2792" y="1023"/>
                    <a:pt x="2911" y="1023"/>
                  </a:cubicBezTo>
                  <a:close/>
                  <a:moveTo>
                    <a:pt x="18567" y="1292"/>
                  </a:moveTo>
                  <a:cubicBezTo>
                    <a:pt x="18601" y="1292"/>
                    <a:pt x="18636" y="1296"/>
                    <a:pt x="18671" y="1305"/>
                  </a:cubicBezTo>
                  <a:cubicBezTo>
                    <a:pt x="18870" y="1359"/>
                    <a:pt x="19015" y="1558"/>
                    <a:pt x="18979" y="1776"/>
                  </a:cubicBezTo>
                  <a:lnTo>
                    <a:pt x="18979" y="1794"/>
                  </a:lnTo>
                  <a:cubicBezTo>
                    <a:pt x="18936" y="2006"/>
                    <a:pt x="18751" y="2125"/>
                    <a:pt x="18564" y="2125"/>
                  </a:cubicBezTo>
                  <a:cubicBezTo>
                    <a:pt x="18433" y="2125"/>
                    <a:pt x="18301" y="2066"/>
                    <a:pt x="18218" y="1939"/>
                  </a:cubicBezTo>
                  <a:cubicBezTo>
                    <a:pt x="18039" y="1645"/>
                    <a:pt x="18257" y="1292"/>
                    <a:pt x="18567" y="1292"/>
                  </a:cubicBezTo>
                  <a:close/>
                  <a:moveTo>
                    <a:pt x="1363" y="1378"/>
                  </a:moveTo>
                  <a:cubicBezTo>
                    <a:pt x="1522" y="1378"/>
                    <a:pt x="1679" y="1466"/>
                    <a:pt x="1739" y="1667"/>
                  </a:cubicBezTo>
                  <a:cubicBezTo>
                    <a:pt x="1793" y="1884"/>
                    <a:pt x="1648" y="2083"/>
                    <a:pt x="1449" y="2138"/>
                  </a:cubicBezTo>
                  <a:cubicBezTo>
                    <a:pt x="1415" y="2146"/>
                    <a:pt x="1381" y="2150"/>
                    <a:pt x="1348" y="2150"/>
                  </a:cubicBezTo>
                  <a:cubicBezTo>
                    <a:pt x="1167" y="2150"/>
                    <a:pt x="1003" y="2031"/>
                    <a:pt x="942" y="1848"/>
                  </a:cubicBezTo>
                  <a:cubicBezTo>
                    <a:pt x="899" y="1560"/>
                    <a:pt x="1133" y="1378"/>
                    <a:pt x="1363" y="1378"/>
                  </a:cubicBezTo>
                  <a:close/>
                  <a:moveTo>
                    <a:pt x="10105" y="1"/>
                  </a:moveTo>
                  <a:cubicBezTo>
                    <a:pt x="6705" y="1"/>
                    <a:pt x="3305" y="454"/>
                    <a:pt x="0" y="1359"/>
                  </a:cubicBezTo>
                  <a:lnTo>
                    <a:pt x="380" y="2753"/>
                  </a:lnTo>
                  <a:cubicBezTo>
                    <a:pt x="3559" y="1875"/>
                    <a:pt x="6832" y="1436"/>
                    <a:pt x="10105" y="1436"/>
                  </a:cubicBezTo>
                  <a:cubicBezTo>
                    <a:pt x="13379" y="1436"/>
                    <a:pt x="16652" y="1875"/>
                    <a:pt x="19830" y="2753"/>
                  </a:cubicBezTo>
                  <a:lnTo>
                    <a:pt x="20210" y="1359"/>
                  </a:lnTo>
                  <a:cubicBezTo>
                    <a:pt x="16905" y="454"/>
                    <a:pt x="13505" y="1"/>
                    <a:pt x="10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6"/>
          <p:cNvGrpSpPr/>
          <p:nvPr/>
        </p:nvGrpSpPr>
        <p:grpSpPr>
          <a:xfrm>
            <a:off x="4198163" y="2530218"/>
            <a:ext cx="747675" cy="392550"/>
            <a:chOff x="4044225" y="1866200"/>
            <a:chExt cx="747675" cy="392550"/>
          </a:xfrm>
        </p:grpSpPr>
        <p:sp>
          <p:nvSpPr>
            <p:cNvPr id="992" name="Google Shape;992;p46"/>
            <p:cNvSpPr/>
            <p:nvPr/>
          </p:nvSpPr>
          <p:spPr>
            <a:xfrm>
              <a:off x="4044225" y="1980300"/>
              <a:ext cx="747675" cy="221875"/>
            </a:xfrm>
            <a:custGeom>
              <a:avLst/>
              <a:gdLst/>
              <a:ahLst/>
              <a:cxnLst/>
              <a:rect l="l" t="t" r="r" b="b"/>
              <a:pathLst>
                <a:path w="29907" h="8875" extrusionOk="0">
                  <a:moveTo>
                    <a:pt x="7428" y="3893"/>
                  </a:moveTo>
                  <a:lnTo>
                    <a:pt x="7428" y="3893"/>
                  </a:lnTo>
                  <a:cubicBezTo>
                    <a:pt x="7429" y="3893"/>
                    <a:pt x="7429" y="3894"/>
                    <a:pt x="7429" y="3894"/>
                  </a:cubicBezTo>
                  <a:cubicBezTo>
                    <a:pt x="7429" y="3893"/>
                    <a:pt x="7429" y="3893"/>
                    <a:pt x="7428" y="3893"/>
                  </a:cubicBezTo>
                  <a:close/>
                  <a:moveTo>
                    <a:pt x="22478" y="3893"/>
                  </a:moveTo>
                  <a:lnTo>
                    <a:pt x="22478" y="3893"/>
                  </a:lnTo>
                  <a:cubicBezTo>
                    <a:pt x="22478" y="3893"/>
                    <a:pt x="22478" y="3894"/>
                    <a:pt x="22478" y="3894"/>
                  </a:cubicBezTo>
                  <a:cubicBezTo>
                    <a:pt x="22478" y="3894"/>
                    <a:pt x="22478" y="3893"/>
                    <a:pt x="22478" y="3893"/>
                  </a:cubicBezTo>
                  <a:close/>
                  <a:moveTo>
                    <a:pt x="14963" y="0"/>
                  </a:moveTo>
                  <a:cubicBezTo>
                    <a:pt x="14564" y="0"/>
                    <a:pt x="14166" y="0"/>
                    <a:pt x="13785" y="18"/>
                  </a:cubicBezTo>
                  <a:cubicBezTo>
                    <a:pt x="13822" y="18"/>
                    <a:pt x="15307" y="2101"/>
                    <a:pt x="12934" y="3350"/>
                  </a:cubicBezTo>
                  <a:cubicBezTo>
                    <a:pt x="12441" y="3629"/>
                    <a:pt x="11950" y="3738"/>
                    <a:pt x="11485" y="3738"/>
                  </a:cubicBezTo>
                  <a:cubicBezTo>
                    <a:pt x="9868" y="3738"/>
                    <a:pt x="8562" y="2427"/>
                    <a:pt x="8534" y="2427"/>
                  </a:cubicBezTo>
                  <a:cubicBezTo>
                    <a:pt x="8371" y="2517"/>
                    <a:pt x="8208" y="2608"/>
                    <a:pt x="8027" y="2698"/>
                  </a:cubicBezTo>
                  <a:cubicBezTo>
                    <a:pt x="8516" y="3405"/>
                    <a:pt x="8588" y="4509"/>
                    <a:pt x="8244" y="5125"/>
                  </a:cubicBezTo>
                  <a:cubicBezTo>
                    <a:pt x="7953" y="5609"/>
                    <a:pt x="7458" y="5876"/>
                    <a:pt x="6982" y="5876"/>
                  </a:cubicBezTo>
                  <a:cubicBezTo>
                    <a:pt x="6658" y="5876"/>
                    <a:pt x="6342" y="5752"/>
                    <a:pt x="6107" y="5487"/>
                  </a:cubicBezTo>
                  <a:cubicBezTo>
                    <a:pt x="5095" y="4334"/>
                    <a:pt x="7337" y="3893"/>
                    <a:pt x="7426" y="3893"/>
                  </a:cubicBezTo>
                  <a:cubicBezTo>
                    <a:pt x="7427" y="3893"/>
                    <a:pt x="7428" y="3893"/>
                    <a:pt x="7428" y="3893"/>
                  </a:cubicBezTo>
                  <a:lnTo>
                    <a:pt x="7428" y="3893"/>
                  </a:lnTo>
                  <a:cubicBezTo>
                    <a:pt x="7040" y="3604"/>
                    <a:pt x="6583" y="3462"/>
                    <a:pt x="6129" y="3462"/>
                  </a:cubicBezTo>
                  <a:cubicBezTo>
                    <a:pt x="5589" y="3462"/>
                    <a:pt x="5053" y="3663"/>
                    <a:pt x="4640" y="4057"/>
                  </a:cubicBezTo>
                  <a:cubicBezTo>
                    <a:pt x="3793" y="3421"/>
                    <a:pt x="2872" y="3231"/>
                    <a:pt x="2077" y="3231"/>
                  </a:cubicBezTo>
                  <a:cubicBezTo>
                    <a:pt x="901" y="3231"/>
                    <a:pt x="1" y="3647"/>
                    <a:pt x="22" y="3658"/>
                  </a:cubicBezTo>
                  <a:cubicBezTo>
                    <a:pt x="4844" y="4810"/>
                    <a:pt x="6627" y="8874"/>
                    <a:pt x="6650" y="8874"/>
                  </a:cubicBezTo>
                  <a:cubicBezTo>
                    <a:pt x="6650" y="8874"/>
                    <a:pt x="6650" y="8874"/>
                    <a:pt x="6650" y="8874"/>
                  </a:cubicBezTo>
                  <a:cubicBezTo>
                    <a:pt x="9394" y="8349"/>
                    <a:pt x="12174" y="8086"/>
                    <a:pt x="14953" y="8086"/>
                  </a:cubicBezTo>
                  <a:cubicBezTo>
                    <a:pt x="17733" y="8086"/>
                    <a:pt x="20513" y="8349"/>
                    <a:pt x="23257" y="8874"/>
                  </a:cubicBezTo>
                  <a:cubicBezTo>
                    <a:pt x="23257" y="8874"/>
                    <a:pt x="23257" y="8874"/>
                    <a:pt x="23257" y="8874"/>
                  </a:cubicBezTo>
                  <a:cubicBezTo>
                    <a:pt x="23280" y="8874"/>
                    <a:pt x="25063" y="4792"/>
                    <a:pt x="29885" y="3658"/>
                  </a:cubicBezTo>
                  <a:cubicBezTo>
                    <a:pt x="29906" y="3647"/>
                    <a:pt x="29006" y="3231"/>
                    <a:pt x="27830" y="3231"/>
                  </a:cubicBezTo>
                  <a:cubicBezTo>
                    <a:pt x="27035" y="3231"/>
                    <a:pt x="26114" y="3421"/>
                    <a:pt x="25267" y="4057"/>
                  </a:cubicBezTo>
                  <a:cubicBezTo>
                    <a:pt x="24854" y="3663"/>
                    <a:pt x="24312" y="3462"/>
                    <a:pt x="23770" y="3462"/>
                  </a:cubicBezTo>
                  <a:cubicBezTo>
                    <a:pt x="23315" y="3462"/>
                    <a:pt x="22859" y="3604"/>
                    <a:pt x="22478" y="3893"/>
                  </a:cubicBezTo>
                  <a:lnTo>
                    <a:pt x="22478" y="3893"/>
                  </a:lnTo>
                  <a:cubicBezTo>
                    <a:pt x="22479" y="3893"/>
                    <a:pt x="22480" y="3893"/>
                    <a:pt x="22481" y="3893"/>
                  </a:cubicBezTo>
                  <a:cubicBezTo>
                    <a:pt x="22570" y="3893"/>
                    <a:pt x="24812" y="4334"/>
                    <a:pt x="23800" y="5487"/>
                  </a:cubicBezTo>
                  <a:cubicBezTo>
                    <a:pt x="23565" y="5752"/>
                    <a:pt x="23249" y="5876"/>
                    <a:pt x="22926" y="5876"/>
                  </a:cubicBezTo>
                  <a:cubicBezTo>
                    <a:pt x="22452" y="5876"/>
                    <a:pt x="21961" y="5609"/>
                    <a:pt x="21681" y="5125"/>
                  </a:cubicBezTo>
                  <a:cubicBezTo>
                    <a:pt x="21319" y="4509"/>
                    <a:pt x="21391" y="3405"/>
                    <a:pt x="21880" y="2698"/>
                  </a:cubicBezTo>
                  <a:lnTo>
                    <a:pt x="21373" y="2427"/>
                  </a:lnTo>
                  <a:cubicBezTo>
                    <a:pt x="21345" y="2427"/>
                    <a:pt x="20039" y="3738"/>
                    <a:pt x="18422" y="3738"/>
                  </a:cubicBezTo>
                  <a:cubicBezTo>
                    <a:pt x="17957" y="3738"/>
                    <a:pt x="17466" y="3629"/>
                    <a:pt x="16973" y="3350"/>
                  </a:cubicBezTo>
                  <a:cubicBezTo>
                    <a:pt x="14600" y="2101"/>
                    <a:pt x="16085" y="18"/>
                    <a:pt x="16122" y="18"/>
                  </a:cubicBezTo>
                  <a:cubicBezTo>
                    <a:pt x="15723" y="18"/>
                    <a:pt x="15343" y="0"/>
                    <a:pt x="14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6"/>
            <p:cNvSpPr/>
            <p:nvPr/>
          </p:nvSpPr>
          <p:spPr>
            <a:xfrm>
              <a:off x="4223150" y="2013975"/>
              <a:ext cx="45750" cy="35925"/>
            </a:xfrm>
            <a:custGeom>
              <a:avLst/>
              <a:gdLst/>
              <a:ahLst/>
              <a:cxnLst/>
              <a:rect l="l" t="t" r="r" b="b"/>
              <a:pathLst>
                <a:path w="1830" h="1437" extrusionOk="0">
                  <a:moveTo>
                    <a:pt x="966" y="0"/>
                  </a:moveTo>
                  <a:cubicBezTo>
                    <a:pt x="916" y="0"/>
                    <a:pt x="866" y="4"/>
                    <a:pt x="815" y="11"/>
                  </a:cubicBezTo>
                  <a:cubicBezTo>
                    <a:pt x="326" y="84"/>
                    <a:pt x="0" y="464"/>
                    <a:pt x="55" y="844"/>
                  </a:cubicBezTo>
                  <a:cubicBezTo>
                    <a:pt x="103" y="1197"/>
                    <a:pt x="449" y="1436"/>
                    <a:pt x="854" y="1436"/>
                  </a:cubicBezTo>
                  <a:cubicBezTo>
                    <a:pt x="907" y="1436"/>
                    <a:pt x="960" y="1432"/>
                    <a:pt x="1014" y="1424"/>
                  </a:cubicBezTo>
                  <a:cubicBezTo>
                    <a:pt x="1485" y="1370"/>
                    <a:pt x="1829" y="1007"/>
                    <a:pt x="1775" y="609"/>
                  </a:cubicBezTo>
                  <a:cubicBezTo>
                    <a:pt x="1743" y="268"/>
                    <a:pt x="1390" y="0"/>
                    <a:pt x="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6"/>
            <p:cNvSpPr/>
            <p:nvPr/>
          </p:nvSpPr>
          <p:spPr>
            <a:xfrm>
              <a:off x="4567225" y="2014075"/>
              <a:ext cx="46200" cy="35825"/>
            </a:xfrm>
            <a:custGeom>
              <a:avLst/>
              <a:gdLst/>
              <a:ahLst/>
              <a:cxnLst/>
              <a:rect l="l" t="t" r="r" b="b"/>
              <a:pathLst>
                <a:path w="1848" h="1433" extrusionOk="0">
                  <a:moveTo>
                    <a:pt x="884" y="0"/>
                  </a:moveTo>
                  <a:cubicBezTo>
                    <a:pt x="450" y="0"/>
                    <a:pt x="88" y="243"/>
                    <a:pt x="55" y="605"/>
                  </a:cubicBezTo>
                  <a:cubicBezTo>
                    <a:pt x="1" y="1003"/>
                    <a:pt x="345" y="1366"/>
                    <a:pt x="815" y="1420"/>
                  </a:cubicBezTo>
                  <a:cubicBezTo>
                    <a:pt x="870" y="1428"/>
                    <a:pt x="923" y="1432"/>
                    <a:pt x="976" y="1432"/>
                  </a:cubicBezTo>
                  <a:cubicBezTo>
                    <a:pt x="1381" y="1432"/>
                    <a:pt x="1727" y="1193"/>
                    <a:pt x="1775" y="840"/>
                  </a:cubicBezTo>
                  <a:cubicBezTo>
                    <a:pt x="1848" y="460"/>
                    <a:pt x="1486" y="80"/>
                    <a:pt x="1015" y="7"/>
                  </a:cubicBezTo>
                  <a:cubicBezTo>
                    <a:pt x="970" y="2"/>
                    <a:pt x="927" y="0"/>
                    <a:pt x="8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6"/>
            <p:cNvSpPr/>
            <p:nvPr/>
          </p:nvSpPr>
          <p:spPr>
            <a:xfrm>
              <a:off x="4430500" y="1955375"/>
              <a:ext cx="66125" cy="51675"/>
            </a:xfrm>
            <a:custGeom>
              <a:avLst/>
              <a:gdLst/>
              <a:ahLst/>
              <a:cxnLst/>
              <a:rect l="l" t="t" r="r" b="b"/>
              <a:pathLst>
                <a:path w="2645" h="2067" extrusionOk="0">
                  <a:moveTo>
                    <a:pt x="1298" y="1"/>
                  </a:moveTo>
                  <a:cubicBezTo>
                    <a:pt x="575" y="1"/>
                    <a:pt x="0" y="447"/>
                    <a:pt x="0" y="997"/>
                  </a:cubicBezTo>
                  <a:cubicBezTo>
                    <a:pt x="0" y="1577"/>
                    <a:pt x="562" y="2029"/>
                    <a:pt x="1268" y="2066"/>
                  </a:cubicBezTo>
                  <a:cubicBezTo>
                    <a:pt x="1283" y="2066"/>
                    <a:pt x="1298" y="2066"/>
                    <a:pt x="1312" y="2066"/>
                  </a:cubicBezTo>
                  <a:cubicBezTo>
                    <a:pt x="1999" y="2066"/>
                    <a:pt x="2573" y="1655"/>
                    <a:pt x="2608" y="1106"/>
                  </a:cubicBezTo>
                  <a:cubicBezTo>
                    <a:pt x="2644" y="526"/>
                    <a:pt x="2083" y="37"/>
                    <a:pt x="1341" y="1"/>
                  </a:cubicBezTo>
                  <a:cubicBezTo>
                    <a:pt x="1326" y="1"/>
                    <a:pt x="1312" y="1"/>
                    <a:pt x="1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6"/>
            <p:cNvSpPr/>
            <p:nvPr/>
          </p:nvSpPr>
          <p:spPr>
            <a:xfrm>
              <a:off x="4339500" y="1955375"/>
              <a:ext cx="66125" cy="51675"/>
            </a:xfrm>
            <a:custGeom>
              <a:avLst/>
              <a:gdLst/>
              <a:ahLst/>
              <a:cxnLst/>
              <a:rect l="l" t="t" r="r" b="b"/>
              <a:pathLst>
                <a:path w="2645" h="2067" extrusionOk="0">
                  <a:moveTo>
                    <a:pt x="1346" y="1"/>
                  </a:moveTo>
                  <a:cubicBezTo>
                    <a:pt x="1332" y="1"/>
                    <a:pt x="1318" y="1"/>
                    <a:pt x="1304" y="1"/>
                  </a:cubicBezTo>
                  <a:cubicBezTo>
                    <a:pt x="580" y="37"/>
                    <a:pt x="0" y="526"/>
                    <a:pt x="37" y="1106"/>
                  </a:cubicBezTo>
                  <a:cubicBezTo>
                    <a:pt x="72" y="1655"/>
                    <a:pt x="646" y="2066"/>
                    <a:pt x="1332" y="2066"/>
                  </a:cubicBezTo>
                  <a:cubicBezTo>
                    <a:pt x="1347" y="2066"/>
                    <a:pt x="1362" y="2066"/>
                    <a:pt x="1377" y="2066"/>
                  </a:cubicBezTo>
                  <a:cubicBezTo>
                    <a:pt x="2083" y="2047"/>
                    <a:pt x="2644" y="1577"/>
                    <a:pt x="2644" y="1015"/>
                  </a:cubicBezTo>
                  <a:cubicBezTo>
                    <a:pt x="2644" y="464"/>
                    <a:pt x="2069"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6"/>
            <p:cNvSpPr/>
            <p:nvPr/>
          </p:nvSpPr>
          <p:spPr>
            <a:xfrm>
              <a:off x="4379350" y="1866200"/>
              <a:ext cx="76975" cy="121375"/>
            </a:xfrm>
            <a:custGeom>
              <a:avLst/>
              <a:gdLst/>
              <a:ahLst/>
              <a:cxnLst/>
              <a:rect l="l" t="t" r="r" b="b"/>
              <a:pathLst>
                <a:path w="3079" h="4855" extrusionOk="0">
                  <a:moveTo>
                    <a:pt x="1539" y="1"/>
                  </a:moveTo>
                  <a:cubicBezTo>
                    <a:pt x="1521" y="1"/>
                    <a:pt x="0" y="1576"/>
                    <a:pt x="73" y="3025"/>
                  </a:cubicBezTo>
                  <a:cubicBezTo>
                    <a:pt x="108" y="4273"/>
                    <a:pt x="1496" y="4854"/>
                    <a:pt x="1538" y="4854"/>
                  </a:cubicBezTo>
                  <a:cubicBezTo>
                    <a:pt x="1539" y="4854"/>
                    <a:pt x="1539" y="4854"/>
                    <a:pt x="1539" y="4854"/>
                  </a:cubicBezTo>
                  <a:cubicBezTo>
                    <a:pt x="1539" y="4836"/>
                    <a:pt x="2970" y="4311"/>
                    <a:pt x="3024" y="3025"/>
                  </a:cubicBezTo>
                  <a:cubicBezTo>
                    <a:pt x="3079" y="1576"/>
                    <a:pt x="1558" y="1"/>
                    <a:pt x="1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6"/>
            <p:cNvSpPr/>
            <p:nvPr/>
          </p:nvSpPr>
          <p:spPr>
            <a:xfrm>
              <a:off x="4213175" y="2196475"/>
              <a:ext cx="409775" cy="62275"/>
            </a:xfrm>
            <a:custGeom>
              <a:avLst/>
              <a:gdLst/>
              <a:ahLst/>
              <a:cxnLst/>
              <a:rect l="l" t="t" r="r" b="b"/>
              <a:pathLst>
                <a:path w="16391" h="2491" extrusionOk="0">
                  <a:moveTo>
                    <a:pt x="8212" y="496"/>
                  </a:moveTo>
                  <a:cubicBezTo>
                    <a:pt x="8403" y="496"/>
                    <a:pt x="8585" y="646"/>
                    <a:pt x="8585" y="879"/>
                  </a:cubicBezTo>
                  <a:cubicBezTo>
                    <a:pt x="8567" y="1078"/>
                    <a:pt x="8404" y="1241"/>
                    <a:pt x="8205" y="1241"/>
                  </a:cubicBezTo>
                  <a:cubicBezTo>
                    <a:pt x="7860" y="1241"/>
                    <a:pt x="7716" y="824"/>
                    <a:pt x="7951" y="607"/>
                  </a:cubicBezTo>
                  <a:cubicBezTo>
                    <a:pt x="8027" y="531"/>
                    <a:pt x="8121" y="496"/>
                    <a:pt x="8212" y="496"/>
                  </a:cubicBezTo>
                  <a:close/>
                  <a:moveTo>
                    <a:pt x="6459" y="532"/>
                  </a:moveTo>
                  <a:cubicBezTo>
                    <a:pt x="6650" y="532"/>
                    <a:pt x="6834" y="677"/>
                    <a:pt x="6846" y="897"/>
                  </a:cubicBezTo>
                  <a:cubicBezTo>
                    <a:pt x="6846" y="1096"/>
                    <a:pt x="6683" y="1277"/>
                    <a:pt x="6466" y="1277"/>
                  </a:cubicBezTo>
                  <a:cubicBezTo>
                    <a:pt x="6140" y="1277"/>
                    <a:pt x="5977" y="879"/>
                    <a:pt x="6194" y="643"/>
                  </a:cubicBezTo>
                  <a:cubicBezTo>
                    <a:pt x="6271" y="566"/>
                    <a:pt x="6366" y="532"/>
                    <a:pt x="6459" y="532"/>
                  </a:cubicBezTo>
                  <a:close/>
                  <a:moveTo>
                    <a:pt x="9938" y="531"/>
                  </a:moveTo>
                  <a:cubicBezTo>
                    <a:pt x="10137" y="531"/>
                    <a:pt x="10323" y="692"/>
                    <a:pt x="10323" y="933"/>
                  </a:cubicBezTo>
                  <a:cubicBezTo>
                    <a:pt x="10306" y="1122"/>
                    <a:pt x="10142" y="1278"/>
                    <a:pt x="9955" y="1278"/>
                  </a:cubicBezTo>
                  <a:cubicBezTo>
                    <a:pt x="9945" y="1278"/>
                    <a:pt x="9935" y="1278"/>
                    <a:pt x="9925" y="1277"/>
                  </a:cubicBezTo>
                  <a:cubicBezTo>
                    <a:pt x="9581" y="1259"/>
                    <a:pt x="9454" y="842"/>
                    <a:pt x="9690" y="625"/>
                  </a:cubicBezTo>
                  <a:cubicBezTo>
                    <a:pt x="9765" y="560"/>
                    <a:pt x="9853" y="531"/>
                    <a:pt x="9938" y="531"/>
                  </a:cubicBezTo>
                  <a:close/>
                  <a:moveTo>
                    <a:pt x="4733" y="641"/>
                  </a:moveTo>
                  <a:cubicBezTo>
                    <a:pt x="4917" y="641"/>
                    <a:pt x="5096" y="776"/>
                    <a:pt x="5108" y="987"/>
                  </a:cubicBezTo>
                  <a:cubicBezTo>
                    <a:pt x="5126" y="1187"/>
                    <a:pt x="4963" y="1368"/>
                    <a:pt x="4746" y="1386"/>
                  </a:cubicBezTo>
                  <a:cubicBezTo>
                    <a:pt x="4738" y="1386"/>
                    <a:pt x="4731" y="1386"/>
                    <a:pt x="4724" y="1386"/>
                  </a:cubicBezTo>
                  <a:cubicBezTo>
                    <a:pt x="4412" y="1386"/>
                    <a:pt x="4243" y="1000"/>
                    <a:pt x="4456" y="770"/>
                  </a:cubicBezTo>
                  <a:cubicBezTo>
                    <a:pt x="4532" y="681"/>
                    <a:pt x="4634" y="641"/>
                    <a:pt x="4733" y="641"/>
                  </a:cubicBezTo>
                  <a:close/>
                  <a:moveTo>
                    <a:pt x="11674" y="636"/>
                  </a:moveTo>
                  <a:cubicBezTo>
                    <a:pt x="11878" y="636"/>
                    <a:pt x="12070" y="806"/>
                    <a:pt x="12044" y="1042"/>
                  </a:cubicBezTo>
                  <a:cubicBezTo>
                    <a:pt x="12027" y="1247"/>
                    <a:pt x="11864" y="1387"/>
                    <a:pt x="11679" y="1387"/>
                  </a:cubicBezTo>
                  <a:cubicBezTo>
                    <a:pt x="11668" y="1387"/>
                    <a:pt x="11657" y="1387"/>
                    <a:pt x="11645" y="1386"/>
                  </a:cubicBezTo>
                  <a:cubicBezTo>
                    <a:pt x="11301" y="1350"/>
                    <a:pt x="11193" y="933"/>
                    <a:pt x="11446" y="716"/>
                  </a:cubicBezTo>
                  <a:cubicBezTo>
                    <a:pt x="11516" y="661"/>
                    <a:pt x="11596" y="636"/>
                    <a:pt x="11674" y="636"/>
                  </a:cubicBezTo>
                  <a:close/>
                  <a:moveTo>
                    <a:pt x="2993" y="817"/>
                  </a:moveTo>
                  <a:cubicBezTo>
                    <a:pt x="3170" y="817"/>
                    <a:pt x="3346" y="943"/>
                    <a:pt x="3369" y="1150"/>
                  </a:cubicBezTo>
                  <a:cubicBezTo>
                    <a:pt x="3406" y="1350"/>
                    <a:pt x="3243" y="1531"/>
                    <a:pt x="3043" y="1567"/>
                  </a:cubicBezTo>
                  <a:cubicBezTo>
                    <a:pt x="3036" y="1567"/>
                    <a:pt x="3028" y="1567"/>
                    <a:pt x="3021" y="1567"/>
                  </a:cubicBezTo>
                  <a:cubicBezTo>
                    <a:pt x="2708" y="1567"/>
                    <a:pt x="2505" y="1199"/>
                    <a:pt x="2717" y="951"/>
                  </a:cubicBezTo>
                  <a:cubicBezTo>
                    <a:pt x="2790" y="859"/>
                    <a:pt x="2892" y="817"/>
                    <a:pt x="2993" y="817"/>
                  </a:cubicBezTo>
                  <a:close/>
                  <a:moveTo>
                    <a:pt x="13377" y="819"/>
                  </a:moveTo>
                  <a:cubicBezTo>
                    <a:pt x="13397" y="819"/>
                    <a:pt x="13418" y="821"/>
                    <a:pt x="13438" y="824"/>
                  </a:cubicBezTo>
                  <a:cubicBezTo>
                    <a:pt x="13935" y="859"/>
                    <a:pt x="13881" y="1574"/>
                    <a:pt x="13428" y="1574"/>
                  </a:cubicBezTo>
                  <a:cubicBezTo>
                    <a:pt x="13403" y="1574"/>
                    <a:pt x="13376" y="1572"/>
                    <a:pt x="13348" y="1567"/>
                  </a:cubicBezTo>
                  <a:cubicBezTo>
                    <a:pt x="13148" y="1531"/>
                    <a:pt x="12985" y="1350"/>
                    <a:pt x="13022" y="1150"/>
                  </a:cubicBezTo>
                  <a:cubicBezTo>
                    <a:pt x="13038" y="955"/>
                    <a:pt x="13200" y="819"/>
                    <a:pt x="13377" y="819"/>
                  </a:cubicBezTo>
                  <a:close/>
                  <a:moveTo>
                    <a:pt x="1275" y="1060"/>
                  </a:moveTo>
                  <a:cubicBezTo>
                    <a:pt x="1447" y="1060"/>
                    <a:pt x="1616" y="1175"/>
                    <a:pt x="1649" y="1386"/>
                  </a:cubicBezTo>
                  <a:cubicBezTo>
                    <a:pt x="1685" y="1585"/>
                    <a:pt x="1540" y="1766"/>
                    <a:pt x="1323" y="1802"/>
                  </a:cubicBezTo>
                  <a:cubicBezTo>
                    <a:pt x="1302" y="1806"/>
                    <a:pt x="1281" y="1808"/>
                    <a:pt x="1261" y="1808"/>
                  </a:cubicBezTo>
                  <a:cubicBezTo>
                    <a:pt x="970" y="1808"/>
                    <a:pt x="793" y="1459"/>
                    <a:pt x="979" y="1205"/>
                  </a:cubicBezTo>
                  <a:cubicBezTo>
                    <a:pt x="1056" y="1106"/>
                    <a:pt x="1166" y="1060"/>
                    <a:pt x="1275" y="1060"/>
                  </a:cubicBezTo>
                  <a:close/>
                  <a:moveTo>
                    <a:pt x="15136" y="1067"/>
                  </a:moveTo>
                  <a:cubicBezTo>
                    <a:pt x="15350" y="1067"/>
                    <a:pt x="15543" y="1250"/>
                    <a:pt x="15503" y="1494"/>
                  </a:cubicBezTo>
                  <a:cubicBezTo>
                    <a:pt x="15471" y="1687"/>
                    <a:pt x="15311" y="1808"/>
                    <a:pt x="15136" y="1808"/>
                  </a:cubicBezTo>
                  <a:cubicBezTo>
                    <a:pt x="15113" y="1808"/>
                    <a:pt x="15091" y="1806"/>
                    <a:pt x="15068" y="1802"/>
                  </a:cubicBezTo>
                  <a:cubicBezTo>
                    <a:pt x="14742" y="1748"/>
                    <a:pt x="14652" y="1313"/>
                    <a:pt x="14923" y="1132"/>
                  </a:cubicBezTo>
                  <a:cubicBezTo>
                    <a:pt x="14991" y="1087"/>
                    <a:pt x="15065" y="1067"/>
                    <a:pt x="15136" y="1067"/>
                  </a:cubicBezTo>
                  <a:close/>
                  <a:moveTo>
                    <a:pt x="8195" y="0"/>
                  </a:moveTo>
                  <a:cubicBezTo>
                    <a:pt x="5452" y="0"/>
                    <a:pt x="2708" y="263"/>
                    <a:pt x="1" y="788"/>
                  </a:cubicBezTo>
                  <a:lnTo>
                    <a:pt x="327" y="2490"/>
                  </a:lnTo>
                  <a:cubicBezTo>
                    <a:pt x="2926" y="1992"/>
                    <a:pt x="5561" y="1743"/>
                    <a:pt x="8195" y="1743"/>
                  </a:cubicBezTo>
                  <a:cubicBezTo>
                    <a:pt x="10830" y="1743"/>
                    <a:pt x="13465" y="1992"/>
                    <a:pt x="16064" y="2490"/>
                  </a:cubicBezTo>
                  <a:lnTo>
                    <a:pt x="16390" y="788"/>
                  </a:lnTo>
                  <a:cubicBezTo>
                    <a:pt x="13683" y="263"/>
                    <a:pt x="10939" y="0"/>
                    <a:pt x="81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6"/>
          <p:cNvGrpSpPr/>
          <p:nvPr/>
        </p:nvGrpSpPr>
        <p:grpSpPr>
          <a:xfrm>
            <a:off x="6949963" y="1936123"/>
            <a:ext cx="611675" cy="300300"/>
            <a:chOff x="6969475" y="1881838"/>
            <a:chExt cx="611675" cy="300300"/>
          </a:xfrm>
        </p:grpSpPr>
        <p:sp>
          <p:nvSpPr>
            <p:cNvPr id="1000" name="Google Shape;1000;p46"/>
            <p:cNvSpPr/>
            <p:nvPr/>
          </p:nvSpPr>
          <p:spPr>
            <a:xfrm>
              <a:off x="6969475" y="1881838"/>
              <a:ext cx="611675" cy="253225"/>
            </a:xfrm>
            <a:custGeom>
              <a:avLst/>
              <a:gdLst/>
              <a:ahLst/>
              <a:cxnLst/>
              <a:rect l="l" t="t" r="r" b="b"/>
              <a:pathLst>
                <a:path w="24467" h="10129" extrusionOk="0">
                  <a:moveTo>
                    <a:pt x="12233" y="0"/>
                  </a:moveTo>
                  <a:cubicBezTo>
                    <a:pt x="11663" y="0"/>
                    <a:pt x="11092" y="14"/>
                    <a:pt x="10522" y="41"/>
                  </a:cubicBezTo>
                  <a:cubicBezTo>
                    <a:pt x="11373" y="675"/>
                    <a:pt x="11844" y="1454"/>
                    <a:pt x="11916" y="2250"/>
                  </a:cubicBezTo>
                  <a:cubicBezTo>
                    <a:pt x="10812" y="2214"/>
                    <a:pt x="9725" y="1961"/>
                    <a:pt x="8711" y="1526"/>
                  </a:cubicBezTo>
                  <a:lnTo>
                    <a:pt x="8711" y="1526"/>
                  </a:lnTo>
                  <a:cubicBezTo>
                    <a:pt x="8783" y="2287"/>
                    <a:pt x="8874" y="3047"/>
                    <a:pt x="8964" y="3826"/>
                  </a:cubicBezTo>
                  <a:cubicBezTo>
                    <a:pt x="9815" y="3156"/>
                    <a:pt x="10848" y="2776"/>
                    <a:pt x="11916" y="2721"/>
                  </a:cubicBezTo>
                  <a:lnTo>
                    <a:pt x="11916" y="2721"/>
                  </a:lnTo>
                  <a:cubicBezTo>
                    <a:pt x="11862" y="3518"/>
                    <a:pt x="11427" y="4279"/>
                    <a:pt x="10775" y="5003"/>
                  </a:cubicBezTo>
                  <a:cubicBezTo>
                    <a:pt x="10196" y="5420"/>
                    <a:pt x="9526" y="5673"/>
                    <a:pt x="8838" y="5746"/>
                  </a:cubicBezTo>
                  <a:cubicBezTo>
                    <a:pt x="8769" y="5755"/>
                    <a:pt x="8701" y="5759"/>
                    <a:pt x="8632" y="5759"/>
                  </a:cubicBezTo>
                  <a:cubicBezTo>
                    <a:pt x="8010" y="5759"/>
                    <a:pt x="7386" y="5416"/>
                    <a:pt x="6864" y="5220"/>
                  </a:cubicBezTo>
                  <a:cubicBezTo>
                    <a:pt x="6411" y="5637"/>
                    <a:pt x="5904" y="6271"/>
                    <a:pt x="5234" y="6434"/>
                  </a:cubicBezTo>
                  <a:cubicBezTo>
                    <a:pt x="4908" y="6524"/>
                    <a:pt x="4573" y="6570"/>
                    <a:pt x="4238" y="6570"/>
                  </a:cubicBezTo>
                  <a:cubicBezTo>
                    <a:pt x="3903" y="6570"/>
                    <a:pt x="3568" y="6524"/>
                    <a:pt x="3242" y="6434"/>
                  </a:cubicBezTo>
                  <a:cubicBezTo>
                    <a:pt x="2372" y="6017"/>
                    <a:pt x="1684" y="5474"/>
                    <a:pt x="1322" y="4731"/>
                  </a:cubicBezTo>
                  <a:cubicBezTo>
                    <a:pt x="1867" y="4550"/>
                    <a:pt x="2437" y="4459"/>
                    <a:pt x="3008" y="4459"/>
                  </a:cubicBezTo>
                  <a:cubicBezTo>
                    <a:pt x="3519" y="4459"/>
                    <a:pt x="4032" y="4532"/>
                    <a:pt x="4528" y="4677"/>
                  </a:cubicBezTo>
                  <a:cubicBezTo>
                    <a:pt x="4310" y="3917"/>
                    <a:pt x="4111" y="3174"/>
                    <a:pt x="3912" y="2432"/>
                  </a:cubicBezTo>
                  <a:cubicBezTo>
                    <a:pt x="3115" y="3228"/>
                    <a:pt x="2191" y="3862"/>
                    <a:pt x="1159" y="4315"/>
                  </a:cubicBezTo>
                  <a:cubicBezTo>
                    <a:pt x="942" y="3536"/>
                    <a:pt x="1105" y="2649"/>
                    <a:pt x="1666" y="1725"/>
                  </a:cubicBezTo>
                  <a:lnTo>
                    <a:pt x="1666" y="1725"/>
                  </a:lnTo>
                  <a:cubicBezTo>
                    <a:pt x="1105" y="1924"/>
                    <a:pt x="562" y="2124"/>
                    <a:pt x="0" y="2341"/>
                  </a:cubicBezTo>
                  <a:lnTo>
                    <a:pt x="1829" y="6959"/>
                  </a:lnTo>
                  <a:lnTo>
                    <a:pt x="3097" y="10128"/>
                  </a:lnTo>
                  <a:cubicBezTo>
                    <a:pt x="3477" y="9983"/>
                    <a:pt x="3857" y="9838"/>
                    <a:pt x="4238" y="9712"/>
                  </a:cubicBezTo>
                  <a:cubicBezTo>
                    <a:pt x="6827" y="8824"/>
                    <a:pt x="9530" y="8380"/>
                    <a:pt x="12233" y="8380"/>
                  </a:cubicBezTo>
                  <a:cubicBezTo>
                    <a:pt x="14936" y="8380"/>
                    <a:pt x="17639" y="8824"/>
                    <a:pt x="20228" y="9712"/>
                  </a:cubicBezTo>
                  <a:cubicBezTo>
                    <a:pt x="20609" y="9838"/>
                    <a:pt x="21007" y="9983"/>
                    <a:pt x="21387" y="10128"/>
                  </a:cubicBezTo>
                  <a:lnTo>
                    <a:pt x="22637" y="6959"/>
                  </a:lnTo>
                  <a:cubicBezTo>
                    <a:pt x="23253" y="5420"/>
                    <a:pt x="23850" y="3880"/>
                    <a:pt x="24466" y="2341"/>
                  </a:cubicBezTo>
                  <a:cubicBezTo>
                    <a:pt x="23923" y="2106"/>
                    <a:pt x="23380" y="1906"/>
                    <a:pt x="22836" y="1725"/>
                  </a:cubicBezTo>
                  <a:lnTo>
                    <a:pt x="22836" y="1725"/>
                  </a:lnTo>
                  <a:cubicBezTo>
                    <a:pt x="23398" y="2631"/>
                    <a:pt x="23561" y="3518"/>
                    <a:pt x="23325" y="4297"/>
                  </a:cubicBezTo>
                  <a:cubicBezTo>
                    <a:pt x="22311" y="3844"/>
                    <a:pt x="21369" y="3210"/>
                    <a:pt x="20573" y="2432"/>
                  </a:cubicBezTo>
                  <a:lnTo>
                    <a:pt x="19975" y="4659"/>
                  </a:lnTo>
                  <a:cubicBezTo>
                    <a:pt x="20456" y="4518"/>
                    <a:pt x="20949" y="4449"/>
                    <a:pt x="21441" y="4449"/>
                  </a:cubicBezTo>
                  <a:cubicBezTo>
                    <a:pt x="22023" y="4449"/>
                    <a:pt x="22603" y="4545"/>
                    <a:pt x="23162" y="4731"/>
                  </a:cubicBezTo>
                  <a:cubicBezTo>
                    <a:pt x="22818" y="5456"/>
                    <a:pt x="22166" y="6017"/>
                    <a:pt x="21279" y="6434"/>
                  </a:cubicBezTo>
                  <a:cubicBezTo>
                    <a:pt x="20944" y="6524"/>
                    <a:pt x="20600" y="6570"/>
                    <a:pt x="20256" y="6570"/>
                  </a:cubicBezTo>
                  <a:cubicBezTo>
                    <a:pt x="19912" y="6570"/>
                    <a:pt x="19567" y="6524"/>
                    <a:pt x="19232" y="6434"/>
                  </a:cubicBezTo>
                  <a:cubicBezTo>
                    <a:pt x="18562" y="6271"/>
                    <a:pt x="18055" y="5637"/>
                    <a:pt x="17603" y="5220"/>
                  </a:cubicBezTo>
                  <a:cubicBezTo>
                    <a:pt x="17081" y="5416"/>
                    <a:pt x="16456" y="5759"/>
                    <a:pt x="15847" y="5759"/>
                  </a:cubicBezTo>
                  <a:cubicBezTo>
                    <a:pt x="15780" y="5759"/>
                    <a:pt x="15713" y="5755"/>
                    <a:pt x="15647" y="5746"/>
                  </a:cubicBezTo>
                  <a:cubicBezTo>
                    <a:pt x="14940" y="5673"/>
                    <a:pt x="14270" y="5420"/>
                    <a:pt x="13691" y="5003"/>
                  </a:cubicBezTo>
                  <a:cubicBezTo>
                    <a:pt x="13039" y="4279"/>
                    <a:pt x="12622" y="3518"/>
                    <a:pt x="12550" y="2721"/>
                  </a:cubicBezTo>
                  <a:lnTo>
                    <a:pt x="12550" y="2721"/>
                  </a:lnTo>
                  <a:cubicBezTo>
                    <a:pt x="13618" y="2776"/>
                    <a:pt x="14651" y="3156"/>
                    <a:pt x="15502" y="3826"/>
                  </a:cubicBezTo>
                  <a:lnTo>
                    <a:pt x="15774" y="1526"/>
                  </a:lnTo>
                  <a:lnTo>
                    <a:pt x="15774" y="1526"/>
                  </a:lnTo>
                  <a:cubicBezTo>
                    <a:pt x="14741" y="1961"/>
                    <a:pt x="13655" y="2214"/>
                    <a:pt x="12550" y="2250"/>
                  </a:cubicBezTo>
                  <a:cubicBezTo>
                    <a:pt x="12641" y="1454"/>
                    <a:pt x="13111" y="675"/>
                    <a:pt x="13944" y="41"/>
                  </a:cubicBezTo>
                  <a:cubicBezTo>
                    <a:pt x="13374" y="14"/>
                    <a:pt x="12804" y="0"/>
                    <a:pt x="12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6"/>
            <p:cNvSpPr/>
            <p:nvPr/>
          </p:nvSpPr>
          <p:spPr>
            <a:xfrm>
              <a:off x="7052325" y="2106613"/>
              <a:ext cx="445975" cy="75525"/>
            </a:xfrm>
            <a:custGeom>
              <a:avLst/>
              <a:gdLst/>
              <a:ahLst/>
              <a:cxnLst/>
              <a:rect l="l" t="t" r="r" b="b"/>
              <a:pathLst>
                <a:path w="17839" h="3021" extrusionOk="0">
                  <a:moveTo>
                    <a:pt x="8225" y="417"/>
                  </a:moveTo>
                  <a:cubicBezTo>
                    <a:pt x="8378" y="417"/>
                    <a:pt x="8530" y="517"/>
                    <a:pt x="8548" y="721"/>
                  </a:cubicBezTo>
                  <a:cubicBezTo>
                    <a:pt x="8548" y="884"/>
                    <a:pt x="8403" y="1028"/>
                    <a:pt x="8222" y="1028"/>
                  </a:cubicBezTo>
                  <a:lnTo>
                    <a:pt x="8240" y="1028"/>
                  </a:lnTo>
                  <a:cubicBezTo>
                    <a:pt x="8230" y="1029"/>
                    <a:pt x="8219" y="1030"/>
                    <a:pt x="8209" y="1030"/>
                  </a:cubicBezTo>
                  <a:cubicBezTo>
                    <a:pt x="8041" y="1030"/>
                    <a:pt x="7896" y="892"/>
                    <a:pt x="7896" y="739"/>
                  </a:cubicBezTo>
                  <a:cubicBezTo>
                    <a:pt x="7905" y="526"/>
                    <a:pt x="8066" y="417"/>
                    <a:pt x="8225" y="417"/>
                  </a:cubicBezTo>
                  <a:close/>
                  <a:moveTo>
                    <a:pt x="9608" y="387"/>
                  </a:moveTo>
                  <a:cubicBezTo>
                    <a:pt x="9778" y="387"/>
                    <a:pt x="9952" y="505"/>
                    <a:pt x="9942" y="739"/>
                  </a:cubicBezTo>
                  <a:cubicBezTo>
                    <a:pt x="9942" y="892"/>
                    <a:pt x="9797" y="1030"/>
                    <a:pt x="9629" y="1030"/>
                  </a:cubicBezTo>
                  <a:cubicBezTo>
                    <a:pt x="9619" y="1030"/>
                    <a:pt x="9609" y="1029"/>
                    <a:pt x="9598" y="1028"/>
                  </a:cubicBezTo>
                  <a:cubicBezTo>
                    <a:pt x="9435" y="1028"/>
                    <a:pt x="9290" y="884"/>
                    <a:pt x="9290" y="702"/>
                  </a:cubicBezTo>
                  <a:cubicBezTo>
                    <a:pt x="9290" y="492"/>
                    <a:pt x="9448" y="387"/>
                    <a:pt x="9608" y="387"/>
                  </a:cubicBezTo>
                  <a:close/>
                  <a:moveTo>
                    <a:pt x="11027" y="485"/>
                  </a:moveTo>
                  <a:cubicBezTo>
                    <a:pt x="11201" y="485"/>
                    <a:pt x="11363" y="633"/>
                    <a:pt x="11337" y="829"/>
                  </a:cubicBezTo>
                  <a:cubicBezTo>
                    <a:pt x="11320" y="999"/>
                    <a:pt x="11176" y="1121"/>
                    <a:pt x="11009" y="1121"/>
                  </a:cubicBezTo>
                  <a:cubicBezTo>
                    <a:pt x="10998" y="1121"/>
                    <a:pt x="10986" y="1120"/>
                    <a:pt x="10975" y="1119"/>
                  </a:cubicBezTo>
                  <a:cubicBezTo>
                    <a:pt x="10703" y="1083"/>
                    <a:pt x="10612" y="721"/>
                    <a:pt x="10830" y="558"/>
                  </a:cubicBezTo>
                  <a:cubicBezTo>
                    <a:pt x="10890" y="507"/>
                    <a:pt x="10959" y="485"/>
                    <a:pt x="11027" y="485"/>
                  </a:cubicBezTo>
                  <a:close/>
                  <a:moveTo>
                    <a:pt x="6840" y="483"/>
                  </a:moveTo>
                  <a:cubicBezTo>
                    <a:pt x="6993" y="483"/>
                    <a:pt x="7136" y="605"/>
                    <a:pt x="7153" y="775"/>
                  </a:cubicBezTo>
                  <a:cubicBezTo>
                    <a:pt x="7172" y="956"/>
                    <a:pt x="7045" y="1101"/>
                    <a:pt x="6864" y="1119"/>
                  </a:cubicBezTo>
                  <a:cubicBezTo>
                    <a:pt x="6842" y="1122"/>
                    <a:pt x="6820" y="1124"/>
                    <a:pt x="6800" y="1124"/>
                  </a:cubicBezTo>
                  <a:cubicBezTo>
                    <a:pt x="6405" y="1124"/>
                    <a:pt x="6361" y="485"/>
                    <a:pt x="6809" y="485"/>
                  </a:cubicBezTo>
                  <a:cubicBezTo>
                    <a:pt x="6820" y="484"/>
                    <a:pt x="6830" y="483"/>
                    <a:pt x="6840" y="483"/>
                  </a:cubicBezTo>
                  <a:close/>
                  <a:moveTo>
                    <a:pt x="5459" y="646"/>
                  </a:moveTo>
                  <a:cubicBezTo>
                    <a:pt x="5607" y="646"/>
                    <a:pt x="5755" y="751"/>
                    <a:pt x="5777" y="920"/>
                  </a:cubicBezTo>
                  <a:cubicBezTo>
                    <a:pt x="5795" y="1101"/>
                    <a:pt x="5668" y="1264"/>
                    <a:pt x="5487" y="1300"/>
                  </a:cubicBezTo>
                  <a:lnTo>
                    <a:pt x="5487" y="1282"/>
                  </a:lnTo>
                  <a:cubicBezTo>
                    <a:pt x="5480" y="1282"/>
                    <a:pt x="5472" y="1283"/>
                    <a:pt x="5465" y="1283"/>
                  </a:cubicBezTo>
                  <a:cubicBezTo>
                    <a:pt x="5206" y="1283"/>
                    <a:pt x="5040" y="986"/>
                    <a:pt x="5216" y="775"/>
                  </a:cubicBezTo>
                  <a:cubicBezTo>
                    <a:pt x="5278" y="685"/>
                    <a:pt x="5368" y="646"/>
                    <a:pt x="5459" y="646"/>
                  </a:cubicBezTo>
                  <a:close/>
                  <a:moveTo>
                    <a:pt x="12402" y="651"/>
                  </a:moveTo>
                  <a:cubicBezTo>
                    <a:pt x="12588" y="651"/>
                    <a:pt x="12759" y="809"/>
                    <a:pt x="12731" y="1028"/>
                  </a:cubicBezTo>
                  <a:cubicBezTo>
                    <a:pt x="12697" y="1181"/>
                    <a:pt x="12552" y="1302"/>
                    <a:pt x="12385" y="1302"/>
                  </a:cubicBezTo>
                  <a:cubicBezTo>
                    <a:pt x="12374" y="1302"/>
                    <a:pt x="12362" y="1301"/>
                    <a:pt x="12351" y="1300"/>
                  </a:cubicBezTo>
                  <a:lnTo>
                    <a:pt x="12351" y="1282"/>
                  </a:lnTo>
                  <a:cubicBezTo>
                    <a:pt x="12079" y="1228"/>
                    <a:pt x="12007" y="865"/>
                    <a:pt x="12224" y="702"/>
                  </a:cubicBezTo>
                  <a:cubicBezTo>
                    <a:pt x="12281" y="667"/>
                    <a:pt x="12342" y="651"/>
                    <a:pt x="12402" y="651"/>
                  </a:cubicBezTo>
                  <a:close/>
                  <a:moveTo>
                    <a:pt x="13777" y="863"/>
                  </a:moveTo>
                  <a:cubicBezTo>
                    <a:pt x="13878" y="863"/>
                    <a:pt x="13981" y="910"/>
                    <a:pt x="14053" y="1010"/>
                  </a:cubicBezTo>
                  <a:cubicBezTo>
                    <a:pt x="14200" y="1239"/>
                    <a:pt x="14037" y="1528"/>
                    <a:pt x="13791" y="1528"/>
                  </a:cubicBezTo>
                  <a:cubicBezTo>
                    <a:pt x="13764" y="1528"/>
                    <a:pt x="13737" y="1524"/>
                    <a:pt x="13709" y="1517"/>
                  </a:cubicBezTo>
                  <a:cubicBezTo>
                    <a:pt x="13528" y="1499"/>
                    <a:pt x="13419" y="1318"/>
                    <a:pt x="13456" y="1155"/>
                  </a:cubicBezTo>
                  <a:cubicBezTo>
                    <a:pt x="13477" y="970"/>
                    <a:pt x="13624" y="863"/>
                    <a:pt x="13777" y="863"/>
                  </a:cubicBezTo>
                  <a:close/>
                  <a:moveTo>
                    <a:pt x="4049" y="869"/>
                  </a:moveTo>
                  <a:cubicBezTo>
                    <a:pt x="4106" y="869"/>
                    <a:pt x="4165" y="884"/>
                    <a:pt x="4220" y="920"/>
                  </a:cubicBezTo>
                  <a:cubicBezTo>
                    <a:pt x="4491" y="1065"/>
                    <a:pt x="4419" y="1463"/>
                    <a:pt x="4129" y="1517"/>
                  </a:cubicBezTo>
                  <a:cubicBezTo>
                    <a:pt x="4100" y="1527"/>
                    <a:pt x="4071" y="1531"/>
                    <a:pt x="4042" y="1531"/>
                  </a:cubicBezTo>
                  <a:cubicBezTo>
                    <a:pt x="3906" y="1531"/>
                    <a:pt x="3775" y="1434"/>
                    <a:pt x="3731" y="1300"/>
                  </a:cubicBezTo>
                  <a:cubicBezTo>
                    <a:pt x="3660" y="1073"/>
                    <a:pt x="3844" y="869"/>
                    <a:pt x="4049" y="869"/>
                  </a:cubicBezTo>
                  <a:close/>
                  <a:moveTo>
                    <a:pt x="2703" y="1232"/>
                  </a:moveTo>
                  <a:cubicBezTo>
                    <a:pt x="2849" y="1232"/>
                    <a:pt x="2980" y="1329"/>
                    <a:pt x="3024" y="1463"/>
                  </a:cubicBezTo>
                  <a:cubicBezTo>
                    <a:pt x="3061" y="1644"/>
                    <a:pt x="2952" y="1807"/>
                    <a:pt x="2789" y="1843"/>
                  </a:cubicBezTo>
                  <a:cubicBezTo>
                    <a:pt x="2750" y="1855"/>
                    <a:pt x="2714" y="1860"/>
                    <a:pt x="2680" y="1860"/>
                  </a:cubicBezTo>
                  <a:cubicBezTo>
                    <a:pt x="2347" y="1860"/>
                    <a:pt x="2246" y="1344"/>
                    <a:pt x="2608" y="1246"/>
                  </a:cubicBezTo>
                  <a:cubicBezTo>
                    <a:pt x="2640" y="1236"/>
                    <a:pt x="2672" y="1232"/>
                    <a:pt x="2703" y="1232"/>
                  </a:cubicBezTo>
                  <a:close/>
                  <a:moveTo>
                    <a:pt x="15138" y="1214"/>
                  </a:moveTo>
                  <a:cubicBezTo>
                    <a:pt x="15337" y="1214"/>
                    <a:pt x="15542" y="1383"/>
                    <a:pt x="15466" y="1644"/>
                  </a:cubicBezTo>
                  <a:cubicBezTo>
                    <a:pt x="15423" y="1772"/>
                    <a:pt x="15303" y="1866"/>
                    <a:pt x="15165" y="1866"/>
                  </a:cubicBezTo>
                  <a:cubicBezTo>
                    <a:pt x="15128" y="1866"/>
                    <a:pt x="15088" y="1859"/>
                    <a:pt x="15049" y="1843"/>
                  </a:cubicBezTo>
                  <a:cubicBezTo>
                    <a:pt x="14886" y="1807"/>
                    <a:pt x="14778" y="1626"/>
                    <a:pt x="14832" y="1463"/>
                  </a:cubicBezTo>
                  <a:cubicBezTo>
                    <a:pt x="14875" y="1289"/>
                    <a:pt x="15006" y="1214"/>
                    <a:pt x="15138" y="1214"/>
                  </a:cubicBezTo>
                  <a:close/>
                  <a:moveTo>
                    <a:pt x="1338" y="1612"/>
                  </a:moveTo>
                  <a:cubicBezTo>
                    <a:pt x="1385" y="1612"/>
                    <a:pt x="1435" y="1622"/>
                    <a:pt x="1485" y="1644"/>
                  </a:cubicBezTo>
                  <a:cubicBezTo>
                    <a:pt x="1757" y="1753"/>
                    <a:pt x="1739" y="2151"/>
                    <a:pt x="1449" y="2260"/>
                  </a:cubicBezTo>
                  <a:cubicBezTo>
                    <a:pt x="1413" y="2272"/>
                    <a:pt x="1376" y="2278"/>
                    <a:pt x="1339" y="2278"/>
                  </a:cubicBezTo>
                  <a:cubicBezTo>
                    <a:pt x="1211" y="2278"/>
                    <a:pt x="1089" y="2206"/>
                    <a:pt x="1032" y="2079"/>
                  </a:cubicBezTo>
                  <a:cubicBezTo>
                    <a:pt x="943" y="1839"/>
                    <a:pt x="1113" y="1612"/>
                    <a:pt x="1338" y="1612"/>
                  </a:cubicBezTo>
                  <a:close/>
                  <a:moveTo>
                    <a:pt x="16501" y="1653"/>
                  </a:moveTo>
                  <a:cubicBezTo>
                    <a:pt x="16707" y="1653"/>
                    <a:pt x="16881" y="1854"/>
                    <a:pt x="16806" y="2079"/>
                  </a:cubicBezTo>
                  <a:cubicBezTo>
                    <a:pt x="16749" y="2206"/>
                    <a:pt x="16627" y="2278"/>
                    <a:pt x="16499" y="2278"/>
                  </a:cubicBezTo>
                  <a:cubicBezTo>
                    <a:pt x="16462" y="2278"/>
                    <a:pt x="16425" y="2272"/>
                    <a:pt x="16389" y="2260"/>
                  </a:cubicBezTo>
                  <a:cubicBezTo>
                    <a:pt x="16136" y="2151"/>
                    <a:pt x="16118" y="1789"/>
                    <a:pt x="16371" y="1680"/>
                  </a:cubicBezTo>
                  <a:cubicBezTo>
                    <a:pt x="16415" y="1662"/>
                    <a:pt x="16458" y="1653"/>
                    <a:pt x="16501" y="1653"/>
                  </a:cubicBezTo>
                  <a:close/>
                  <a:moveTo>
                    <a:pt x="8912" y="1"/>
                  </a:moveTo>
                  <a:cubicBezTo>
                    <a:pt x="5886" y="1"/>
                    <a:pt x="2861" y="567"/>
                    <a:pt x="0" y="1698"/>
                  </a:cubicBezTo>
                  <a:cubicBezTo>
                    <a:pt x="181" y="2151"/>
                    <a:pt x="344" y="2586"/>
                    <a:pt x="525" y="3020"/>
                  </a:cubicBezTo>
                  <a:cubicBezTo>
                    <a:pt x="3224" y="1952"/>
                    <a:pt x="6071" y="1418"/>
                    <a:pt x="8919" y="1418"/>
                  </a:cubicBezTo>
                  <a:cubicBezTo>
                    <a:pt x="11767" y="1418"/>
                    <a:pt x="14615" y="1952"/>
                    <a:pt x="17313" y="3020"/>
                  </a:cubicBezTo>
                  <a:lnTo>
                    <a:pt x="17838" y="1698"/>
                  </a:lnTo>
                  <a:cubicBezTo>
                    <a:pt x="14968" y="567"/>
                    <a:pt x="11939" y="1"/>
                    <a:pt x="8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u-HU" sz="1700" dirty="0"/>
              <a:t>Főpap meglátogatása</a:t>
            </a: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a:spcAft>
                <a:spcPts val="1600"/>
              </a:spcAft>
            </a:pPr>
            <a:r>
              <a:rPr lang="hu-HU" sz="1600" dirty="0" err="1"/>
              <a:t>Rauðagnúpur-ból</a:t>
            </a:r>
            <a:r>
              <a:rPr lang="hu-HU" sz="1600" dirty="0"/>
              <a:t> indulunk, elmegyünk </a:t>
            </a:r>
            <a:r>
              <a:rPr lang="hu-HU" sz="1600" dirty="0" err="1"/>
              <a:t>Guiscard</a:t>
            </a:r>
            <a:r>
              <a:rPr lang="hu-HU" sz="1600" dirty="0"/>
              <a:t>-hoz</a:t>
            </a:r>
            <a:endParaRPr sz="1600" dirty="0"/>
          </a:p>
        </p:txBody>
      </p:sp>
      <p:sp>
        <p:nvSpPr>
          <p:cNvPr id="1138" name="Google Shape;1138;p56"/>
          <p:cNvSpPr txBox="1">
            <a:spLocks noGrp="1"/>
          </p:cNvSpPr>
          <p:nvPr>
            <p:ph type="title" idx="2"/>
          </p:nvPr>
        </p:nvSpPr>
        <p:spPr>
          <a:xfrm>
            <a:off x="282388" y="2860688"/>
            <a:ext cx="3478912" cy="436800"/>
          </a:xfrm>
          <a:prstGeom prst="rect">
            <a:avLst/>
          </a:prstGeom>
        </p:spPr>
        <p:txBody>
          <a:bodyPr spcFirstLastPara="1" wrap="square" lIns="91425" tIns="91425" rIns="91425" bIns="91425" anchor="ctr" anchorCtr="0">
            <a:noAutofit/>
          </a:bodyPr>
          <a:lstStyle/>
          <a:p>
            <a:r>
              <a:rPr lang="hu-HU" sz="1700" dirty="0" err="1"/>
              <a:t>Ermir</a:t>
            </a:r>
            <a:r>
              <a:rPr lang="hu-HU" sz="1700" dirty="0"/>
              <a:t> vulkánjához utazás</a:t>
            </a:r>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Elmegyünk kivizsgálni mi történt 5 éve</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746950" cy="436800"/>
          </a:xfrm>
          <a:prstGeom prst="rect">
            <a:avLst/>
          </a:prstGeom>
        </p:spPr>
        <p:txBody>
          <a:bodyPr spcFirstLastPara="1" wrap="square" lIns="91425" tIns="91425" rIns="91425" bIns="91425" anchor="ctr" anchorCtr="0">
            <a:noAutofit/>
          </a:bodyPr>
          <a:lstStyle/>
          <a:p>
            <a:pPr algn="l"/>
            <a:r>
              <a:rPr lang="hu-HU" sz="1700" dirty="0"/>
              <a:t>Hjalmar-</a:t>
            </a:r>
            <a:r>
              <a:rPr lang="hu-HU" sz="1700" dirty="0" err="1"/>
              <a:t>ral</a:t>
            </a:r>
            <a:r>
              <a:rPr lang="hu-HU" sz="1700" dirty="0"/>
              <a:t> való találkozás</a:t>
            </a:r>
            <a:br>
              <a:rPr lang="hu-HU" sz="1700" dirty="0"/>
            </a:br>
            <a:endParaRPr sz="17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Kihallgatjuk Hjalmar-t és megszerezzük a köpenyt</a:t>
            </a:r>
            <a:endParaRPr sz="1600" dirty="0"/>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en" sz="1700" dirty="0"/>
              <a:t> </a:t>
            </a:r>
            <a:r>
              <a:rPr lang="hu-HU" sz="1700" dirty="0" err="1"/>
              <a:t>Azzinoth</a:t>
            </a:r>
            <a:r>
              <a:rPr lang="hu-HU" sz="1700" dirty="0"/>
              <a:t> legyőzése</a:t>
            </a:r>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Az őrt álló démoni tábornokot legyőzzük</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221876" y="1386188"/>
            <a:ext cx="3539424" cy="436800"/>
          </a:xfrm>
          <a:prstGeom prst="rect">
            <a:avLst/>
          </a:prstGeom>
        </p:spPr>
        <p:txBody>
          <a:bodyPr spcFirstLastPara="1" wrap="square" lIns="91425" tIns="91425" rIns="91425" bIns="91425" anchor="ctr" anchorCtr="0">
            <a:noAutofit/>
          </a:bodyPr>
          <a:lstStyle/>
          <a:p>
            <a:pPr algn="r"/>
            <a:r>
              <a:rPr lang="hu-HU" sz="1700" dirty="0"/>
              <a:t>Birodalmi Kapu vizsgálása</a:t>
            </a:r>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Megvizsgáljuk hogyan jött át a démon</a:t>
            </a:r>
            <a:endParaRPr sz="1600" dirty="0"/>
          </a:p>
        </p:txBody>
      </p:sp>
      <p:sp>
        <p:nvSpPr>
          <p:cNvPr id="1138" name="Google Shape;1138;p56"/>
          <p:cNvSpPr txBox="1">
            <a:spLocks noGrp="1"/>
          </p:cNvSpPr>
          <p:nvPr>
            <p:ph type="title" idx="2"/>
          </p:nvPr>
        </p:nvSpPr>
        <p:spPr>
          <a:xfrm>
            <a:off x="398394" y="2860688"/>
            <a:ext cx="3362884" cy="436800"/>
          </a:xfrm>
          <a:prstGeom prst="rect">
            <a:avLst/>
          </a:prstGeom>
        </p:spPr>
        <p:txBody>
          <a:bodyPr spcFirstLastPara="1" wrap="square" lIns="91425" tIns="91425" rIns="91425" bIns="91425" anchor="t" anchorCtr="0">
            <a:noAutofit/>
          </a:bodyPr>
          <a:lstStyle/>
          <a:p>
            <a:pPr algn="r"/>
            <a:r>
              <a:rPr lang="hu-HU" sz="1700" dirty="0" err="1"/>
              <a:t>Guðleikur</a:t>
            </a:r>
            <a:r>
              <a:rPr lang="hu-HU" dirty="0"/>
              <a:t> </a:t>
            </a:r>
            <a:r>
              <a:rPr lang="hu-HU" sz="1700" dirty="0"/>
              <a:t>meglátogatása</a:t>
            </a:r>
            <a:br>
              <a:rPr lang="hu-HU" dirty="0"/>
            </a:br>
            <a:endParaRPr sz="1700" dirty="0"/>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err="1"/>
              <a:t>Nazjatarba</a:t>
            </a:r>
            <a:r>
              <a:rPr lang="hu-HU" sz="1600" dirty="0"/>
              <a:t> megyünk és felszabadítunk 2 tagot a Rendből</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027000" cy="436800"/>
          </a:xfrm>
          <a:prstGeom prst="rect">
            <a:avLst/>
          </a:prstGeom>
        </p:spPr>
        <p:txBody>
          <a:bodyPr spcFirstLastPara="1" wrap="square" lIns="91425" tIns="91425" rIns="91425" bIns="91425" anchor="ctr" anchorCtr="0">
            <a:noAutofit/>
          </a:bodyPr>
          <a:lstStyle/>
          <a:p>
            <a:pPr algn="l"/>
            <a:r>
              <a:rPr lang="hu-HU" sz="1700" dirty="0" err="1"/>
              <a:t>Vætt</a:t>
            </a:r>
            <a:r>
              <a:rPr lang="hu-HU" sz="1700" dirty="0"/>
              <a:t>-be utazás</a:t>
            </a:r>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Rájövünk a problémára és megtaláljuk a Mély nyomait</a:t>
            </a:r>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hu-HU" sz="1700" dirty="0" err="1"/>
              <a:t>Törpök</a:t>
            </a:r>
            <a:r>
              <a:rPr lang="hu-HU" sz="1700" dirty="0"/>
              <a:t> birodalma</a:t>
            </a:r>
            <a:endParaRPr sz="1700" dirty="0"/>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Elmegyünk megkeresni a követet a </a:t>
            </a:r>
            <a:r>
              <a:rPr lang="hu-HU" sz="1600" dirty="0" err="1"/>
              <a:t>törpöknél</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VI.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345301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u-HU" sz="1700" dirty="0" err="1"/>
              <a:t>Fenix</a:t>
            </a:r>
            <a:r>
              <a:rPr lang="hu-HU" sz="1700" dirty="0"/>
              <a:t> </a:t>
            </a:r>
            <a:r>
              <a:rPr lang="hu-HU" sz="1700" dirty="0" err="1"/>
              <a:t>Grav</a:t>
            </a:r>
            <a:r>
              <a:rPr lang="hu-HU" sz="1700" dirty="0"/>
              <a:t> és védőmágia</a:t>
            </a: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a:spcAft>
                <a:spcPts val="1600"/>
              </a:spcAft>
            </a:pPr>
            <a:r>
              <a:rPr lang="hu-HU" sz="1600" dirty="0" err="1"/>
              <a:t>Þórbjörn</a:t>
            </a:r>
            <a:r>
              <a:rPr lang="hu-HU" sz="1600" dirty="0"/>
              <a:t> összehívja a </a:t>
            </a:r>
            <a:r>
              <a:rPr lang="hu-HU" sz="1600" dirty="0" err="1"/>
              <a:t>Fenix</a:t>
            </a:r>
            <a:r>
              <a:rPr lang="hu-HU" sz="1600" dirty="0"/>
              <a:t> Grav-ot és védőmágiával látjuk el a </a:t>
            </a:r>
            <a:r>
              <a:rPr lang="hu-HU" sz="1600" dirty="0" err="1"/>
              <a:t>törpöket</a:t>
            </a:r>
            <a:endParaRPr sz="1600" dirty="0"/>
          </a:p>
        </p:txBody>
      </p:sp>
      <p:sp>
        <p:nvSpPr>
          <p:cNvPr id="1138" name="Google Shape;1138;p56"/>
          <p:cNvSpPr txBox="1">
            <a:spLocks noGrp="1"/>
          </p:cNvSpPr>
          <p:nvPr>
            <p:ph type="title" idx="2"/>
          </p:nvPr>
        </p:nvSpPr>
        <p:spPr>
          <a:xfrm>
            <a:off x="734300" y="2860688"/>
            <a:ext cx="3027000" cy="436800"/>
          </a:xfrm>
          <a:prstGeom prst="rect">
            <a:avLst/>
          </a:prstGeom>
        </p:spPr>
        <p:txBody>
          <a:bodyPr spcFirstLastPara="1" wrap="square" lIns="91425" tIns="91425" rIns="91425" bIns="91425" anchor="ctr" anchorCtr="0">
            <a:noAutofit/>
          </a:bodyPr>
          <a:lstStyle/>
          <a:p>
            <a:pPr algn="r"/>
            <a:r>
              <a:rPr lang="hu-HU" sz="1700" dirty="0" err="1"/>
              <a:t>Nazjatar-ba</a:t>
            </a:r>
            <a:r>
              <a:rPr lang="hu-HU" sz="1700" dirty="0"/>
              <a:t> visszatérés</a:t>
            </a:r>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5-en összegyűlünk a Rend 4 tagjával</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531797" cy="436800"/>
          </a:xfrm>
          <a:prstGeom prst="rect">
            <a:avLst/>
          </a:prstGeom>
        </p:spPr>
        <p:txBody>
          <a:bodyPr spcFirstLastPara="1" wrap="square" lIns="91425" tIns="91425" rIns="91425" bIns="91425" anchor="ctr" anchorCtr="0">
            <a:noAutofit/>
          </a:bodyPr>
          <a:lstStyle/>
          <a:p>
            <a:pPr algn="l"/>
            <a:r>
              <a:rPr lang="hu-HU" sz="1600" dirty="0" err="1"/>
              <a:t>Hið</a:t>
            </a:r>
            <a:r>
              <a:rPr lang="hu-HU" sz="1600" dirty="0"/>
              <a:t> </a:t>
            </a:r>
            <a:r>
              <a:rPr lang="hu-HU" sz="1600" dirty="0" err="1"/>
              <a:t>Dáleiðandi</a:t>
            </a:r>
            <a:r>
              <a:rPr lang="hu-HU" sz="1600" dirty="0"/>
              <a:t> </a:t>
            </a:r>
            <a:r>
              <a:rPr lang="hu-HU" sz="1600" dirty="0" err="1"/>
              <a:t>Athvarf</a:t>
            </a:r>
            <a:r>
              <a:rPr lang="hu-HU" sz="1600" dirty="0"/>
              <a:t> és </a:t>
            </a:r>
            <a:r>
              <a:rPr lang="hu-HU" sz="1600" dirty="0" err="1"/>
              <a:t>Trykxezz</a:t>
            </a:r>
            <a:endParaRPr lang="hu-HU" sz="16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Elmegyünk egy Szent Lényért, </a:t>
            </a:r>
            <a:r>
              <a:rPr lang="hu-HU" sz="1600" dirty="0" err="1"/>
              <a:t>Trykxezz</a:t>
            </a:r>
            <a:r>
              <a:rPr lang="hu-HU" sz="1600" dirty="0"/>
              <a:t> ért</a:t>
            </a:r>
            <a:endParaRPr sz="1600" dirty="0"/>
          </a:p>
        </p:txBody>
      </p:sp>
      <p:sp>
        <p:nvSpPr>
          <p:cNvPr id="1143" name="Google Shape;1143;p56"/>
          <p:cNvSpPr txBox="1">
            <a:spLocks noGrp="1"/>
          </p:cNvSpPr>
          <p:nvPr>
            <p:ph type="title" idx="2"/>
          </p:nvPr>
        </p:nvSpPr>
        <p:spPr>
          <a:xfrm>
            <a:off x="5397050" y="3597938"/>
            <a:ext cx="3027000" cy="436800"/>
          </a:xfrm>
          <a:prstGeom prst="rect">
            <a:avLst/>
          </a:prstGeom>
        </p:spPr>
        <p:txBody>
          <a:bodyPr spcFirstLastPara="1" wrap="square" lIns="91425" tIns="91425" rIns="91425" bIns="91425" anchor="ctr" anchorCtr="0">
            <a:noAutofit/>
          </a:bodyPr>
          <a:lstStyle/>
          <a:p>
            <a:pPr algn="l"/>
            <a:r>
              <a:rPr lang="hu-HU" sz="1700" dirty="0"/>
              <a:t>5 tag felszabadítása</a:t>
            </a:r>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Elindulunk </a:t>
            </a:r>
            <a:r>
              <a:rPr lang="hu-HU" sz="1600" dirty="0" err="1"/>
              <a:t>Sigmundur</a:t>
            </a:r>
            <a:r>
              <a:rPr lang="hu-HU" sz="1600" dirty="0"/>
              <a:t>-t felszabadítani</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IX.</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343281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HU" dirty="0"/>
              <a:t>Mi történik?</a:t>
            </a:r>
            <a:endParaRPr dirty="0"/>
          </a:p>
        </p:txBody>
      </p:sp>
      <p:sp>
        <p:nvSpPr>
          <p:cNvPr id="1136" name="Google Shape;1136;p56"/>
          <p:cNvSpPr txBox="1">
            <a:spLocks noGrp="1"/>
          </p:cNvSpPr>
          <p:nvPr>
            <p:ph type="title" idx="2"/>
          </p:nvPr>
        </p:nvSpPr>
        <p:spPr>
          <a:xfrm>
            <a:off x="734300" y="1386188"/>
            <a:ext cx="3027000" cy="436800"/>
          </a:xfrm>
          <a:prstGeom prst="rect">
            <a:avLst/>
          </a:prstGeom>
        </p:spPr>
        <p:txBody>
          <a:bodyPr spcFirstLastPara="1" wrap="square" lIns="91425" tIns="91425" rIns="91425" bIns="91425" anchor="t" anchorCtr="0">
            <a:noAutofit/>
          </a:bodyPr>
          <a:lstStyle/>
          <a:p>
            <a:pPr algn="r"/>
            <a:r>
              <a:rPr lang="hu-HU" sz="1700" dirty="0" err="1"/>
              <a:t>Khargoid</a:t>
            </a:r>
            <a:r>
              <a:rPr lang="hu-HU" sz="1700" dirty="0"/>
              <a:t> és </a:t>
            </a:r>
            <a:r>
              <a:rPr lang="hu-HU" sz="1700" dirty="0" err="1"/>
              <a:t>Sigmundur</a:t>
            </a:r>
            <a:br>
              <a:rPr lang="hu-HU" sz="1700" dirty="0"/>
            </a:br>
            <a:endParaRPr sz="1700" dirty="0"/>
          </a:p>
        </p:txBody>
      </p:sp>
      <p:sp>
        <p:nvSpPr>
          <p:cNvPr id="1137" name="Google Shape;1137;p56"/>
          <p:cNvSpPr txBox="1">
            <a:spLocks noGrp="1"/>
          </p:cNvSpPr>
          <p:nvPr>
            <p:ph type="subTitle" idx="1"/>
          </p:nvPr>
        </p:nvSpPr>
        <p:spPr>
          <a:xfrm>
            <a:off x="734300" y="17468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Felszabadítjuk </a:t>
            </a:r>
            <a:r>
              <a:rPr lang="hu-HU" sz="1600" dirty="0" err="1"/>
              <a:t>Sigmundur</a:t>
            </a:r>
            <a:r>
              <a:rPr lang="hu-HU" sz="1600" dirty="0"/>
              <a:t>-t és megakadályozzuk a </a:t>
            </a:r>
            <a:r>
              <a:rPr lang="hu-HU" sz="1600" dirty="0" err="1"/>
              <a:t>Khargoid</a:t>
            </a:r>
            <a:r>
              <a:rPr lang="hu-HU" sz="1600" dirty="0"/>
              <a:t> támadását</a:t>
            </a:r>
            <a:endParaRPr sz="1600" dirty="0"/>
          </a:p>
        </p:txBody>
      </p:sp>
      <p:sp>
        <p:nvSpPr>
          <p:cNvPr id="1138" name="Google Shape;1138;p56"/>
          <p:cNvSpPr txBox="1">
            <a:spLocks noGrp="1"/>
          </p:cNvSpPr>
          <p:nvPr>
            <p:ph type="title" idx="2"/>
          </p:nvPr>
        </p:nvSpPr>
        <p:spPr>
          <a:xfrm>
            <a:off x="734300" y="2860688"/>
            <a:ext cx="3027000" cy="436800"/>
          </a:xfrm>
          <a:prstGeom prst="rect">
            <a:avLst/>
          </a:prstGeom>
        </p:spPr>
        <p:txBody>
          <a:bodyPr spcFirstLastPara="1" wrap="square" lIns="91425" tIns="91425" rIns="91425" bIns="91425" anchor="ctr" anchorCtr="0">
            <a:noAutofit/>
          </a:bodyPr>
          <a:lstStyle/>
          <a:p>
            <a:pPr algn="r"/>
            <a:r>
              <a:rPr lang="hu-HU" sz="1700" dirty="0" err="1"/>
              <a:t>Rirgrollath</a:t>
            </a:r>
            <a:r>
              <a:rPr lang="hu-HU" sz="1700" dirty="0"/>
              <a:t> és </a:t>
            </a:r>
            <a:r>
              <a:rPr lang="hu-HU" sz="1700" dirty="0" err="1"/>
              <a:t>Actine</a:t>
            </a:r>
            <a:endParaRPr lang="hu-HU" sz="1700" dirty="0"/>
          </a:p>
        </p:txBody>
      </p:sp>
      <p:sp>
        <p:nvSpPr>
          <p:cNvPr id="1139" name="Google Shape;1139;p56"/>
          <p:cNvSpPr txBox="1">
            <a:spLocks noGrp="1"/>
          </p:cNvSpPr>
          <p:nvPr>
            <p:ph type="subTitle" idx="1"/>
          </p:nvPr>
        </p:nvSpPr>
        <p:spPr>
          <a:xfrm>
            <a:off x="734300" y="3221313"/>
            <a:ext cx="3027000" cy="572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hu-HU" sz="1600" dirty="0"/>
              <a:t>Elmegyünk legyőzni </a:t>
            </a:r>
            <a:r>
              <a:rPr lang="hu-HU" sz="1600" dirty="0" err="1"/>
              <a:t>Rirgrollath-ot</a:t>
            </a:r>
            <a:r>
              <a:rPr lang="hu-HU" sz="1600" dirty="0"/>
              <a:t> </a:t>
            </a:r>
            <a:r>
              <a:rPr lang="hu-HU" sz="1600" dirty="0" err="1"/>
              <a:t>Actine</a:t>
            </a:r>
            <a:r>
              <a:rPr lang="hu-HU" sz="1600" dirty="0"/>
              <a:t> területén</a:t>
            </a:r>
            <a:endParaRPr sz="1600" dirty="0"/>
          </a:p>
        </p:txBody>
      </p:sp>
      <p:cxnSp>
        <p:nvCxnSpPr>
          <p:cNvPr id="1140" name="Google Shape;1140;p56"/>
          <p:cNvCxnSpPr/>
          <p:nvPr/>
        </p:nvCxnSpPr>
        <p:spPr>
          <a:xfrm>
            <a:off x="4579163" y="1306025"/>
            <a:ext cx="0" cy="3305400"/>
          </a:xfrm>
          <a:prstGeom prst="straightConnector1">
            <a:avLst/>
          </a:prstGeom>
          <a:noFill/>
          <a:ln w="19050" cap="flat" cmpd="sng">
            <a:solidFill>
              <a:schemeClr val="dk1"/>
            </a:solidFill>
            <a:prstDash val="solid"/>
            <a:round/>
            <a:headEnd type="oval" w="med" len="med"/>
            <a:tailEnd type="oval" w="med" len="med"/>
          </a:ln>
        </p:spPr>
      </p:cxnSp>
      <p:sp>
        <p:nvSpPr>
          <p:cNvPr id="1141" name="Google Shape;1141;p56"/>
          <p:cNvSpPr txBox="1">
            <a:spLocks noGrp="1"/>
          </p:cNvSpPr>
          <p:nvPr>
            <p:ph type="title" idx="2"/>
          </p:nvPr>
        </p:nvSpPr>
        <p:spPr>
          <a:xfrm>
            <a:off x="5397050" y="2105088"/>
            <a:ext cx="3027000" cy="436800"/>
          </a:xfrm>
          <a:prstGeom prst="rect">
            <a:avLst/>
          </a:prstGeom>
        </p:spPr>
        <p:txBody>
          <a:bodyPr spcFirstLastPara="1" wrap="square" lIns="91425" tIns="91425" rIns="91425" bIns="91425" anchor="t" anchorCtr="0">
            <a:noAutofit/>
          </a:bodyPr>
          <a:lstStyle/>
          <a:p>
            <a:pPr algn="l"/>
            <a:r>
              <a:rPr lang="hu-HU" sz="1700" dirty="0" err="1"/>
              <a:t>Mgaeshki</a:t>
            </a:r>
            <a:r>
              <a:rPr lang="hu-HU" sz="1700" dirty="0"/>
              <a:t> Világítótornya</a:t>
            </a:r>
            <a:br>
              <a:rPr lang="hu-HU" sz="1700" dirty="0"/>
            </a:br>
            <a:endParaRPr sz="1700" dirty="0"/>
          </a:p>
        </p:txBody>
      </p:sp>
      <p:sp>
        <p:nvSpPr>
          <p:cNvPr id="1142" name="Google Shape;1142;p56"/>
          <p:cNvSpPr txBox="1">
            <a:spLocks noGrp="1"/>
          </p:cNvSpPr>
          <p:nvPr>
            <p:ph type="subTitle" idx="1"/>
          </p:nvPr>
        </p:nvSpPr>
        <p:spPr>
          <a:xfrm>
            <a:off x="5397050" y="2465713"/>
            <a:ext cx="302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hu-HU" sz="1600" dirty="0"/>
              <a:t>Megidézzük </a:t>
            </a:r>
            <a:r>
              <a:rPr lang="hu-HU" sz="1600" dirty="0" err="1"/>
              <a:t>Alyndra</a:t>
            </a:r>
            <a:r>
              <a:rPr lang="hu-HU" sz="1600" dirty="0"/>
              <a:t>-t és a harc után őt is szabaddá tesszük</a:t>
            </a:r>
            <a:endParaRPr sz="1600" dirty="0"/>
          </a:p>
        </p:txBody>
      </p:sp>
      <p:sp>
        <p:nvSpPr>
          <p:cNvPr id="1143" name="Google Shape;1143;p56"/>
          <p:cNvSpPr txBox="1">
            <a:spLocks noGrp="1"/>
          </p:cNvSpPr>
          <p:nvPr>
            <p:ph type="title" idx="2"/>
          </p:nvPr>
        </p:nvSpPr>
        <p:spPr>
          <a:xfrm>
            <a:off x="5397050" y="3597938"/>
            <a:ext cx="3229238" cy="436800"/>
          </a:xfrm>
          <a:prstGeom prst="rect">
            <a:avLst/>
          </a:prstGeom>
        </p:spPr>
        <p:txBody>
          <a:bodyPr spcFirstLastPara="1" wrap="square" lIns="91425" tIns="91425" rIns="91425" bIns="91425" anchor="ctr" anchorCtr="0">
            <a:noAutofit/>
          </a:bodyPr>
          <a:lstStyle/>
          <a:p>
            <a:pPr algn="l"/>
            <a:r>
              <a:rPr lang="en" sz="1700" dirty="0"/>
              <a:t> </a:t>
            </a:r>
            <a:r>
              <a:rPr lang="hu-HU" sz="1700" dirty="0"/>
              <a:t>A végső ütközet és az ünnep</a:t>
            </a:r>
            <a:endParaRPr sz="1700" dirty="0"/>
          </a:p>
        </p:txBody>
      </p:sp>
      <p:sp>
        <p:nvSpPr>
          <p:cNvPr id="1144" name="Google Shape;1144;p56"/>
          <p:cNvSpPr txBox="1">
            <a:spLocks noGrp="1"/>
          </p:cNvSpPr>
          <p:nvPr>
            <p:ph type="subTitle" idx="1"/>
          </p:nvPr>
        </p:nvSpPr>
        <p:spPr>
          <a:xfrm>
            <a:off x="5397050" y="3958563"/>
            <a:ext cx="3027000" cy="572700"/>
          </a:xfrm>
          <a:prstGeom prst="rect">
            <a:avLst/>
          </a:prstGeom>
        </p:spPr>
        <p:txBody>
          <a:bodyPr spcFirstLastPara="1" wrap="square" lIns="91425" tIns="91425" rIns="91425" bIns="91425" anchor="t" anchorCtr="0">
            <a:noAutofit/>
          </a:bodyPr>
          <a:lstStyle/>
          <a:p>
            <a:pPr marL="0" lvl="0" indent="0" algn="l">
              <a:spcAft>
                <a:spcPts val="1600"/>
              </a:spcAft>
            </a:pPr>
            <a:r>
              <a:rPr lang="hu-HU" sz="1600" dirty="0"/>
              <a:t>Megakadályozzuk a pusztítást és visszatérünk </a:t>
            </a:r>
            <a:r>
              <a:rPr lang="hu-HU" sz="1600" dirty="0" err="1"/>
              <a:t>Vætt</a:t>
            </a:r>
            <a:r>
              <a:rPr lang="hu-HU" sz="1600" dirty="0"/>
              <a:t>-be a Mágia Ünnepére</a:t>
            </a:r>
            <a:endParaRPr sz="1600" dirty="0"/>
          </a:p>
        </p:txBody>
      </p:sp>
      <p:grpSp>
        <p:nvGrpSpPr>
          <p:cNvPr id="1145" name="Google Shape;1145;p56"/>
          <p:cNvGrpSpPr/>
          <p:nvPr/>
        </p:nvGrpSpPr>
        <p:grpSpPr>
          <a:xfrm>
            <a:off x="4097207" y="1720987"/>
            <a:ext cx="949563" cy="263735"/>
            <a:chOff x="4097207" y="1542112"/>
            <a:chExt cx="949563" cy="263735"/>
          </a:xfrm>
        </p:grpSpPr>
        <p:sp>
          <p:nvSpPr>
            <p:cNvPr id="1146" name="Google Shape;1146;p56"/>
            <p:cNvSpPr/>
            <p:nvPr/>
          </p:nvSpPr>
          <p:spPr>
            <a:xfrm rot="5400000">
              <a:off x="4440121" y="11991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sp>
          <p:nvSpPr>
            <p:cNvPr id="1147" name="Google Shape;1147;p56"/>
            <p:cNvSpPr/>
            <p:nvPr/>
          </p:nvSpPr>
          <p:spPr>
            <a:xfrm>
              <a:off x="4105300" y="1601079"/>
              <a:ext cx="933300" cy="14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XIII.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48" name="Google Shape;1148;p56"/>
          <p:cNvGrpSpPr/>
          <p:nvPr/>
        </p:nvGrpSpPr>
        <p:grpSpPr>
          <a:xfrm>
            <a:off x="4097207" y="3195487"/>
            <a:ext cx="949563" cy="263735"/>
            <a:chOff x="4097207" y="3018912"/>
            <a:chExt cx="949563" cy="263735"/>
          </a:xfrm>
        </p:grpSpPr>
        <p:sp>
          <p:nvSpPr>
            <p:cNvPr id="1149" name="Google Shape;1149;p56"/>
            <p:cNvSpPr/>
            <p:nvPr/>
          </p:nvSpPr>
          <p:spPr>
            <a:xfrm rot="5400000">
              <a:off x="4440121" y="267599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0" name="Google Shape;1150;p56"/>
            <p:cNvSpPr/>
            <p:nvPr/>
          </p:nvSpPr>
          <p:spPr>
            <a:xfrm>
              <a:off x="4105300" y="302582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1" name="Google Shape;1151;p56"/>
          <p:cNvGrpSpPr/>
          <p:nvPr/>
        </p:nvGrpSpPr>
        <p:grpSpPr>
          <a:xfrm>
            <a:off x="4097207" y="3932737"/>
            <a:ext cx="949563" cy="263735"/>
            <a:chOff x="4097207" y="3753862"/>
            <a:chExt cx="949563" cy="263735"/>
          </a:xfrm>
        </p:grpSpPr>
        <p:sp>
          <p:nvSpPr>
            <p:cNvPr id="1152" name="Google Shape;1152;p56"/>
            <p:cNvSpPr/>
            <p:nvPr/>
          </p:nvSpPr>
          <p:spPr>
            <a:xfrm rot="5400000">
              <a:off x="4440121" y="3410948"/>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3" name="Google Shape;1153;p56"/>
            <p:cNvSpPr/>
            <p:nvPr/>
          </p:nvSpPr>
          <p:spPr>
            <a:xfrm>
              <a:off x="4105300" y="3760779"/>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XVI.</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grpSp>
        <p:nvGrpSpPr>
          <p:cNvPr id="1154" name="Google Shape;1154;p56"/>
          <p:cNvGrpSpPr/>
          <p:nvPr/>
        </p:nvGrpSpPr>
        <p:grpSpPr>
          <a:xfrm>
            <a:off x="4097207" y="2458237"/>
            <a:ext cx="949563" cy="263735"/>
            <a:chOff x="4097207" y="2283974"/>
            <a:chExt cx="949563" cy="263735"/>
          </a:xfrm>
        </p:grpSpPr>
        <p:sp>
          <p:nvSpPr>
            <p:cNvPr id="1155" name="Google Shape;1155;p56"/>
            <p:cNvSpPr/>
            <p:nvPr/>
          </p:nvSpPr>
          <p:spPr>
            <a:xfrm rot="5400000">
              <a:off x="4440121" y="1941060"/>
              <a:ext cx="263735" cy="949563"/>
            </a:xfrm>
            <a:custGeom>
              <a:avLst/>
              <a:gdLst/>
              <a:ahLst/>
              <a:cxnLst/>
              <a:rect l="l" t="t" r="r" b="b"/>
              <a:pathLst>
                <a:path w="285119" h="158063" extrusionOk="0">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6" name="Google Shape;1156;p56"/>
            <p:cNvSpPr/>
            <p:nvPr/>
          </p:nvSpPr>
          <p:spPr>
            <a:xfrm>
              <a:off x="4105300" y="2290892"/>
              <a:ext cx="933300" cy="2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6"/>
            <p:cNvSpPr/>
            <p:nvPr/>
          </p:nvSpPr>
          <p:spPr>
            <a:xfrm>
              <a:off x="4105300" y="2290892"/>
              <a:ext cx="933300" cy="249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hu-HU" sz="2000" dirty="0">
                  <a:solidFill>
                    <a:schemeClr val="lt1"/>
                  </a:solidFill>
                  <a:latin typeface="Times New Roman" panose="02020603050405020304" pitchFamily="18" charset="0"/>
                  <a:ea typeface="Domine"/>
                  <a:cs typeface="Times New Roman" panose="02020603050405020304" pitchFamily="18" charset="0"/>
                  <a:sym typeface="Domine"/>
                </a:rPr>
                <a:t>XIV.</a:t>
              </a:r>
              <a:endParaRPr sz="2000" dirty="0">
                <a:solidFill>
                  <a:schemeClr val="lt1"/>
                </a:solidFill>
                <a:latin typeface="Times New Roman" panose="02020603050405020304" pitchFamily="18" charset="0"/>
                <a:ea typeface="Domine"/>
                <a:cs typeface="Times New Roman" panose="02020603050405020304" pitchFamily="18" charset="0"/>
                <a:sym typeface="Domine"/>
              </a:endParaRPr>
            </a:p>
          </p:txBody>
        </p:sp>
      </p:grpSp>
    </p:spTree>
    <p:extLst>
      <p:ext uri="{BB962C8B-B14F-4D97-AF65-F5344CB8AC3E}">
        <p14:creationId xmlns:p14="http://schemas.microsoft.com/office/powerpoint/2010/main" val="236584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48"/>
          <p:cNvSpPr txBox="1">
            <a:spLocks noGrp="1"/>
          </p:cNvSpPr>
          <p:nvPr>
            <p:ph type="title" idx="2"/>
          </p:nvPr>
        </p:nvSpPr>
        <p:spPr>
          <a:xfrm>
            <a:off x="1377200" y="1846050"/>
            <a:ext cx="6390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u-HU" dirty="0"/>
              <a:t>Karakterek</a:t>
            </a:r>
            <a:endParaRPr dirty="0"/>
          </a:p>
        </p:txBody>
      </p:sp>
      <p:sp>
        <p:nvSpPr>
          <p:cNvPr id="1013" name="Google Shape;1013;p48"/>
          <p:cNvSpPr txBox="1">
            <a:spLocks noGrp="1"/>
          </p:cNvSpPr>
          <p:nvPr>
            <p:ph type="subTitle" idx="1"/>
          </p:nvPr>
        </p:nvSpPr>
        <p:spPr>
          <a:xfrm>
            <a:off x="2952625" y="2827375"/>
            <a:ext cx="32388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hu-HU" dirty="0"/>
              <a:t>Főbb karakterek bemutatása</a:t>
            </a:r>
            <a:endParaRPr dirty="0"/>
          </a:p>
        </p:txBody>
      </p:sp>
      <p:grpSp>
        <p:nvGrpSpPr>
          <p:cNvPr id="4" name="Google Shape;872;p40">
            <a:extLst>
              <a:ext uri="{FF2B5EF4-FFF2-40B4-BE49-F238E27FC236}">
                <a16:creationId xmlns:a16="http://schemas.microsoft.com/office/drawing/2014/main" id="{726BD399-A6BE-CD6C-30AA-233A73602324}"/>
              </a:ext>
            </a:extLst>
          </p:cNvPr>
          <p:cNvGrpSpPr/>
          <p:nvPr/>
        </p:nvGrpSpPr>
        <p:grpSpPr>
          <a:xfrm rot="10800000">
            <a:off x="4146633" y="3540775"/>
            <a:ext cx="1208867" cy="864054"/>
            <a:chOff x="6479785" y="1632505"/>
            <a:chExt cx="2337782" cy="1670638"/>
          </a:xfrm>
        </p:grpSpPr>
        <p:sp>
          <p:nvSpPr>
            <p:cNvPr id="5" name="Google Shape;873;p40">
              <a:extLst>
                <a:ext uri="{FF2B5EF4-FFF2-40B4-BE49-F238E27FC236}">
                  <a16:creationId xmlns:a16="http://schemas.microsoft.com/office/drawing/2014/main" id="{15DAA251-E894-D831-2B91-67CE84428744}"/>
                </a:ext>
              </a:extLst>
            </p:cNvPr>
            <p:cNvSpPr/>
            <p:nvPr/>
          </p:nvSpPr>
          <p:spPr>
            <a:xfrm>
              <a:off x="6787832" y="1632505"/>
              <a:ext cx="1834113" cy="1670638"/>
            </a:xfrm>
            <a:custGeom>
              <a:avLst/>
              <a:gdLst/>
              <a:ahLst/>
              <a:cxnLst/>
              <a:rect l="l" t="t" r="r" b="b"/>
              <a:pathLst>
                <a:path w="53461" h="48696" extrusionOk="0">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74;p40">
              <a:extLst>
                <a:ext uri="{FF2B5EF4-FFF2-40B4-BE49-F238E27FC236}">
                  <a16:creationId xmlns:a16="http://schemas.microsoft.com/office/drawing/2014/main" id="{8220D4FF-1DCD-C27F-5277-BE25E9A9342C}"/>
                </a:ext>
              </a:extLst>
            </p:cNvPr>
            <p:cNvSpPr/>
            <p:nvPr/>
          </p:nvSpPr>
          <p:spPr>
            <a:xfrm>
              <a:off x="6642986" y="2398968"/>
              <a:ext cx="562060" cy="46144"/>
            </a:xfrm>
            <a:custGeom>
              <a:avLst/>
              <a:gdLst/>
              <a:ahLst/>
              <a:cxnLst/>
              <a:rect l="l" t="t" r="r" b="b"/>
              <a:pathLst>
                <a:path w="16383" h="1345" extrusionOk="0">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75;p40">
              <a:extLst>
                <a:ext uri="{FF2B5EF4-FFF2-40B4-BE49-F238E27FC236}">
                  <a16:creationId xmlns:a16="http://schemas.microsoft.com/office/drawing/2014/main" id="{00C395A7-2A30-457A-8EC1-AC8E68D9CCE4}"/>
                </a:ext>
              </a:extLst>
            </p:cNvPr>
            <p:cNvSpPr/>
            <p:nvPr/>
          </p:nvSpPr>
          <p:spPr>
            <a:xfrm>
              <a:off x="6479785" y="2483982"/>
              <a:ext cx="561682" cy="45801"/>
            </a:xfrm>
            <a:custGeom>
              <a:avLst/>
              <a:gdLst/>
              <a:ahLst/>
              <a:cxnLst/>
              <a:rect l="l" t="t" r="r" b="b"/>
              <a:pathLst>
                <a:path w="16372" h="1335" extrusionOk="0">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76;p40">
              <a:extLst>
                <a:ext uri="{FF2B5EF4-FFF2-40B4-BE49-F238E27FC236}">
                  <a16:creationId xmlns:a16="http://schemas.microsoft.com/office/drawing/2014/main" id="{74C26E83-1431-A5DE-E5E8-4B2DF037A018}"/>
                </a:ext>
              </a:extLst>
            </p:cNvPr>
            <p:cNvSpPr/>
            <p:nvPr/>
          </p:nvSpPr>
          <p:spPr>
            <a:xfrm>
              <a:off x="8255884" y="2773641"/>
              <a:ext cx="561682" cy="46144"/>
            </a:xfrm>
            <a:custGeom>
              <a:avLst/>
              <a:gdLst/>
              <a:ahLst/>
              <a:cxnLst/>
              <a:rect l="l" t="t" r="r" b="b"/>
              <a:pathLst>
                <a:path w="16372" h="1345" extrusionOk="0">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885;p40">
            <a:extLst>
              <a:ext uri="{FF2B5EF4-FFF2-40B4-BE49-F238E27FC236}">
                <a16:creationId xmlns:a16="http://schemas.microsoft.com/office/drawing/2014/main" id="{CA327D94-F8B6-689E-916B-61639BF00FD4}"/>
              </a:ext>
            </a:extLst>
          </p:cNvPr>
          <p:cNvSpPr txBox="1">
            <a:spLocks/>
          </p:cNvSpPr>
          <p:nvPr/>
        </p:nvSpPr>
        <p:spPr>
          <a:xfrm>
            <a:off x="4383088" y="3779960"/>
            <a:ext cx="625500" cy="381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700" b="1" dirty="0">
                <a:latin typeface="Domine" panose="020B0604020202020204" charset="0"/>
              </a:rPr>
              <a:t>02</a:t>
            </a:r>
          </a:p>
        </p:txBody>
      </p:sp>
    </p:spTree>
  </p:cSld>
  <p:clrMapOvr>
    <a:masterClrMapping/>
  </p:clrMapOvr>
</p:sld>
</file>

<file path=ppt/theme/theme1.xml><?xml version="1.0" encoding="utf-8"?>
<a:theme xmlns:a="http://schemas.openxmlformats.org/drawingml/2006/main" name="Middle Earth Fantasy Day by Slidesgo">
  <a:themeElements>
    <a:clrScheme name="Simple Light">
      <a:dk1>
        <a:srgbClr val="262A29"/>
      </a:dk1>
      <a:lt1>
        <a:srgbClr val="F6E5CC"/>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864</Words>
  <Application>Microsoft Office PowerPoint</Application>
  <PresentationFormat>Diavetítés a képernyőre (16:9 oldalarány)</PresentationFormat>
  <Paragraphs>130</Paragraphs>
  <Slides>18</Slides>
  <Notes>18</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18</vt:i4>
      </vt:variant>
    </vt:vector>
  </HeadingPairs>
  <TitlesOfParts>
    <vt:vector size="25" baseType="lpstr">
      <vt:lpstr>Roboto</vt:lpstr>
      <vt:lpstr>Domine</vt:lpstr>
      <vt:lpstr>Bebas Neue</vt:lpstr>
      <vt:lpstr>Arial</vt:lpstr>
      <vt:lpstr>Times New Roman</vt:lpstr>
      <vt:lpstr>Wingdings</vt:lpstr>
      <vt:lpstr>Middle Earth Fantasy Day by Slidesgo</vt:lpstr>
      <vt:lpstr>Path of War</vt:lpstr>
      <vt:lpstr>Alapkoncepció</vt:lpstr>
      <vt:lpstr>Alapkoncepció</vt:lpstr>
      <vt:lpstr>Birodalmak / Bevezetés</vt:lpstr>
      <vt:lpstr>Mi történik?</vt:lpstr>
      <vt:lpstr>Mi történik?</vt:lpstr>
      <vt:lpstr>Mi történik?</vt:lpstr>
      <vt:lpstr>Mi történik?</vt:lpstr>
      <vt:lpstr>Karakterek</vt:lpstr>
      <vt:lpstr>Karakterek</vt:lpstr>
      <vt:lpstr>Þórbjörn</vt:lpstr>
      <vt:lpstr>Kaprasíus</vt:lpstr>
      <vt:lpstr>Anðroghour</vt:lpstr>
      <vt:lpstr>Tjörfi </vt:lpstr>
      <vt:lpstr>Snærún  </vt:lpstr>
      <vt:lpstr>Sigmundur  </vt:lpstr>
      <vt:lpstr>Tárgyak</vt:lpstr>
      <vt:lpstr> Főbb Tárgyak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 Earth Fantasy Day</dc:title>
  <cp:lastModifiedBy>Suli</cp:lastModifiedBy>
  <cp:revision>137</cp:revision>
  <dcterms:modified xsi:type="dcterms:W3CDTF">2022-12-12T08:29:55Z</dcterms:modified>
</cp:coreProperties>
</file>