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68" r:id="rId5"/>
    <p:sldId id="269" r:id="rId6"/>
    <p:sldId id="271" r:id="rId7"/>
    <p:sldId id="262" r:id="rId8"/>
    <p:sldId id="272" r:id="rId9"/>
    <p:sldId id="274" r:id="rId10"/>
    <p:sldId id="276" r:id="rId11"/>
    <p:sldId id="275" r:id="rId12"/>
    <p:sldId id="277" r:id="rId13"/>
    <p:sldId id="257" r:id="rId14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 autoAdjust="0"/>
  </p:normalViewPr>
  <p:slideViewPr>
    <p:cSldViewPr snapToGrid="0">
      <p:cViewPr>
        <p:scale>
          <a:sx n="100" d="100"/>
          <a:sy n="100" d="100"/>
        </p:scale>
        <p:origin x="28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3966" y="1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194FFE89-DD1A-434A-B46E-FC01616819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05BBA22-1009-4062-B497-20D4D1F420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F30FA10-AEA9-4D1C-AF33-C0237F9F07F4}" type="datetime1">
              <a:rPr lang="it-IT" smtClean="0"/>
              <a:t>20/11/2021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65305A3-EF7C-4109-870C-75957F87F8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65183E6-2BF7-4148-8288-DCAD651FB9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CA6C9-E2E2-4922-B1A7-E6462166C8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0596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EE685-0D30-4989-BD11-54BCFF470A35}" type="datetime1">
              <a:rPr lang="it-IT" smtClean="0"/>
              <a:pPr/>
              <a:t>20/11/2021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C70E52-1238-4A7F-867E-2F90BFCA0D60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3458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708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2912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1653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6227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8818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428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5010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8553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3807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1713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685801" y="1869601"/>
            <a:ext cx="10840914" cy="3921600"/>
          </a:xfrm>
        </p:spPr>
        <p:txBody>
          <a:bodyPr rtlCol="0" anchor="t" anchorCtr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76580B-5FC5-4470-B8CF-7EB295DF8E52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rtlCol="0" anchor="ctr">
            <a:normAutofit/>
          </a:bodyPr>
          <a:lstStyle>
            <a:lvl1pPr algn="l">
              <a:defRPr sz="3000" b="0" cap="none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85800" y="3733800"/>
            <a:ext cx="10840914" cy="20574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F4EC6C-F820-43BF-B855-B2BC3AF939B3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F9B8EF-41FF-40C4-B0E7-284FEA4509CF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DF7881-F571-4D46-9E7A-2FB7CA954ABE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69FAB7D8-6E55-4BD4-AD3A-A60BF7DD655E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4648200" y="0"/>
            <a:ext cx="7543800" cy="6856214"/>
          </a:xfrm>
        </p:spPr>
        <p:txBody>
          <a:bodyPr rtlCol="0" anchor="ctr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552450" y="3134308"/>
            <a:ext cx="3814235" cy="20166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AE3B51-0931-4014-B82F-6A662BDBCD2F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e descrizione del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566A5B-F7EE-42CE-8779-B69FF7195412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16192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65366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21" name="Segnaposto testo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82308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18" name="Segnaposto testo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99250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4" name="Segnaposto immagine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085849" y="2255967"/>
            <a:ext cx="6610351" cy="3476618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3BF4EC-E609-4A79-B934-9C8854EC47AE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a destr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rtlCol="0" anchor="ctr" anchorCtr="0">
            <a:normAutofit/>
          </a:bodyPr>
          <a:lstStyle>
            <a:lvl1pPr algn="l">
              <a:defRPr sz="30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4" name="Segnaposto immagine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7E7CE2-3E3D-4742-A57F-96F292E999DC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Casella di testo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1" name="Casella di testo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rtlCol="0"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Rettangolo: Angoli arrotondati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857375" y="4021138"/>
            <a:ext cx="8486775" cy="176053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5D075F-B65D-4A54-A326-C89999652CFC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85799" y="1869599"/>
            <a:ext cx="5202071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98270" y="1869599"/>
            <a:ext cx="5228444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08FB15-E1FB-4F23-8911-D2FC1108CCB3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" name="Rettangolo: Angoli arrotondati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6EC898-FFC6-47A0-904A-EFB0B1FE25BB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130CD048-5678-4F30-8046-CE59477BB3C0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it-it/article/modificare-la-presentazione-dell-istituto-di-istruzione-44445997-6769-4d44-8b30-f9e3050adbfb?omkt=it-IT&amp;ui=it-IT&amp;rs=it-IT&amp;ad=I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1484253"/>
          </a:xfrm>
        </p:spPr>
        <p:txBody>
          <a:bodyPr rtlCol="0"/>
          <a:lstStyle/>
          <a:p>
            <a:pPr rtl="0"/>
            <a:r>
              <a:rPr lang="it-IT" dirty="0"/>
              <a:t>Primo </a:t>
            </a:r>
            <a:r>
              <a:rPr lang="it-IT" dirty="0" err="1"/>
              <a:t>Homework</a:t>
            </a:r>
            <a:r>
              <a:rPr lang="it-IT" dirty="0"/>
              <a:t>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42259A3-259F-42AA-9655-6C5F12319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375" y="381000"/>
            <a:ext cx="3059750" cy="30480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18277FA-6FC0-49E5-8694-C272279D5FBE}"/>
              </a:ext>
            </a:extLst>
          </p:cNvPr>
          <p:cNvSpPr txBox="1"/>
          <p:nvPr/>
        </p:nvSpPr>
        <p:spPr>
          <a:xfrm>
            <a:off x="7305675" y="4752975"/>
            <a:ext cx="3854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Matteo Maraniello</a:t>
            </a:r>
          </a:p>
          <a:p>
            <a:r>
              <a:rPr lang="it-IT" dirty="0"/>
              <a:t>Antonio Trapanese</a:t>
            </a:r>
          </a:p>
          <a:p>
            <a:r>
              <a:rPr lang="it-IT" dirty="0"/>
              <a:t>Mario Sicignano		M63001187</a:t>
            </a:r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u="sng" dirty="0"/>
              <a:t>Fine presentazione </a:t>
            </a:r>
            <a:endParaRPr lang="it-IT" dirty="0"/>
          </a:p>
        </p:txBody>
      </p:sp>
      <p:sp>
        <p:nvSpPr>
          <p:cNvPr id="8" name="Casella di testo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rtl="0"/>
            <a:r>
              <a:rPr lang="it-IT" sz="6000" u="sng" dirty="0"/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pagina arricciata">
            <a:extLst>
              <a:ext uri="{FF2B5EF4-FFF2-40B4-BE49-F238E27FC236}">
                <a16:creationId xmlns:a16="http://schemas.microsoft.com/office/drawing/2014/main" id="{F54CE4C8-2431-43FB-87C3-391A3BFF8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527" y="549804"/>
            <a:ext cx="1157288" cy="115728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Presentazione progetto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" y="3134308"/>
            <a:ext cx="4400550" cy="2016600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Per l’esecuzione di questo </a:t>
            </a:r>
            <a:r>
              <a:rPr lang="it-IT" dirty="0" err="1"/>
              <a:t>Homework</a:t>
            </a:r>
            <a:r>
              <a:rPr lang="it-IT" dirty="0"/>
              <a:t>, abbiamo creato un programma che simula lo scambio di messaggi con un modello di scambio a criptazione e decriptazione a due fasi, tramite utilizzo di </a:t>
            </a:r>
            <a:r>
              <a:rPr lang="it-IT" dirty="0" err="1"/>
              <a:t>keystore</a:t>
            </a:r>
            <a:r>
              <a:rPr lang="it-IT" dirty="0"/>
              <a:t> e relativi certificati.</a:t>
            </a:r>
          </a:p>
        </p:txBody>
      </p:sp>
      <p:pic>
        <p:nvPicPr>
          <p:cNvPr id="6" name="Segnaposto contenuto 5" descr="Espressioni matematiche">
            <a:extLst>
              <a:ext uri="{FF2B5EF4-FFF2-40B4-BE49-F238E27FC236}">
                <a16:creationId xmlns:a16="http://schemas.microsoft.com/office/drawing/2014/main" id="{E4523323-1EB5-4AAF-95C6-A31523B3F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blackGray"/>
      </p:pic>
    </p:spTree>
    <p:extLst>
      <p:ext uri="{BB962C8B-B14F-4D97-AF65-F5344CB8AC3E}">
        <p14:creationId xmlns:p14="http://schemas.microsoft.com/office/powerpoint/2010/main" val="234296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Progettazione</a:t>
            </a:r>
          </a:p>
        </p:txBody>
      </p:sp>
      <p:pic>
        <p:nvPicPr>
          <p:cNvPr id="24" name="Immagine 23" descr="icona calendario">
            <a:extLst>
              <a:ext uri="{FF2B5EF4-FFF2-40B4-BE49-F238E27FC236}">
                <a16:creationId xmlns:a16="http://schemas.microsoft.com/office/drawing/2014/main" id="{B83E2AB1-C03F-4257-9171-5FD5FA272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549" y="868126"/>
            <a:ext cx="742950" cy="742950"/>
          </a:xfrm>
          <a:prstGeom prst="rect">
            <a:avLst/>
          </a:prstGeom>
        </p:spPr>
      </p:pic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245" y="1944004"/>
            <a:ext cx="10840914" cy="1032826"/>
          </a:xfrm>
        </p:spPr>
        <p:txBody>
          <a:bodyPr rtlCol="0"/>
          <a:lstStyle/>
          <a:p>
            <a:pPr rtl="0"/>
            <a:r>
              <a:rPr lang="it-IT" dirty="0"/>
              <a:t>Per prima fase di progettazione del nostro </a:t>
            </a:r>
            <a:r>
              <a:rPr lang="it-IT" dirty="0" err="1"/>
              <a:t>Homework</a:t>
            </a:r>
            <a:r>
              <a:rPr lang="it-IT" dirty="0"/>
              <a:t>, abbiamo quindi pensato a costruire un’applicazione in ambiente di sviluppo Eclipse che simulasse lo scambio di messaggi tra entità. Le tre entità costruite, una volta loggate nell’applicativo tramite </a:t>
            </a:r>
            <a:r>
              <a:rPr lang="it-IT" i="1" dirty="0"/>
              <a:t>nome utente</a:t>
            </a:r>
            <a:r>
              <a:rPr lang="it-IT" dirty="0"/>
              <a:t> e </a:t>
            </a:r>
            <a:r>
              <a:rPr lang="it-IT" i="1" dirty="0"/>
              <a:t>password, </a:t>
            </a:r>
            <a:r>
              <a:rPr lang="it-IT" dirty="0"/>
              <a:t>possono decidere di scambiarsi dei messaggi. A questo punto è già avventa la generazione del </a:t>
            </a:r>
            <a:r>
              <a:rPr lang="it-IT" dirty="0" err="1"/>
              <a:t>keystore</a:t>
            </a:r>
            <a:r>
              <a:rPr lang="it-IT" dirty="0"/>
              <a:t> per i 3 utenti, con scambio delle chiavi pubbliche attraverso i certificati.</a:t>
            </a:r>
          </a:p>
        </p:txBody>
      </p:sp>
      <p:sp>
        <p:nvSpPr>
          <p:cNvPr id="32" name="Segnaposto testo 31">
            <a:extLst>
              <a:ext uri="{FF2B5EF4-FFF2-40B4-BE49-F238E27FC236}">
                <a16:creationId xmlns:a16="http://schemas.microsoft.com/office/drawing/2014/main" id="{E9D7F99C-4A63-4AF2-8DFC-783C463444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>
              <a:spcAft>
                <a:spcPts val="0"/>
              </a:spcAft>
            </a:pPr>
            <a:r>
              <a:rPr lang="it-IT" dirty="0"/>
              <a:t>Sviluppo App</a:t>
            </a:r>
          </a:p>
        </p:txBody>
      </p:sp>
      <p:sp>
        <p:nvSpPr>
          <p:cNvPr id="11" name="Ovale 9" descr="elemento decorativo">
            <a:extLst>
              <a:ext uri="{FF2B5EF4-FFF2-40B4-BE49-F238E27FC236}">
                <a16:creationId xmlns:a16="http://schemas.microsoft.com/office/drawing/2014/main" id="{6A7147D9-5182-4F63-A1F6-2C7F380BC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580" y="4787996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 w="9525"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+mj-lt"/>
            </a:endParaRPr>
          </a:p>
        </p:txBody>
      </p:sp>
      <p:sp>
        <p:nvSpPr>
          <p:cNvPr id="33" name="Segnaposto testo 32">
            <a:extLst>
              <a:ext uri="{FF2B5EF4-FFF2-40B4-BE49-F238E27FC236}">
                <a16:creationId xmlns:a16="http://schemas.microsoft.com/office/drawing/2014/main" id="{11214B34-DA9D-4C1E-8508-23F492C539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>
              <a:spcAft>
                <a:spcPts val="0"/>
              </a:spcAft>
            </a:pPr>
            <a:r>
              <a:rPr lang="it-IT" dirty="0"/>
              <a:t>Creazione </a:t>
            </a:r>
            <a:r>
              <a:rPr lang="it-IT" dirty="0" err="1"/>
              <a:t>Keystore</a:t>
            </a:r>
            <a:endParaRPr lang="it-IT" dirty="0"/>
          </a:p>
        </p:txBody>
      </p:sp>
      <p:sp>
        <p:nvSpPr>
          <p:cNvPr id="15" name="Ovale 14" descr="elemento decorativo">
            <a:extLst>
              <a:ext uri="{FF2B5EF4-FFF2-40B4-BE49-F238E27FC236}">
                <a16:creationId xmlns:a16="http://schemas.microsoft.com/office/drawing/2014/main" id="{3184FF17-95E1-488F-85D0-829B663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549" y="4787996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+mj-lt"/>
            </a:endParaRPr>
          </a:p>
        </p:txBody>
      </p:sp>
      <p:sp>
        <p:nvSpPr>
          <p:cNvPr id="34" name="Segnaposto testo 33">
            <a:extLst>
              <a:ext uri="{FF2B5EF4-FFF2-40B4-BE49-F238E27FC236}">
                <a16:creationId xmlns:a16="http://schemas.microsoft.com/office/drawing/2014/main" id="{181BCB65-05D6-4968-A705-E5461BD4B7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>
              <a:spcAft>
                <a:spcPts val="0"/>
              </a:spcAft>
            </a:pPr>
            <a:r>
              <a:rPr lang="it-IT" dirty="0"/>
              <a:t>Creazione Certificati e Firma</a:t>
            </a:r>
          </a:p>
        </p:txBody>
      </p:sp>
      <p:sp>
        <p:nvSpPr>
          <p:cNvPr id="16" name="Ovale 19" descr="elemento decorativo">
            <a:extLst>
              <a:ext uri="{FF2B5EF4-FFF2-40B4-BE49-F238E27FC236}">
                <a16:creationId xmlns:a16="http://schemas.microsoft.com/office/drawing/2014/main" id="{E8029F86-BAEB-4FB6-9968-621202C1E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702" y="4788790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+mj-lt"/>
            </a:endParaRPr>
          </a:p>
        </p:txBody>
      </p:sp>
      <p:sp>
        <p:nvSpPr>
          <p:cNvPr id="35" name="Segnaposto testo 34">
            <a:extLst>
              <a:ext uri="{FF2B5EF4-FFF2-40B4-BE49-F238E27FC236}">
                <a16:creationId xmlns:a16="http://schemas.microsoft.com/office/drawing/2014/main" id="{2EF458CD-7F65-4446-8840-6E8C9C6831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>
              <a:spcAft>
                <a:spcPts val="0"/>
              </a:spcAft>
            </a:pPr>
            <a:r>
              <a:rPr lang="it-IT" dirty="0"/>
              <a:t>Testing(Ma tanto testing!)</a:t>
            </a:r>
          </a:p>
        </p:txBody>
      </p:sp>
      <p:sp>
        <p:nvSpPr>
          <p:cNvPr id="17" name="Ovale 270" descr="elemento decorativo">
            <a:extLst>
              <a:ext uri="{FF2B5EF4-FFF2-40B4-BE49-F238E27FC236}">
                <a16:creationId xmlns:a16="http://schemas.microsoft.com/office/drawing/2014/main" id="{A8F4EDB0-C386-4CCF-B742-D9788F7B7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741" y="4787996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+mj-lt"/>
            </a:endParaRPr>
          </a:p>
        </p:txBody>
      </p:sp>
      <p:sp>
        <p:nvSpPr>
          <p:cNvPr id="36" name="Segnaposto testo 35">
            <a:extLst>
              <a:ext uri="{FF2B5EF4-FFF2-40B4-BE49-F238E27FC236}">
                <a16:creationId xmlns:a16="http://schemas.microsoft.com/office/drawing/2014/main" id="{E14C2379-D648-4FA4-892B-A031C8CF38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>
              <a:spcAft>
                <a:spcPts val="0"/>
              </a:spcAft>
            </a:pPr>
            <a:r>
              <a:rPr lang="it-IT" dirty="0"/>
              <a:t>Fine </a:t>
            </a:r>
            <a:r>
              <a:rPr lang="it-IT" dirty="0" err="1"/>
              <a:t>Homework</a:t>
            </a:r>
            <a:endParaRPr lang="it-IT" dirty="0"/>
          </a:p>
        </p:txBody>
      </p:sp>
      <p:sp>
        <p:nvSpPr>
          <p:cNvPr id="13" name="Ovale 11" descr="elemento decorativo">
            <a:extLst>
              <a:ext uri="{FF2B5EF4-FFF2-40B4-BE49-F238E27FC236}">
                <a16:creationId xmlns:a16="http://schemas.microsoft.com/office/drawing/2014/main" id="{D62D13F9-C589-486F-8D76-6D51992A2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449" y="4782234"/>
            <a:ext cx="288000" cy="2880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 w="15875">
            <a:solidFill>
              <a:schemeClr val="bg2">
                <a:lumMod val="50000"/>
                <a:lumOff val="50000"/>
              </a:schemeClr>
            </a:solidFill>
          </a:ln>
          <a:effectLst>
            <a:glow rad="101600">
              <a:schemeClr val="bg2">
                <a:lumMod val="75000"/>
                <a:lumOff val="25000"/>
                <a:alpha val="6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+mj-lt"/>
            </a:endParaRPr>
          </a:p>
        </p:txBody>
      </p:sp>
      <p:sp>
        <p:nvSpPr>
          <p:cNvPr id="10" name="Rettangolo 7" descr="sequenza temporale">
            <a:extLst>
              <a:ext uri="{FF2B5EF4-FFF2-40B4-BE49-F238E27FC236}">
                <a16:creationId xmlns:a16="http://schemas.microsoft.com/office/drawing/2014/main" id="{2B8D0290-68FF-400B-B201-1F38FEE76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000" y="4913996"/>
            <a:ext cx="8424000" cy="20638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704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4FA16B2-6A61-4B79-B91C-B41F21F14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 lnSpcReduction="10000"/>
          </a:bodyPr>
          <a:lstStyle/>
          <a:p>
            <a:pPr algn="l" rtl="0"/>
            <a:r>
              <a:rPr lang="it-IT" dirty="0"/>
              <a:t>L’utente, una volta entrato grazie alle sue credenziali, tramite un menu a tendina, sceglierà se inviare un file, un messaggio, leggere un file, leggere un certificato oppure uscire. </a:t>
            </a:r>
          </a:p>
          <a:p>
            <a:pPr algn="l" rtl="0"/>
            <a:r>
              <a:rPr lang="it-IT" dirty="0"/>
              <a:t>Se si decide di inviare, un file o un messaggio che sia, sceglie prima a chi inviare e poi si entra nella fase di criptazione, ovvero utilizziamo la chiave pubblica del ricevente e la chiave privata del mandante per criptare il file od il messaggio, e creazione della firma.</a:t>
            </a:r>
          </a:p>
          <a:p>
            <a:pPr algn="l" rtl="0"/>
            <a:r>
              <a:rPr lang="it-IT" dirty="0"/>
              <a:t>Se invece, l’utente decide di leggere un file, questo deve scegliere quale digitando il titolo, e poi la fase di decriptazione a due punti, utilizzando la chiave privata del ricevente e la chiave pubblica del mandante.</a:t>
            </a:r>
          </a:p>
          <a:p>
            <a:pPr algn="l" rtl="0"/>
            <a:endParaRPr lang="it-IT" u="sng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C3BDFDC9-4869-4C68-88E9-E2BAB76B0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/>
              <a:t>Funzionamento Applicazione</a:t>
            </a:r>
          </a:p>
        </p:txBody>
      </p:sp>
      <p:pic>
        <p:nvPicPr>
          <p:cNvPr id="14" name="Segnaposto immagine 13">
            <a:extLst>
              <a:ext uri="{FF2B5EF4-FFF2-40B4-BE49-F238E27FC236}">
                <a16:creationId xmlns:a16="http://schemas.microsoft.com/office/drawing/2014/main" id="{8C81AFBB-51D7-4E68-81B5-2406559B61E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227" b="2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3389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BE71A9-3DD2-40A0-A793-8A327B78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95" y="2301622"/>
            <a:ext cx="4848225" cy="1260000"/>
          </a:xfr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Generazione chiavi e certificati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9E3F3D3-E33B-4CC0-A31E-7554F6BAE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25295" y="3561622"/>
            <a:ext cx="4848225" cy="1696907"/>
          </a:xfrm>
        </p:spPr>
        <p:txBody>
          <a:bodyPr rtlCol="0" anchor="t">
            <a:normAutofit/>
          </a:bodyPr>
          <a:lstStyle/>
          <a:p>
            <a:pPr rtl="0"/>
            <a:r>
              <a:rPr lang="it-IT" dirty="0"/>
              <a:t>Qui mostriamo la generazione delle chiavi e dei certificati per i tre utenti, Topolino, Paperino o Mario e delle esportazioni ed importazioni su </a:t>
            </a:r>
            <a:r>
              <a:rPr lang="it-IT" dirty="0" err="1"/>
              <a:t>Keystore</a:t>
            </a:r>
            <a:r>
              <a:rPr lang="it-IT" dirty="0"/>
              <a:t> dei certificati.</a:t>
            </a:r>
          </a:p>
          <a:p>
            <a:pPr rtl="0"/>
            <a:endParaRPr lang="it-IT" dirty="0"/>
          </a:p>
        </p:txBody>
      </p:sp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C6C81CB3-4218-457F-83AE-E6F634D8B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150" y="385762"/>
            <a:ext cx="5450941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6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1CE1DA-3FCD-4498-BCBB-3618ED94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spc="-80" dirty="0"/>
              <a:t>Criptazione e decriptazione</a:t>
            </a:r>
          </a:p>
        </p:txBody>
      </p:sp>
      <p:pic>
        <p:nvPicPr>
          <p:cNvPr id="13" name="Immagine 12" descr="icona di carta e penna">
            <a:extLst>
              <a:ext uri="{FF2B5EF4-FFF2-40B4-BE49-F238E27FC236}">
                <a16:creationId xmlns:a16="http://schemas.microsoft.com/office/drawing/2014/main" id="{CE889C08-FD1F-4AE0-9D82-E718A6E92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3997" y="832405"/>
            <a:ext cx="814387" cy="814387"/>
          </a:xfrm>
          <a:prstGeom prst="rect">
            <a:avLst/>
          </a:prstGeom>
        </p:spPr>
      </p:pic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BECD2AB-7B57-4093-A2C5-E0BA920385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Esempio di un file inviato e criptato.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97B01CB-70D1-4DA6-A9BF-B0BA77A16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it-IT" dirty="0"/>
              <a:t>Esempio dello stesso file, letto e decriptato.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B8E65F3-A019-4066-AF80-021EEBD0CF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2019E5F2-D64C-435F-B0AE-08D4CD5B3A8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521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4BA199-95B7-41B3-9A72-44BD819B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Firma digitale</a:t>
            </a:r>
          </a:p>
        </p:txBody>
      </p:sp>
      <p:pic>
        <p:nvPicPr>
          <p:cNvPr id="10" name="Immagine 9" descr="icona martelletto ">
            <a:extLst>
              <a:ext uri="{FF2B5EF4-FFF2-40B4-BE49-F238E27FC236}">
                <a16:creationId xmlns:a16="http://schemas.microsoft.com/office/drawing/2014/main" id="{4CC9C727-CD5E-461F-9DE1-B579A54D1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5140" y="609599"/>
            <a:ext cx="1171575" cy="1171575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4B0985-002E-41EF-80D7-888D43261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10725148" cy="3921601"/>
          </a:xfrm>
        </p:spPr>
        <p:txBody>
          <a:bodyPr rtlCol="0"/>
          <a:lstStyle/>
          <a:p>
            <a:pPr rtl="0"/>
            <a:r>
              <a:rPr lang="it-IT" dirty="0"/>
              <a:t>Spiegare l'influenza che questo evento storico ha avuto a livello mondiale</a:t>
            </a:r>
          </a:p>
        </p:txBody>
      </p:sp>
    </p:spTree>
    <p:extLst>
      <p:ext uri="{BB962C8B-B14F-4D97-AF65-F5344CB8AC3E}">
        <p14:creationId xmlns:p14="http://schemas.microsoft.com/office/powerpoint/2010/main" val="1330143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Dimostrazione Applicazione invio </a:t>
            </a:r>
          </a:p>
        </p:txBody>
      </p:sp>
      <p:pic>
        <p:nvPicPr>
          <p:cNvPr id="7" name="Immagine 6" descr="icona di lente di ingrandimento">
            <a:extLst>
              <a:ext uri="{FF2B5EF4-FFF2-40B4-BE49-F238E27FC236}">
                <a16:creationId xmlns:a16="http://schemas.microsoft.com/office/drawing/2014/main" id="{AAE36621-6FAB-4009-9D5C-CE767DF10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3815" y="8967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0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Dimostrazione Applicazione decriptazione e lettura </a:t>
            </a:r>
          </a:p>
        </p:txBody>
      </p:sp>
      <p:pic>
        <p:nvPicPr>
          <p:cNvPr id="7" name="Immagine 6" descr="icona di lente di ingrandimento">
            <a:extLst>
              <a:ext uri="{FF2B5EF4-FFF2-40B4-BE49-F238E27FC236}">
                <a16:creationId xmlns:a16="http://schemas.microsoft.com/office/drawing/2014/main" id="{AAE36621-6FAB-4009-9D5C-CE767DF10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3815" y="8967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64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104513_TF22736411" id="{77B4F02E-2082-4C16-88BE-3EF596424714}" vid="{2D6AC8E5-9E7E-4EB1-90C1-0558899DC86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3E21D3-7788-4819-8437-C5C4B0C5D46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063CD11F-9FDB-4628-B708-63BFB2D681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BF972C-B81A-46A3-BFB2-A01F0B5DBC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Eventi famosi nelle relazioni di storia</Template>
  <TotalTime>120</TotalTime>
  <Words>364</Words>
  <Application>Microsoft Office PowerPoint</Application>
  <PresentationFormat>Widescreen</PresentationFormat>
  <Paragraphs>38</Paragraphs>
  <Slides>10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Celestiale</vt:lpstr>
      <vt:lpstr>Primo Homework </vt:lpstr>
      <vt:lpstr>Presentazione progetto</vt:lpstr>
      <vt:lpstr>Progettazione</vt:lpstr>
      <vt:lpstr>Funzionamento Applicazione</vt:lpstr>
      <vt:lpstr>Generazione chiavi e certificati</vt:lpstr>
      <vt:lpstr>Criptazione e decriptazione</vt:lpstr>
      <vt:lpstr>Firma digitale</vt:lpstr>
      <vt:lpstr>Dimostrazione Applicazione invio </vt:lpstr>
      <vt:lpstr>Dimostrazione Applicazione decriptazione e lettura </vt:lpstr>
      <vt:lpstr>Fine presentazione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Primo Homework </dc:title>
  <dc:creator>MARIO SICIGNANO</dc:creator>
  <cp:lastModifiedBy>MARIO SICIGNANO</cp:lastModifiedBy>
  <cp:revision>6</cp:revision>
  <dcterms:created xsi:type="dcterms:W3CDTF">2021-11-20T09:33:43Z</dcterms:created>
  <dcterms:modified xsi:type="dcterms:W3CDTF">2021-11-20T11:34:17Z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