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1" r:id="rId7"/>
    <p:sldId id="262" r:id="rId8"/>
    <p:sldId id="272" r:id="rId9"/>
    <p:sldId id="274" r:id="rId10"/>
    <p:sldId id="276" r:id="rId11"/>
    <p:sldId id="275" r:id="rId12"/>
    <p:sldId id="277" r:id="rId13"/>
    <p:sldId id="257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20/11/2021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20/11/2021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1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7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1484253"/>
          </a:xfrm>
        </p:spPr>
        <p:txBody>
          <a:bodyPr rtlCol="0"/>
          <a:lstStyle/>
          <a:p>
            <a:pPr rtl="0"/>
            <a:r>
              <a:rPr lang="it-IT" dirty="0"/>
              <a:t>Primo </a:t>
            </a:r>
            <a:r>
              <a:rPr lang="it-IT" dirty="0" err="1"/>
              <a:t>Homework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2259A3-259F-42AA-9655-6C5F1231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75" y="381000"/>
            <a:ext cx="3059750" cy="304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8277FA-6FC0-49E5-8694-C272279D5FBE}"/>
              </a:ext>
            </a:extLst>
          </p:cNvPr>
          <p:cNvSpPr txBox="1"/>
          <p:nvPr/>
        </p:nvSpPr>
        <p:spPr>
          <a:xfrm>
            <a:off x="7305675" y="4752975"/>
            <a:ext cx="385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Maraniello</a:t>
            </a:r>
          </a:p>
          <a:p>
            <a:r>
              <a:rPr lang="it-IT" dirty="0"/>
              <a:t>Antonio Trapanese</a:t>
            </a:r>
          </a:p>
          <a:p>
            <a:r>
              <a:rPr lang="it-IT" dirty="0"/>
              <a:t>Mario Sicignano		M63001187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u="sng" dirty="0"/>
              <a:t>Fine presentazione </a:t>
            </a:r>
            <a:endParaRPr lang="it-IT" dirty="0"/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it-IT" sz="6000" u="sng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Presentazione progetto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3134308"/>
            <a:ext cx="4400550" cy="20166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l’esecuzione di questo </a:t>
            </a:r>
            <a:r>
              <a:rPr lang="it-IT" dirty="0" err="1"/>
              <a:t>Homework</a:t>
            </a:r>
            <a:r>
              <a:rPr lang="it-IT" dirty="0"/>
              <a:t>, abbiamo creato un programma che simula lo scambio di messaggi con un modello di scambio a criptazione e decriptazione a due fasi.</a:t>
            </a:r>
          </a:p>
        </p:txBody>
      </p:sp>
      <p:pic>
        <p:nvPicPr>
          <p:cNvPr id="6" name="Segnaposto contenuto 5" descr="Espressioni matematiche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</a:t>
            </a:r>
          </a:p>
        </p:txBody>
      </p:sp>
      <p:pic>
        <p:nvPicPr>
          <p:cNvPr id="24" name="Immagine 23" descr="icona calendario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9" y="868126"/>
            <a:ext cx="742950" cy="74295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45" y="1944004"/>
            <a:ext cx="10840914" cy="1032826"/>
          </a:xfrm>
        </p:spPr>
        <p:txBody>
          <a:bodyPr rtlCol="0"/>
          <a:lstStyle/>
          <a:p>
            <a:pPr rtl="0"/>
            <a:r>
              <a:rPr lang="it-IT" dirty="0"/>
              <a:t>Per prima fase di progettazione del nostro </a:t>
            </a:r>
            <a:r>
              <a:rPr lang="it-IT" dirty="0" err="1"/>
              <a:t>Homework</a:t>
            </a:r>
            <a:r>
              <a:rPr lang="it-IT" dirty="0"/>
              <a:t>, abbiamo quindi pensato a costruire un’applicazione in ambiente di sviluppo Eclipse che simulasse lo scambio di messaggi tra entità. Le tre entità costruite, una volta loggate nell’applicativo tramite </a:t>
            </a:r>
            <a:r>
              <a:rPr lang="it-IT" i="1" dirty="0"/>
              <a:t>nome utente</a:t>
            </a:r>
            <a:r>
              <a:rPr lang="it-IT" dirty="0"/>
              <a:t> e </a:t>
            </a:r>
            <a:r>
              <a:rPr lang="it-IT" i="1" dirty="0"/>
              <a:t>password, </a:t>
            </a:r>
            <a:r>
              <a:rPr lang="it-IT" dirty="0"/>
              <a:t>possono decidere di scambiarsi dei messaggi. A questo punto è già avventa la generazione del </a:t>
            </a:r>
            <a:r>
              <a:rPr lang="it-IT" dirty="0" err="1"/>
              <a:t>keystore</a:t>
            </a:r>
            <a:r>
              <a:rPr lang="it-IT" dirty="0"/>
              <a:t> per i 3 utenti, con scambio delle chiavi pubbliche attraverso i certificati.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Sviluppo App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</a:t>
            </a:r>
            <a:r>
              <a:rPr lang="it-IT" dirty="0" err="1"/>
              <a:t>Keystore</a:t>
            </a:r>
            <a:endParaRPr lang="it-IT" dirty="0"/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Certificati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Testing(Ma tanto testing!)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Fine </a:t>
            </a:r>
            <a:r>
              <a:rPr lang="it-IT" dirty="0" err="1"/>
              <a:t>Homework</a:t>
            </a:r>
            <a:endParaRPr lang="it-IT" dirty="0"/>
          </a:p>
        </p:txBody>
      </p:sp>
      <p:sp>
        <p:nvSpPr>
          <p:cNvPr id="13" name="Ovale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algn="l" rtl="0"/>
            <a:r>
              <a:rPr lang="it-IT" dirty="0"/>
              <a:t>L’utente, una volta entrato grazie alle sue credenziali, tramite un menu a tendina, sceglierà se inviare un file, un messaggio, leggere un file, leggere un certificato oppure uscire. </a:t>
            </a:r>
          </a:p>
          <a:p>
            <a:pPr algn="l" rtl="0"/>
            <a:r>
              <a:rPr lang="it-IT" dirty="0"/>
              <a:t>Se si decide di inviare, un file o un messaggio che sia, sceglie prima a chi inviare e poi si entra nella fase di criptazione, ovvero utilizziamo la chiave pubblica del ricevente e la chiave privata del mandante per criptare il file od il messaggio, e creazione della firma.</a:t>
            </a:r>
          </a:p>
          <a:p>
            <a:pPr algn="l" rtl="0"/>
            <a:r>
              <a:rPr lang="it-IT" dirty="0"/>
              <a:t>Se invece, l’utente decide di leggere un file, questo deve scegliere quale digitando il titolo, e abbiamo poi la fase di decriptazione a due punti, utilizzando la chiave privata del ricevente e la chiave pubblica del mandante.</a:t>
            </a:r>
          </a:p>
          <a:p>
            <a:pPr algn="l" rtl="0"/>
            <a:endParaRPr lang="it-IT" u="sng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3BDFDC9-4869-4C68-88E9-E2BAB76B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Funzionamento Applicazione</a:t>
            </a: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8C81AFBB-51D7-4E68-81B5-2406559B6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27" b="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95" y="2301622"/>
            <a:ext cx="4848225" cy="12600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Generazione chiavi e certificati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295" y="3561622"/>
            <a:ext cx="4848225" cy="1696907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/>
              <a:t>Qui mostriamo la generazione delle chiavi e dei certificati per i tre utenti, Topolino, Paperino o Mario e delle esportazioni ed importazioni su </a:t>
            </a:r>
            <a:r>
              <a:rPr lang="it-IT" dirty="0" err="1"/>
              <a:t>Keystore</a:t>
            </a:r>
            <a:r>
              <a:rPr lang="it-IT" dirty="0"/>
              <a:t> dei certificati.</a:t>
            </a:r>
          </a:p>
          <a:p>
            <a:pPr rtl="0"/>
            <a:endParaRPr lang="it-IT" dirty="0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C81CB3-4218-457F-83AE-E6F634D8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85762"/>
            <a:ext cx="5450941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Criptazione e decriptazione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97" y="832405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Esempio di un file inviato e criptato.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Esempio dello stesso file, letto e decriptato.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8E65F3-A019-4066-AF80-021EEBD0C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019E5F2-D64C-435F-B0AE-08D4CD5B3A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Firma digitale</a:t>
            </a:r>
          </a:p>
        </p:txBody>
      </p:sp>
      <p:pic>
        <p:nvPicPr>
          <p:cNvPr id="10" name="Immagine 9" descr="icona martelletto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140" y="609599"/>
            <a:ext cx="1171575" cy="11715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10725148" cy="3921601"/>
          </a:xfrm>
        </p:spPr>
        <p:txBody>
          <a:bodyPr rtlCol="0"/>
          <a:lstStyle/>
          <a:p>
            <a:pPr rtl="0"/>
            <a:r>
              <a:rPr lang="it-IT" dirty="0"/>
              <a:t>Spiegare l'influenza che questo evento storico ha avuto a livello mondiale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invio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decriptazione e lettura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Eventi famosi nelle relazioni di storia</Template>
  <TotalTime>115</TotalTime>
  <Words>355</Words>
  <Application>Microsoft Office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Celestiale</vt:lpstr>
      <vt:lpstr>Primo Homework </vt:lpstr>
      <vt:lpstr>Presentazione progetto</vt:lpstr>
      <vt:lpstr>Progettazione</vt:lpstr>
      <vt:lpstr>Funzionamento Applicazione</vt:lpstr>
      <vt:lpstr>Generazione chiavi e certificati</vt:lpstr>
      <vt:lpstr>Criptazione e decriptazione</vt:lpstr>
      <vt:lpstr>Firma digitale</vt:lpstr>
      <vt:lpstr>Dimostrazione Applicazione invio </vt:lpstr>
      <vt:lpstr>Dimostrazione Applicazione decriptazione e lettura </vt:lpstr>
      <vt:lpstr>Fine presentazione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Homework </dc:title>
  <dc:creator>MARIO SICIGNANO</dc:creator>
  <cp:lastModifiedBy>MARIO SICIGNANO</cp:lastModifiedBy>
  <cp:revision>3</cp:revision>
  <dcterms:created xsi:type="dcterms:W3CDTF">2021-11-20T09:33:43Z</dcterms:created>
  <dcterms:modified xsi:type="dcterms:W3CDTF">2021-11-20T11:29:11Z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