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5638" y="446932"/>
            <a:ext cx="7766936" cy="1646302"/>
          </a:xfrm>
        </p:spPr>
        <p:txBody>
          <a:bodyPr/>
          <a:lstStyle/>
          <a:p>
            <a:pPr algn="l"/>
            <a:r>
              <a:rPr lang="es-CO" dirty="0" smtClean="0"/>
              <a:t>CIRCULACIÓN EN EL METRO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2151" y="2904616"/>
            <a:ext cx="7715898" cy="1499959"/>
          </a:xfrm>
        </p:spPr>
        <p:txBody>
          <a:bodyPr>
            <a:normAutofit/>
          </a:bodyPr>
          <a:lstStyle/>
          <a:p>
            <a:pPr algn="l"/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PROBLEMÁTICA</a:t>
            </a:r>
          </a:p>
          <a:p>
            <a:pPr algn="ctr"/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Gran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afluencia de gente en las puertas de los 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vagones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del Metro, al momento de entrar o salir, que 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hace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que la circulación sea muy difícil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7" y="4404575"/>
            <a:ext cx="2981996" cy="130213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941" y="4404575"/>
            <a:ext cx="2607738" cy="130213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777" y="4404575"/>
            <a:ext cx="2034862" cy="128056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532" y="0"/>
            <a:ext cx="1668468" cy="271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55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SOLUCIÓN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Categorizar los vagones del Metro según los </a:t>
            </a:r>
            <a:r>
              <a:rPr lang="es-C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trayectos </a:t>
            </a:r>
            <a:r>
              <a:rPr lang="es-CO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 viaje de las personas. </a:t>
            </a:r>
          </a:p>
          <a:p>
            <a:pPr algn="just"/>
            <a:r>
              <a:rPr lang="es-CO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Recolectar información de los pasajeros acerca de </a:t>
            </a:r>
            <a:r>
              <a:rPr lang="es-C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 </a:t>
            </a:r>
            <a:r>
              <a:rPr lang="es-CO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punto de destino en el metro, y a partir de los </a:t>
            </a:r>
            <a:r>
              <a:rPr lang="es-C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datos </a:t>
            </a:r>
            <a:r>
              <a:rPr lang="es-CO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obtenidos, designar un vagón específico para </a:t>
            </a:r>
            <a:r>
              <a:rPr lang="es-C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los </a:t>
            </a:r>
            <a:r>
              <a:rPr lang="es-CO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pasajeros según la estación en la que deban </a:t>
            </a:r>
            <a:r>
              <a:rPr lang="es-C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bajarse </a:t>
            </a:r>
            <a:r>
              <a:rPr lang="es-CO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(Teniendo en cuenta </a:t>
            </a:r>
            <a:r>
              <a:rPr lang="es-C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cuáles </a:t>
            </a:r>
            <a:r>
              <a:rPr lang="es-CO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son las </a:t>
            </a:r>
            <a:r>
              <a:rPr lang="es-C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estaciones </a:t>
            </a:r>
            <a:r>
              <a:rPr lang="es-CO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más demandadas y las menos demandadas, </a:t>
            </a:r>
            <a:r>
              <a:rPr lang="es-C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 </a:t>
            </a:r>
            <a:r>
              <a:rPr lang="es-CO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designar más vagones para las primeras, y </a:t>
            </a:r>
            <a:r>
              <a:rPr lang="es-C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menos </a:t>
            </a:r>
            <a:r>
              <a:rPr lang="es-CO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 las segundas).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532" y="0"/>
            <a:ext cx="1668468" cy="27129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5" y="4449878"/>
            <a:ext cx="4285176" cy="240812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90" y="87782"/>
            <a:ext cx="3930918" cy="18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681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BENEFICIOS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La gente puede adquirir un mayor orden en el </a:t>
            </a:r>
            <a:r>
              <a:rPr lang="es-CO" dirty="0" smtClean="0"/>
              <a:t>momento </a:t>
            </a:r>
            <a:r>
              <a:rPr lang="es-CO" dirty="0"/>
              <a:t>de ingresar al Metro</a:t>
            </a:r>
            <a:r>
              <a:rPr lang="es-CO" dirty="0" smtClean="0"/>
              <a:t>.</a:t>
            </a:r>
          </a:p>
          <a:p>
            <a:pPr algn="just"/>
            <a:r>
              <a:rPr lang="es-CO" dirty="0" smtClean="0"/>
              <a:t>Tendrán </a:t>
            </a:r>
            <a:r>
              <a:rPr lang="es-CO" dirty="0"/>
              <a:t>designado un punto específico para abordar </a:t>
            </a:r>
            <a:r>
              <a:rPr lang="es-CO" dirty="0" smtClean="0"/>
              <a:t>el vagón.</a:t>
            </a:r>
            <a:endParaRPr lang="es-CO" dirty="0"/>
          </a:p>
          <a:p>
            <a:pPr algn="just"/>
            <a:r>
              <a:rPr lang="es-CO" dirty="0"/>
              <a:t>En cada vagón albergaremos gente (en lo posible) </a:t>
            </a:r>
            <a:r>
              <a:rPr lang="es-CO" dirty="0" smtClean="0"/>
              <a:t>que </a:t>
            </a:r>
            <a:r>
              <a:rPr lang="es-CO" dirty="0"/>
              <a:t>tenga un mismo </a:t>
            </a:r>
            <a:r>
              <a:rPr lang="es-CO" dirty="0" smtClean="0"/>
              <a:t>destino</a:t>
            </a:r>
            <a:r>
              <a:rPr lang="es-CO" dirty="0"/>
              <a:t>, por lo que las salidas y </a:t>
            </a:r>
            <a:r>
              <a:rPr lang="es-CO" dirty="0" smtClean="0"/>
              <a:t>entradas </a:t>
            </a:r>
            <a:r>
              <a:rPr lang="es-CO" dirty="0"/>
              <a:t>empezarán a tener un único flujo, y serán </a:t>
            </a:r>
            <a:r>
              <a:rPr lang="es-CO" dirty="0" smtClean="0"/>
              <a:t>más </a:t>
            </a:r>
            <a:r>
              <a:rPr lang="es-CO" dirty="0"/>
              <a:t>fáciles de controlar</a:t>
            </a:r>
            <a:r>
              <a:rPr lang="es-CO" dirty="0" smtClean="0"/>
              <a:t>.</a:t>
            </a:r>
          </a:p>
          <a:p>
            <a:r>
              <a:rPr lang="es-CO" dirty="0"/>
              <a:t>La implementación de esta solución tiene un bajo </a:t>
            </a:r>
            <a:r>
              <a:rPr lang="es-CO" dirty="0" smtClean="0"/>
              <a:t>costo, </a:t>
            </a:r>
            <a:r>
              <a:rPr lang="es-CO" dirty="0"/>
              <a:t>e implicaría un aumento en la </a:t>
            </a:r>
            <a:r>
              <a:rPr lang="es-CO" dirty="0" smtClean="0"/>
              <a:t>cultura ciudadana </a:t>
            </a:r>
            <a:r>
              <a:rPr lang="es-CO" dirty="0"/>
              <a:t>y en la llamada “Cultura Metro”</a:t>
            </a:r>
          </a:p>
          <a:p>
            <a:pPr algn="just"/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532" y="0"/>
            <a:ext cx="1668468" cy="27129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25" y="53908"/>
            <a:ext cx="2817254" cy="18764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0" y="4926437"/>
            <a:ext cx="4865062" cy="19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097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ANÁLISIS COMPETITIVO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Competencia: Generar una solución para disminuir </a:t>
            </a:r>
            <a:r>
              <a:rPr lang="es-CO" dirty="0" smtClean="0"/>
              <a:t>la congestión </a:t>
            </a:r>
            <a:r>
              <a:rPr lang="es-CO" dirty="0"/>
              <a:t>de los pasajeros en el metro de </a:t>
            </a:r>
            <a:r>
              <a:rPr lang="es-CO" dirty="0" smtClean="0"/>
              <a:t>Medellín</a:t>
            </a:r>
            <a:r>
              <a:rPr lang="es-CO" dirty="0"/>
              <a:t>, tanto en la entrada y salida de los </a:t>
            </a:r>
            <a:r>
              <a:rPr lang="es-CO" dirty="0" smtClean="0"/>
              <a:t>vagones</a:t>
            </a:r>
            <a:r>
              <a:rPr lang="es-CO" dirty="0"/>
              <a:t>, como en la circulación dentro de los mismos</a:t>
            </a:r>
            <a:r>
              <a:rPr lang="es-CO" dirty="0" smtClean="0"/>
              <a:t>.</a:t>
            </a:r>
          </a:p>
          <a:p>
            <a:pPr algn="just"/>
            <a:r>
              <a:rPr lang="es-CO" dirty="0"/>
              <a:t>Existen algunas iniciativas para el mismo </a:t>
            </a:r>
            <a:r>
              <a:rPr lang="es-CO" dirty="0" smtClean="0"/>
              <a:t>problema….</a:t>
            </a:r>
          </a:p>
          <a:p>
            <a:pPr algn="just"/>
            <a:r>
              <a:rPr lang="es-CO" dirty="0"/>
              <a:t>Ventaja única: bajo costo, generación de cultura </a:t>
            </a:r>
            <a:r>
              <a:rPr lang="es-CO" dirty="0" smtClean="0"/>
              <a:t>en las </a:t>
            </a:r>
            <a:r>
              <a:rPr lang="es-CO" dirty="0"/>
              <a:t>personas, fomentar el orden en espacios </a:t>
            </a:r>
            <a:r>
              <a:rPr lang="es-CO" dirty="0" smtClean="0"/>
              <a:t>públicos</a:t>
            </a:r>
            <a:r>
              <a:rPr lang="es-CO" dirty="0"/>
              <a:t>. </a:t>
            </a:r>
            <a:endParaRPr lang="es-CO" dirty="0" smtClean="0"/>
          </a:p>
          <a:p>
            <a:pPr algn="just"/>
            <a:r>
              <a:rPr lang="es-CO" dirty="0"/>
              <a:t>Riesgos: Confusión inicial en los usuarios. </a:t>
            </a:r>
            <a:r>
              <a:rPr lang="es-CO" dirty="0" smtClean="0"/>
              <a:t>Trabajo de </a:t>
            </a:r>
            <a:r>
              <a:rPr lang="es-CO" dirty="0"/>
              <a:t>sensibilización puede tomar tiempo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532" y="0"/>
            <a:ext cx="1668468" cy="27129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33" y="4947097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251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285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CIRCULACIÓN EN EL METRO</vt:lpstr>
      <vt:lpstr>SOLUCIÓN</vt:lpstr>
      <vt:lpstr>BENEFICIOS</vt:lpstr>
      <vt:lpstr>ANÁLISIS COMPETITIVO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CIRCULACION EN EL METRO</dc:title>
  <dc:creator>Mateo Salazar Robledo</dc:creator>
  <cp:lastModifiedBy>Mateo Salazar Robledo</cp:lastModifiedBy>
  <cp:revision>7</cp:revision>
  <dcterms:created xsi:type="dcterms:W3CDTF">2015-08-11T05:21:14Z</dcterms:created>
  <dcterms:modified xsi:type="dcterms:W3CDTF">2015-08-11T06:20:38Z</dcterms:modified>
</cp:coreProperties>
</file>