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17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1515F-0BFD-489A-83BC-3C4AE07EF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54220"/>
          </a:xfrm>
        </p:spPr>
        <p:txBody>
          <a:bodyPr/>
          <a:lstStyle/>
          <a:p>
            <a:r>
              <a:rPr lang="es-CO" dirty="0" err="1"/>
              <a:t>Lab</a:t>
            </a:r>
            <a:r>
              <a:rPr lang="es-CO" dirty="0"/>
              <a:t> 3- Algoritmos 2021-2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C1E02-BD19-4767-8DFA-33F6E33F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Andres leonardo Leguizamon Gutierrez</a:t>
            </a:r>
          </a:p>
          <a:p>
            <a:r>
              <a:rPr lang="es-CO" dirty="0"/>
              <a:t>Diaz Muñoz, Mateo Alejandro</a:t>
            </a:r>
          </a:p>
          <a:p>
            <a:r>
              <a:rPr lang="es-CO" dirty="0"/>
              <a:t>Herrera Muñoz, Mateo</a:t>
            </a:r>
          </a:p>
          <a:p>
            <a:r>
              <a:rPr lang="es-CO" sz="1800" b="0" i="0" dirty="0">
                <a:effectLst/>
                <a:latin typeface="Arial" panose="020B0604020202020204" pitchFamily="34" charset="0"/>
              </a:rPr>
              <a:t>Vivas Acosta, Mateo Andrés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98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9EB3C-60ED-475B-91A2-93391F7E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443841" cy="1905000"/>
          </a:xfrm>
        </p:spPr>
        <p:txBody>
          <a:bodyPr>
            <a:normAutofit fontScale="90000"/>
          </a:bodyPr>
          <a:lstStyle/>
          <a:p>
            <a:r>
              <a:rPr lang="es-MX" dirty="0"/>
              <a:t>¿Qué hacer si la función no pasa por cero en el rango descrito?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30F6A-9CBB-46CD-A4D1-71CA541F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8"/>
            <a:ext cx="8117917" cy="3581401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Según el algoritmo original es necesario que en un principio la evaluación de los extremos en el polinomio de un resultado menor a 0.</a:t>
            </a:r>
          </a:p>
          <a:p>
            <a:r>
              <a:rPr lang="es-CO" dirty="0"/>
              <a:t>Si esto no sucede se podría descartar, pero dejaría de lado escenarios específicos que si tienen </a:t>
            </a:r>
            <a:r>
              <a:rPr lang="es-CO" dirty="0" err="1"/>
              <a:t>raices</a:t>
            </a:r>
            <a:r>
              <a:rPr lang="es-CO" dirty="0"/>
              <a:t>.</a:t>
            </a:r>
          </a:p>
          <a:p>
            <a:r>
              <a:rPr lang="es-CO" dirty="0"/>
              <a:t>Se podría establecer un método en el cual, mediante un árbol se realizaran todos los escenarios posibles de decisión respecto a los segmentos elegidos, eventualmente uno caerá n la raíz, de no ser así el limite de los segmentos diferirá ínfimamente respecto al punto central entre estos y se podría descartar evaluándolo y tomando este resultado frente a 0</a:t>
            </a:r>
          </a:p>
          <a:p>
            <a:r>
              <a:rPr lang="es-CO" dirty="0"/>
              <a:t>Usar derivadas para buscar mínimos locales y no únicamente </a:t>
            </a:r>
            <a:r>
              <a:rPr lang="es-CO" dirty="0" err="1"/>
              <a:t>raices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B0984-F021-4685-BAE7-E80649F3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688246" y="189270"/>
            <a:ext cx="12526954" cy="64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7C3A-C30E-46DD-A3ED-7D517C5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¿Puede su algoritmo encontrar más de una raíz?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1187F-03EA-4BEF-A988-02886779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600360" cy="3124201"/>
          </a:xfrm>
        </p:spPr>
        <p:txBody>
          <a:bodyPr/>
          <a:lstStyle/>
          <a:p>
            <a:r>
              <a:rPr lang="es-CO" dirty="0"/>
              <a:t>Según como se plantea no, pero puede hacerlo si se maneja una recursión frente a todos los “cortes” posibles (limitándonos al criterio del margen de error)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3F4E15-7558-43EE-8796-EFE936E21F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90712" y="189270"/>
            <a:ext cx="12526954" cy="6479459"/>
          </a:xfrm>
          <a:prstGeom prst="rect">
            <a:avLst/>
          </a:prstGeom>
        </p:spPr>
      </p:pic>
      <p:pic>
        <p:nvPicPr>
          <p:cNvPr id="1026" name="Picture 2" descr="ARBOLES BINARIOS | Flashcards">
            <a:extLst>
              <a:ext uri="{FF2B5EF4-FFF2-40B4-BE49-F238E27FC236}">
                <a16:creationId xmlns:a16="http://schemas.microsoft.com/office/drawing/2014/main" id="{6D12BCC6-E19B-45B5-9159-0D89DAC1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73" y="1647328"/>
            <a:ext cx="5767772" cy="46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B1A50-25E7-4FFD-BAE0-D445678C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variaciones en la bisección pueden mejorar la velocidad de convergencia?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95AEF-3067-40C1-AA6B-67901A9E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Frente al algoritmo original, no…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221F58-2DAD-43E7-A03D-1F8B0E08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82015" y="189270"/>
            <a:ext cx="12526954" cy="64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29</TotalTime>
  <Words>215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Lab 3- Algoritmos 2021-2</vt:lpstr>
      <vt:lpstr>¿Qué hacer si la función no pasa por cero en el rango descrito?</vt:lpstr>
      <vt:lpstr>¿Puede su algoritmo encontrar más de una raíz? </vt:lpstr>
      <vt:lpstr>¿Qué variaciones en la bisección pueden mejorar la velocidad de convergencia?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3- Algoritmos 2021-2</dc:title>
  <dc:creator>Andres Leonardo Leguizamon Gutierrez</dc:creator>
  <cp:lastModifiedBy>Andres Leonardo Leguizamon Gutierrez</cp:lastModifiedBy>
  <cp:revision>1</cp:revision>
  <dcterms:created xsi:type="dcterms:W3CDTF">2021-12-06T05:32:38Z</dcterms:created>
  <dcterms:modified xsi:type="dcterms:W3CDTF">2021-12-06T06:01:59Z</dcterms:modified>
</cp:coreProperties>
</file>