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5" r:id="rId4"/>
    <p:sldId id="259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524F-2CB8-4927-AA56-55ED7DEA1736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945CD-6F67-461E-A8DF-CA31BA8BC7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37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Muchas de las herramientas de automatización son basadas en </a:t>
            </a:r>
            <a:r>
              <a:rPr lang="es-CO" dirty="0" err="1"/>
              <a:t>selenium</a:t>
            </a:r>
            <a:r>
              <a:rPr lang="es-CO" dirty="0"/>
              <a:t>, </a:t>
            </a:r>
            <a:r>
              <a:rPr lang="es-CO" dirty="0" err="1"/>
              <a:t>cypres</a:t>
            </a:r>
            <a:r>
              <a:rPr lang="es-CO" dirty="0"/>
              <a:t> no lo 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45CD-6F67-461E-A8DF-CA31BA8BC71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7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16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7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70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02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3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45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48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0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9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E820-2D07-43A8-BE03-F4A664327425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0AB9AF-AE27-488F-9EBA-99777C5BF3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69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55AEAA0-EC6A-41BA-8411-E4B1B8FFB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4492935"/>
            <a:ext cx="8637072" cy="1071095"/>
          </a:xfrm>
        </p:spPr>
        <p:txBody>
          <a:bodyPr/>
          <a:lstStyle/>
          <a:p>
            <a:r>
              <a:rPr lang="en-US" dirty="0"/>
              <a:t>/html[1]/body[1]/div[1]/form[1]/div[5]/div[1]/div[2]/div[2]/div[1]/div[1]/div[1]/div[1]/ul[1]/li[2]/label[1]</a:t>
            </a:r>
            <a:endParaRPr lang="es-CO" dirty="0"/>
          </a:p>
        </p:txBody>
      </p:sp>
      <p:pic>
        <p:nvPicPr>
          <p:cNvPr id="1026" name="Picture 2" descr="Resultado de imagen para cypress io">
            <a:extLst>
              <a:ext uri="{FF2B5EF4-FFF2-40B4-BE49-F238E27FC236}">
                <a16:creationId xmlns:a16="http://schemas.microsoft.com/office/drawing/2014/main" id="{9B485B7F-ACE9-4446-A18E-BA5BF21F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24" y="-720414"/>
            <a:ext cx="10071918" cy="40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B759-2625-4916-B3ED-0EDDE012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b="1" dirty="0"/>
              <a:t>¿Qué es </a:t>
            </a:r>
            <a:r>
              <a:rPr lang="es-CO" sz="4400" b="1" dirty="0" err="1"/>
              <a:t>Cypress</a:t>
            </a:r>
            <a:r>
              <a:rPr lang="es-CO" sz="44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3115D6-8717-40F7-8AA4-4ED55507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07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O" sz="2800" dirty="0" err="1"/>
              <a:t>Cypress</a:t>
            </a:r>
            <a:r>
              <a:rPr lang="es-CO" sz="2800" dirty="0"/>
              <a:t> es una herramienta de automatización </a:t>
            </a:r>
            <a:r>
              <a:rPr lang="es-CO" sz="2800" dirty="0" err="1"/>
              <a:t>front</a:t>
            </a:r>
            <a:r>
              <a:rPr lang="es-CO" sz="2800" dirty="0"/>
              <a:t> </a:t>
            </a:r>
            <a:r>
              <a:rPr lang="es-CO" sz="2800" dirty="0" err="1"/>
              <a:t>end</a:t>
            </a:r>
            <a:endParaRPr lang="es-CO" sz="2800" dirty="0"/>
          </a:p>
          <a:p>
            <a:r>
              <a:rPr lang="es-CO" sz="2800" dirty="0"/>
              <a:t>No esta basada en </a:t>
            </a:r>
            <a:r>
              <a:rPr lang="es-CO" sz="2800" dirty="0" err="1"/>
              <a:t>selenium</a:t>
            </a:r>
            <a:endParaRPr lang="es-CO" sz="2800" dirty="0"/>
          </a:p>
          <a:p>
            <a:r>
              <a:rPr lang="es-CO" sz="2800" dirty="0"/>
              <a:t>Framework </a:t>
            </a:r>
            <a:r>
              <a:rPr lang="es-CO" sz="2800" u="sng" dirty="0"/>
              <a:t>todo</a:t>
            </a:r>
            <a:r>
              <a:rPr lang="es-CO" sz="2800" dirty="0"/>
              <a:t> en uno </a:t>
            </a:r>
            <a:r>
              <a:rPr lang="es-CO" sz="2800" dirty="0" err="1"/>
              <a:t>end</a:t>
            </a:r>
            <a:r>
              <a:rPr lang="es-CO" sz="2800" dirty="0"/>
              <a:t> </a:t>
            </a:r>
            <a:r>
              <a:rPr lang="es-CO" sz="2800" dirty="0" err="1"/>
              <a:t>to</a:t>
            </a:r>
            <a:r>
              <a:rPr lang="es-CO" sz="2800" dirty="0"/>
              <a:t> </a:t>
            </a:r>
            <a:r>
              <a:rPr lang="es-CO" sz="2800" dirty="0" err="1"/>
              <a:t>end</a:t>
            </a:r>
            <a:endParaRPr lang="es-CO" sz="2800" dirty="0"/>
          </a:p>
          <a:p>
            <a:r>
              <a:rPr lang="es-CO" sz="2800" dirty="0"/>
              <a:t>Funciona en cualquier </a:t>
            </a:r>
            <a:r>
              <a:rPr lang="es-CO" sz="2800" dirty="0" err="1"/>
              <a:t>framework</a:t>
            </a:r>
            <a:r>
              <a:rPr lang="es-CO" sz="2800" dirty="0"/>
              <a:t> </a:t>
            </a:r>
            <a:r>
              <a:rPr lang="es-CO" sz="2800" dirty="0" err="1"/>
              <a:t>front-end</a:t>
            </a:r>
            <a:endParaRPr lang="es-CO" sz="2800" dirty="0"/>
          </a:p>
          <a:p>
            <a:r>
              <a:rPr lang="es-CO" sz="2800" dirty="0"/>
              <a:t>Los test son escritos en JavaScript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2845855-7FB4-484E-B36D-B6D913C7B8A4}"/>
              </a:ext>
            </a:extLst>
          </p:cNvPr>
          <p:cNvGrpSpPr/>
          <p:nvPr/>
        </p:nvGrpSpPr>
        <p:grpSpPr>
          <a:xfrm>
            <a:off x="9008667" y="1825625"/>
            <a:ext cx="3183333" cy="4119832"/>
            <a:chOff x="8710493" y="1618200"/>
            <a:chExt cx="3183333" cy="4119832"/>
          </a:xfrm>
        </p:grpSpPr>
        <p:pic>
          <p:nvPicPr>
            <p:cNvPr id="1026" name="Picture 2" descr="Resultado de imagen para selenium">
              <a:extLst>
                <a:ext uri="{FF2B5EF4-FFF2-40B4-BE49-F238E27FC236}">
                  <a16:creationId xmlns:a16="http://schemas.microsoft.com/office/drawing/2014/main" id="{67DC248E-E9CC-4412-A69D-9516FC880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0793" y="2738168"/>
              <a:ext cx="1985955" cy="1742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n relacionada">
              <a:extLst>
                <a:ext uri="{FF2B5EF4-FFF2-40B4-BE49-F238E27FC236}">
                  <a16:creationId xmlns:a16="http://schemas.microsoft.com/office/drawing/2014/main" id="{E534B311-D58A-4D42-A60D-11FEF751D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0493" y="1618200"/>
              <a:ext cx="3183333" cy="411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2569C679-CFE7-4886-BA23-053BBDEF0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341" y="4505538"/>
            <a:ext cx="1514988" cy="15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9EC65-FEEE-400D-AF53-D029A482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b="1" dirty="0"/>
              <a:t>Prerrequisitos </a:t>
            </a:r>
          </a:p>
        </p:txBody>
      </p:sp>
      <p:pic>
        <p:nvPicPr>
          <p:cNvPr id="2050" name="Picture 2" descr="Resultado de imagen para node+npm">
            <a:extLst>
              <a:ext uri="{FF2B5EF4-FFF2-40B4-BE49-F238E27FC236}">
                <a16:creationId xmlns:a16="http://schemas.microsoft.com/office/drawing/2014/main" id="{5AB9C16E-D856-4FAA-9ABB-6577553A8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13" y="1781968"/>
            <a:ext cx="8461813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6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F9E63-090F-4615-B388-9F5834C1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8" y="691945"/>
            <a:ext cx="9603275" cy="1049235"/>
          </a:xfrm>
        </p:spPr>
        <p:txBody>
          <a:bodyPr>
            <a:normAutofit/>
          </a:bodyPr>
          <a:lstStyle/>
          <a:p>
            <a:r>
              <a:rPr lang="es-CO" sz="4400" b="1" dirty="0" err="1"/>
              <a:t>Instalacion</a:t>
            </a:r>
            <a:endParaRPr lang="es-CO" sz="4400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8E6B4F-39A1-49D5-92E6-EABFB250B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337"/>
          <a:stretch/>
        </p:blipFill>
        <p:spPr>
          <a:xfrm>
            <a:off x="1522093" y="1439447"/>
            <a:ext cx="9147813" cy="31747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4AA4B4-C3C1-47A2-957E-CF78233D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54" y="4668832"/>
            <a:ext cx="9936090" cy="13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3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BEE8-BAD2-4D12-91B9-27F5995C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65FEF-2967-4AF8-814E-06E211D0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49709"/>
            <a:ext cx="9603275" cy="3294576"/>
          </a:xfrm>
        </p:spPr>
        <p:txBody>
          <a:bodyPr>
            <a:normAutofit lnSpcReduction="10000"/>
          </a:bodyPr>
          <a:lstStyle/>
          <a:p>
            <a:r>
              <a:rPr lang="es-CO" b="1" dirty="0"/>
              <a:t>Fixtures:</a:t>
            </a:r>
            <a:r>
              <a:rPr lang="es-CO" dirty="0"/>
              <a:t> Datos estáticos que pueden ser utilizados para los </a:t>
            </a:r>
            <a:r>
              <a:rPr lang="es-CO" dirty="0" err="1"/>
              <a:t>tests</a:t>
            </a:r>
            <a:r>
              <a:rPr lang="es-CO" dirty="0"/>
              <a:t>. (</a:t>
            </a:r>
            <a:r>
              <a:rPr lang="es-CO" dirty="0" err="1"/>
              <a:t>Models</a:t>
            </a:r>
            <a:r>
              <a:rPr lang="es-CO" dirty="0"/>
              <a:t>)</a:t>
            </a:r>
          </a:p>
          <a:p>
            <a:r>
              <a:rPr lang="es-CO" b="1" dirty="0" err="1"/>
              <a:t>Integration</a:t>
            </a:r>
            <a:r>
              <a:rPr lang="es-CO" b="1" dirty="0"/>
              <a:t>: </a:t>
            </a:r>
            <a:r>
              <a:rPr lang="es-CO" dirty="0"/>
              <a:t>Lugar donde colocaremos los </a:t>
            </a:r>
            <a:r>
              <a:rPr lang="es-CO" dirty="0" err="1"/>
              <a:t>tests</a:t>
            </a:r>
            <a:r>
              <a:rPr lang="es-CO" dirty="0"/>
              <a:t>. Por defecto contiene una carpeta de </a:t>
            </a:r>
            <a:r>
              <a:rPr lang="es-CO" dirty="0" err="1"/>
              <a:t>tests</a:t>
            </a:r>
            <a:r>
              <a:rPr lang="es-CO" dirty="0"/>
              <a:t> de ejemplo.</a:t>
            </a:r>
          </a:p>
          <a:p>
            <a:r>
              <a:rPr lang="es-CO" b="1" dirty="0" err="1"/>
              <a:t>Plugins</a:t>
            </a:r>
            <a:r>
              <a:rPr lang="es-CO" b="1" dirty="0"/>
              <a:t>: </a:t>
            </a:r>
            <a:r>
              <a:rPr lang="es-CO" dirty="0"/>
              <a:t>Permiten acceder, modificar o ampliar el comportamiento interno de </a:t>
            </a:r>
            <a:r>
              <a:rPr lang="es-CO" dirty="0" err="1"/>
              <a:t>Cypress</a:t>
            </a:r>
            <a:r>
              <a:rPr lang="es-CO" dirty="0"/>
              <a:t>.</a:t>
            </a:r>
          </a:p>
          <a:p>
            <a:r>
              <a:rPr lang="es-CO" b="1" dirty="0" err="1"/>
              <a:t>Support</a:t>
            </a:r>
            <a:r>
              <a:rPr lang="es-CO" b="1" dirty="0"/>
              <a:t>: </a:t>
            </a:r>
            <a:r>
              <a:rPr lang="es-CO" dirty="0"/>
              <a:t>Lugar para colocar comportamientos reutilizables, como comandos personalizados o anulaciones globales, que estarán disponibles para todos los </a:t>
            </a:r>
            <a:r>
              <a:rPr lang="es-CO" dirty="0" err="1"/>
              <a:t>tests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1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D66F5-CFC1-4697-B1C3-205B2EA8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A6D50C0-8427-47E2-BFEA-1C44B16B1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867" y="-253219"/>
            <a:ext cx="10030265" cy="69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727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3010</TotalTime>
  <Words>120</Words>
  <Application>Microsoft Office PowerPoint</Application>
  <PresentationFormat>Panorámica</PresentationFormat>
  <Paragraphs>16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Galería</vt:lpstr>
      <vt:lpstr>Presentación de PowerPoint</vt:lpstr>
      <vt:lpstr>¿Qué es Cypress?</vt:lpstr>
      <vt:lpstr>Prerrequisitos </vt:lpstr>
      <vt:lpstr>Instalacion</vt:lpstr>
      <vt:lpstr>Estructura del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SEMILLERO09</dc:creator>
  <cp:lastModifiedBy>SEMILLERO09</cp:lastModifiedBy>
  <cp:revision>13</cp:revision>
  <dcterms:created xsi:type="dcterms:W3CDTF">2019-04-07T22:01:30Z</dcterms:created>
  <dcterms:modified xsi:type="dcterms:W3CDTF">2019-04-10T13:52:48Z</dcterms:modified>
</cp:coreProperties>
</file>