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7" r:id="rId3"/>
    <p:sldId id="266" r:id="rId4"/>
    <p:sldId id="271" r:id="rId5"/>
    <p:sldId id="269" r:id="rId6"/>
    <p:sldId id="272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1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65135-76CB-4FA8-9B2F-69BEC487AC6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8DA4F2F-F23C-4298-AFF3-A6F232656062}">
      <dgm:prSet phldrT="[Texto]"/>
      <dgm:spPr/>
      <dgm:t>
        <a:bodyPr/>
        <a:lstStyle/>
        <a:p>
          <a:r>
            <a:rPr lang="es-CO" dirty="0"/>
            <a:t>Carga de datos</a:t>
          </a:r>
        </a:p>
      </dgm:t>
    </dgm:pt>
    <dgm:pt modelId="{C6764F2C-71CC-4F4D-B19A-87F8B67061B5}" type="parTrans" cxnId="{1B8AB759-4899-4518-A724-0C35E7AB7D29}">
      <dgm:prSet/>
      <dgm:spPr/>
      <dgm:t>
        <a:bodyPr/>
        <a:lstStyle/>
        <a:p>
          <a:endParaRPr lang="es-CO"/>
        </a:p>
      </dgm:t>
    </dgm:pt>
    <dgm:pt modelId="{45956F44-BC1F-469E-BA4E-579ACD3B450E}" type="sibTrans" cxnId="{1B8AB759-4899-4518-A724-0C35E7AB7D29}">
      <dgm:prSet/>
      <dgm:spPr/>
      <dgm:t>
        <a:bodyPr/>
        <a:lstStyle/>
        <a:p>
          <a:endParaRPr lang="es-CO"/>
        </a:p>
      </dgm:t>
    </dgm:pt>
    <dgm:pt modelId="{2FE12255-63A0-4BE8-B52F-06AD4998172D}">
      <dgm:prSet phldrT="[Texto]"/>
      <dgm:spPr/>
      <dgm:t>
        <a:bodyPr/>
        <a:lstStyle/>
        <a:p>
          <a:r>
            <a:rPr lang="es-CO" dirty="0"/>
            <a:t>Diccionario de datos</a:t>
          </a:r>
        </a:p>
      </dgm:t>
    </dgm:pt>
    <dgm:pt modelId="{6FCA18FC-BAA7-4723-BA14-ABB25A4CC72E}" type="parTrans" cxnId="{FAF1B773-B40F-4A8B-8FFC-0B93F26567D5}">
      <dgm:prSet/>
      <dgm:spPr/>
      <dgm:t>
        <a:bodyPr/>
        <a:lstStyle/>
        <a:p>
          <a:endParaRPr lang="es-CO"/>
        </a:p>
      </dgm:t>
    </dgm:pt>
    <dgm:pt modelId="{6DA547F9-5C50-4609-A6C0-0DF43DF0D762}" type="sibTrans" cxnId="{FAF1B773-B40F-4A8B-8FFC-0B93F26567D5}">
      <dgm:prSet/>
      <dgm:spPr/>
      <dgm:t>
        <a:bodyPr/>
        <a:lstStyle/>
        <a:p>
          <a:endParaRPr lang="es-CO"/>
        </a:p>
      </dgm:t>
    </dgm:pt>
    <dgm:pt modelId="{52C79C3D-9965-49AC-A566-2A00A6B690CB}">
      <dgm:prSet phldrT="[Texto]"/>
      <dgm:spPr/>
      <dgm:t>
        <a:bodyPr/>
        <a:lstStyle/>
        <a:p>
          <a:r>
            <a:rPr lang="es-CO" dirty="0"/>
            <a:t>Agua V2 reducida al 40%</a:t>
          </a:r>
        </a:p>
      </dgm:t>
    </dgm:pt>
    <dgm:pt modelId="{90558E63-9B54-413D-BF0D-C1F0AAE025D6}" type="parTrans" cxnId="{33373B89-FB99-41AE-8D52-A9757E9E933C}">
      <dgm:prSet/>
      <dgm:spPr/>
      <dgm:t>
        <a:bodyPr/>
        <a:lstStyle/>
        <a:p>
          <a:endParaRPr lang="es-CO"/>
        </a:p>
      </dgm:t>
    </dgm:pt>
    <dgm:pt modelId="{8A983FF5-85C8-4C37-B927-BC4351DD0FCA}" type="sibTrans" cxnId="{33373B89-FB99-41AE-8D52-A9757E9E933C}">
      <dgm:prSet/>
      <dgm:spPr/>
      <dgm:t>
        <a:bodyPr/>
        <a:lstStyle/>
        <a:p>
          <a:endParaRPr lang="es-CO"/>
        </a:p>
      </dgm:t>
    </dgm:pt>
    <dgm:pt modelId="{97F9FA3C-596D-43BA-AB39-237CA82AD18B}">
      <dgm:prSet phldrT="[Texto]"/>
      <dgm:spPr/>
      <dgm:t>
        <a:bodyPr/>
        <a:lstStyle/>
        <a:p>
          <a:r>
            <a:rPr lang="es-CO" dirty="0"/>
            <a:t>Definición de variable respuesta</a:t>
          </a:r>
        </a:p>
      </dgm:t>
    </dgm:pt>
    <dgm:pt modelId="{BE55DF0B-2266-4201-86B4-7C771AE29332}" type="parTrans" cxnId="{B0CEF430-ABF9-4203-B3E7-88C363141173}">
      <dgm:prSet/>
      <dgm:spPr/>
      <dgm:t>
        <a:bodyPr/>
        <a:lstStyle/>
        <a:p>
          <a:endParaRPr lang="es-CO"/>
        </a:p>
      </dgm:t>
    </dgm:pt>
    <dgm:pt modelId="{70E07F4E-59BA-42F9-91D3-97B2B3508AEB}" type="sibTrans" cxnId="{B0CEF430-ABF9-4203-B3E7-88C363141173}">
      <dgm:prSet/>
      <dgm:spPr/>
      <dgm:t>
        <a:bodyPr/>
        <a:lstStyle/>
        <a:p>
          <a:endParaRPr lang="es-CO"/>
        </a:p>
      </dgm:t>
    </dgm:pt>
    <dgm:pt modelId="{3497FCB6-8F98-4402-9289-BB2C45815EB6}">
      <dgm:prSet phldrT="[Texto]"/>
      <dgm:spPr/>
      <dgm:t>
        <a:bodyPr/>
        <a:lstStyle/>
        <a:p>
          <a:r>
            <a:rPr lang="es-CO" dirty="0"/>
            <a:t>Filtro de ‘</a:t>
          </a:r>
          <a:r>
            <a:rPr lang="es-CO" dirty="0" err="1"/>
            <a:t>exp_corr</a:t>
          </a:r>
          <a:r>
            <a:rPr lang="es-CO" dirty="0"/>
            <a:t>’ mayor que cero</a:t>
          </a:r>
        </a:p>
      </dgm:t>
    </dgm:pt>
    <dgm:pt modelId="{ED7FA3D6-2FD2-46E0-B34F-D2E94A1E67EC}" type="parTrans" cxnId="{AE033066-A5D1-4826-B0DE-6E8CDE1E0B84}">
      <dgm:prSet/>
      <dgm:spPr/>
      <dgm:t>
        <a:bodyPr/>
        <a:lstStyle/>
        <a:p>
          <a:endParaRPr lang="es-CO"/>
        </a:p>
      </dgm:t>
    </dgm:pt>
    <dgm:pt modelId="{3AA78A6B-1035-44D7-A568-6C5D5F636DB3}" type="sibTrans" cxnId="{AE033066-A5D1-4826-B0DE-6E8CDE1E0B84}">
      <dgm:prSet/>
      <dgm:spPr/>
      <dgm:t>
        <a:bodyPr/>
        <a:lstStyle/>
        <a:p>
          <a:endParaRPr lang="es-CO"/>
        </a:p>
      </dgm:t>
    </dgm:pt>
    <dgm:pt modelId="{BDD24D20-90F2-4277-BDA1-B30E09F8A271}">
      <dgm:prSet phldrT="[Texto]"/>
      <dgm:spPr/>
      <dgm:t>
        <a:bodyPr/>
        <a:lstStyle/>
        <a:p>
          <a:r>
            <a:rPr lang="es-CO" dirty="0"/>
            <a:t>Selección manual de variables</a:t>
          </a:r>
        </a:p>
      </dgm:t>
    </dgm:pt>
    <dgm:pt modelId="{E876B7EA-68A5-476A-919E-62EEE493AC6A}" type="parTrans" cxnId="{8D5A2CB8-5413-46BB-A436-24208F5194ED}">
      <dgm:prSet/>
      <dgm:spPr/>
      <dgm:t>
        <a:bodyPr/>
        <a:lstStyle/>
        <a:p>
          <a:endParaRPr lang="es-CO"/>
        </a:p>
      </dgm:t>
    </dgm:pt>
    <dgm:pt modelId="{4C777785-3532-47A3-9D17-1ADC319897D2}" type="sibTrans" cxnId="{8D5A2CB8-5413-46BB-A436-24208F5194ED}">
      <dgm:prSet/>
      <dgm:spPr/>
      <dgm:t>
        <a:bodyPr/>
        <a:lstStyle/>
        <a:p>
          <a:endParaRPr lang="es-CO"/>
        </a:p>
      </dgm:t>
    </dgm:pt>
    <dgm:pt modelId="{3CF15113-390A-4DCB-80C1-1A04843E1223}">
      <dgm:prSet phldrT="[Texto]"/>
      <dgm:spPr/>
      <dgm:t>
        <a:bodyPr/>
        <a:lstStyle/>
        <a:p>
          <a:r>
            <a:rPr lang="es-CO" dirty="0"/>
            <a:t>Preprocesamiento y limpieza de datos</a:t>
          </a:r>
        </a:p>
      </dgm:t>
    </dgm:pt>
    <dgm:pt modelId="{FB378477-2597-4B36-9B3B-F87F5C7637B2}" type="parTrans" cxnId="{23E5EF5A-92B9-4E60-94F2-B41A202A5D7B}">
      <dgm:prSet/>
      <dgm:spPr/>
      <dgm:t>
        <a:bodyPr/>
        <a:lstStyle/>
        <a:p>
          <a:endParaRPr lang="es-CO"/>
        </a:p>
      </dgm:t>
    </dgm:pt>
    <dgm:pt modelId="{6EF76F76-FCAB-4CFB-90FA-DA641A264236}" type="sibTrans" cxnId="{23E5EF5A-92B9-4E60-94F2-B41A202A5D7B}">
      <dgm:prSet/>
      <dgm:spPr/>
      <dgm:t>
        <a:bodyPr/>
        <a:lstStyle/>
        <a:p>
          <a:endParaRPr lang="es-CO"/>
        </a:p>
      </dgm:t>
    </dgm:pt>
    <dgm:pt modelId="{CD102281-BA82-48C6-BB60-38DF281DFD7E}">
      <dgm:prSet phldrT="[Texto]"/>
      <dgm:spPr/>
      <dgm:t>
        <a:bodyPr/>
        <a:lstStyle/>
        <a:p>
          <a:r>
            <a:rPr lang="es-CO" dirty="0"/>
            <a:t>Variables categóricas </a:t>
          </a:r>
          <a:r>
            <a:rPr lang="es-CO" dirty="0" err="1"/>
            <a:t>dummies</a:t>
          </a:r>
          <a:endParaRPr lang="es-CO" dirty="0"/>
        </a:p>
      </dgm:t>
    </dgm:pt>
    <dgm:pt modelId="{0DA69390-DAA8-4CD8-A15E-0C935E6C34CD}" type="parTrans" cxnId="{6D3AA78C-C71F-4582-8334-4FCE306C6B23}">
      <dgm:prSet/>
      <dgm:spPr/>
      <dgm:t>
        <a:bodyPr/>
        <a:lstStyle/>
        <a:p>
          <a:endParaRPr lang="es-CO"/>
        </a:p>
      </dgm:t>
    </dgm:pt>
    <dgm:pt modelId="{D6AB84D3-12F2-4AE1-B5A8-240A03C0960F}" type="sibTrans" cxnId="{6D3AA78C-C71F-4582-8334-4FCE306C6B23}">
      <dgm:prSet/>
      <dgm:spPr/>
      <dgm:t>
        <a:bodyPr/>
        <a:lstStyle/>
        <a:p>
          <a:endParaRPr lang="es-CO"/>
        </a:p>
      </dgm:t>
    </dgm:pt>
    <dgm:pt modelId="{146204E9-7294-44B3-ADB9-05FE68F12B58}">
      <dgm:prSet phldrT="[Texto]"/>
      <dgm:spPr/>
      <dgm:t>
        <a:bodyPr/>
        <a:lstStyle/>
        <a:p>
          <a:r>
            <a:rPr lang="es-CO" dirty="0"/>
            <a:t>Tratamiento de datos nulos</a:t>
          </a:r>
        </a:p>
      </dgm:t>
    </dgm:pt>
    <dgm:pt modelId="{1D4D6682-470E-4F9C-B2F1-589C28C5A383}" type="parTrans" cxnId="{B2C257C7-EE20-4852-B5BC-C1295C32076E}">
      <dgm:prSet/>
      <dgm:spPr/>
      <dgm:t>
        <a:bodyPr/>
        <a:lstStyle/>
        <a:p>
          <a:endParaRPr lang="es-CO"/>
        </a:p>
      </dgm:t>
    </dgm:pt>
    <dgm:pt modelId="{727102E7-D50B-421C-9019-308C38A776AE}" type="sibTrans" cxnId="{B2C257C7-EE20-4852-B5BC-C1295C32076E}">
      <dgm:prSet/>
      <dgm:spPr/>
      <dgm:t>
        <a:bodyPr/>
        <a:lstStyle/>
        <a:p>
          <a:endParaRPr lang="es-CO"/>
        </a:p>
      </dgm:t>
    </dgm:pt>
    <dgm:pt modelId="{CCBEC2A0-F5D2-411B-9807-41B861694450}">
      <dgm:prSet phldrT="[Texto]"/>
      <dgm:spPr/>
      <dgm:t>
        <a:bodyPr/>
        <a:lstStyle/>
        <a:p>
          <a:r>
            <a:rPr lang="es-CO" dirty="0"/>
            <a:t>Selección de variables con ML</a:t>
          </a:r>
        </a:p>
      </dgm:t>
    </dgm:pt>
    <dgm:pt modelId="{16842FAA-FE6A-452D-B9C8-F7CEB7089DBC}" type="parTrans" cxnId="{6C4E9DBF-D5AE-439A-9B47-B34E9E3EAF6D}">
      <dgm:prSet/>
      <dgm:spPr/>
      <dgm:t>
        <a:bodyPr/>
        <a:lstStyle/>
        <a:p>
          <a:endParaRPr lang="es-CO"/>
        </a:p>
      </dgm:t>
    </dgm:pt>
    <dgm:pt modelId="{10EA7F59-8A8B-4C0F-85EB-D1348181C4E6}" type="sibTrans" cxnId="{6C4E9DBF-D5AE-439A-9B47-B34E9E3EAF6D}">
      <dgm:prSet/>
      <dgm:spPr/>
      <dgm:t>
        <a:bodyPr/>
        <a:lstStyle/>
        <a:p>
          <a:endParaRPr lang="es-CO"/>
        </a:p>
      </dgm:t>
    </dgm:pt>
    <dgm:pt modelId="{8065AA0D-5D8D-46FC-A16F-A9F6D6199963}">
      <dgm:prSet phldrT="[Texto]"/>
      <dgm:spPr/>
      <dgm:t>
        <a:bodyPr/>
        <a:lstStyle/>
        <a:p>
          <a:r>
            <a:rPr lang="es-CO" dirty="0"/>
            <a:t>Top 15 variables con </a:t>
          </a:r>
          <a:r>
            <a:rPr lang="es-CO" dirty="0" err="1"/>
            <a:t>Random</a:t>
          </a:r>
          <a:r>
            <a:rPr lang="es-CO" dirty="0"/>
            <a:t> Forest</a:t>
          </a:r>
        </a:p>
      </dgm:t>
    </dgm:pt>
    <dgm:pt modelId="{270046EC-092F-4788-B5EF-F06A52A471FF}" type="parTrans" cxnId="{2F862479-A274-4CE4-9B55-F92A18343315}">
      <dgm:prSet/>
      <dgm:spPr/>
      <dgm:t>
        <a:bodyPr/>
        <a:lstStyle/>
        <a:p>
          <a:endParaRPr lang="es-CO"/>
        </a:p>
      </dgm:t>
    </dgm:pt>
    <dgm:pt modelId="{CDC3FAF5-0314-45B1-8955-71B56112A2BB}" type="sibTrans" cxnId="{2F862479-A274-4CE4-9B55-F92A18343315}">
      <dgm:prSet/>
      <dgm:spPr/>
      <dgm:t>
        <a:bodyPr/>
        <a:lstStyle/>
        <a:p>
          <a:endParaRPr lang="es-CO"/>
        </a:p>
      </dgm:t>
    </dgm:pt>
    <dgm:pt modelId="{568484D4-842A-4D92-986C-291FDD0721D2}">
      <dgm:prSet phldrT="[Texto]"/>
      <dgm:spPr/>
      <dgm:t>
        <a:bodyPr/>
        <a:lstStyle/>
        <a:p>
          <a:r>
            <a:rPr lang="es-CO" dirty="0"/>
            <a:t>Modelo Lineal Generalizado</a:t>
          </a:r>
        </a:p>
      </dgm:t>
    </dgm:pt>
    <dgm:pt modelId="{745C7F45-84F9-406A-9B2E-B3904417BB54}" type="parTrans" cxnId="{98B81125-E4AF-4013-B8E6-0117BE821C0B}">
      <dgm:prSet/>
      <dgm:spPr/>
      <dgm:t>
        <a:bodyPr/>
        <a:lstStyle/>
        <a:p>
          <a:endParaRPr lang="es-CO"/>
        </a:p>
      </dgm:t>
    </dgm:pt>
    <dgm:pt modelId="{82022BED-7431-4B06-8408-550F6F10908E}" type="sibTrans" cxnId="{98B81125-E4AF-4013-B8E6-0117BE821C0B}">
      <dgm:prSet/>
      <dgm:spPr/>
      <dgm:t>
        <a:bodyPr/>
        <a:lstStyle/>
        <a:p>
          <a:endParaRPr lang="es-CO"/>
        </a:p>
      </dgm:t>
    </dgm:pt>
    <dgm:pt modelId="{C43F0C1B-511C-4C33-9DCA-9027A7AD85EB}">
      <dgm:prSet phldrT="[Texto]"/>
      <dgm:spPr/>
      <dgm:t>
        <a:bodyPr/>
        <a:lstStyle/>
        <a:p>
          <a:r>
            <a:rPr lang="es-CO" dirty="0"/>
            <a:t>Modelo con top 15 variables</a:t>
          </a:r>
        </a:p>
      </dgm:t>
    </dgm:pt>
    <dgm:pt modelId="{FA778091-CEC1-4C71-B013-5EE8D4BA6683}" type="parTrans" cxnId="{9CFF02D5-3258-4363-B991-0DD406AC059C}">
      <dgm:prSet/>
      <dgm:spPr/>
      <dgm:t>
        <a:bodyPr/>
        <a:lstStyle/>
        <a:p>
          <a:endParaRPr lang="es-CO"/>
        </a:p>
      </dgm:t>
    </dgm:pt>
    <dgm:pt modelId="{10C538FA-2C29-4CA4-9C28-7481FB7F0BBF}" type="sibTrans" cxnId="{9CFF02D5-3258-4363-B991-0DD406AC059C}">
      <dgm:prSet/>
      <dgm:spPr/>
      <dgm:t>
        <a:bodyPr/>
        <a:lstStyle/>
        <a:p>
          <a:endParaRPr lang="es-CO"/>
        </a:p>
      </dgm:t>
    </dgm:pt>
    <dgm:pt modelId="{F0F59110-4774-4FBC-8A67-417C40F0CDA9}">
      <dgm:prSet phldrT="[Texto]"/>
      <dgm:spPr/>
      <dgm:t>
        <a:bodyPr/>
        <a:lstStyle/>
        <a:p>
          <a:r>
            <a:rPr lang="es-CO" dirty="0"/>
            <a:t>Ratio entre </a:t>
          </a:r>
          <a:r>
            <a:rPr lang="es-CO" dirty="0" err="1"/>
            <a:t>stro</a:t>
          </a:r>
          <a:r>
            <a:rPr lang="es-CO" dirty="0"/>
            <a:t> y </a:t>
          </a:r>
          <a:r>
            <a:rPr lang="es-CO" dirty="0" err="1"/>
            <a:t>exp</a:t>
          </a:r>
          <a:endParaRPr lang="es-CO" dirty="0"/>
        </a:p>
      </dgm:t>
    </dgm:pt>
    <dgm:pt modelId="{03DA7559-1582-4ED7-A377-BAE102F909AB}" type="parTrans" cxnId="{CAF13CFA-1A9E-4D0D-BA5E-20AC07E0EDA4}">
      <dgm:prSet/>
      <dgm:spPr/>
      <dgm:t>
        <a:bodyPr/>
        <a:lstStyle/>
        <a:p>
          <a:endParaRPr lang="es-CO"/>
        </a:p>
      </dgm:t>
    </dgm:pt>
    <dgm:pt modelId="{0A23C152-03FB-4012-BAA3-D4A4F18DC3B1}" type="sibTrans" cxnId="{CAF13CFA-1A9E-4D0D-BA5E-20AC07E0EDA4}">
      <dgm:prSet/>
      <dgm:spPr/>
      <dgm:t>
        <a:bodyPr/>
        <a:lstStyle/>
        <a:p>
          <a:endParaRPr lang="es-CO"/>
        </a:p>
      </dgm:t>
    </dgm:pt>
    <dgm:pt modelId="{5E70EBAA-2CC7-47F1-B9F1-1E336A85AE1A}">
      <dgm:prSet phldrT="[Texto]"/>
      <dgm:spPr/>
      <dgm:t>
        <a:bodyPr/>
        <a:lstStyle/>
        <a:p>
          <a:r>
            <a:rPr lang="es-CO" dirty="0"/>
            <a:t>50 variables seleccionadas utilizando criterio conceptual e impacto en el contexto del problema</a:t>
          </a:r>
        </a:p>
      </dgm:t>
    </dgm:pt>
    <dgm:pt modelId="{294F7216-3AD4-4819-8C06-A48DBBFE3492}" type="parTrans" cxnId="{A3EE63D2-3A69-4A2A-B13F-D84A997FEA6C}">
      <dgm:prSet/>
      <dgm:spPr/>
      <dgm:t>
        <a:bodyPr/>
        <a:lstStyle/>
        <a:p>
          <a:endParaRPr lang="es-CO"/>
        </a:p>
      </dgm:t>
    </dgm:pt>
    <dgm:pt modelId="{9FD0C7D0-0E0D-4068-BBA2-E6DE6C06419F}" type="sibTrans" cxnId="{A3EE63D2-3A69-4A2A-B13F-D84A997FEA6C}">
      <dgm:prSet/>
      <dgm:spPr/>
      <dgm:t>
        <a:bodyPr/>
        <a:lstStyle/>
        <a:p>
          <a:endParaRPr lang="es-CO"/>
        </a:p>
      </dgm:t>
    </dgm:pt>
    <dgm:pt modelId="{76961405-3D7C-4702-83E1-557570E355C3}">
      <dgm:prSet phldrT="[Texto]"/>
      <dgm:spPr/>
      <dgm:t>
        <a:bodyPr/>
        <a:lstStyle/>
        <a:p>
          <a:r>
            <a:rPr lang="es-CO" dirty="0"/>
            <a:t>Correlaciones</a:t>
          </a:r>
        </a:p>
      </dgm:t>
    </dgm:pt>
    <dgm:pt modelId="{A0A69563-08B8-4ACF-AEE4-025BBCB8F20A}" type="parTrans" cxnId="{D8E6587E-5064-421B-95F6-4231BFDE4392}">
      <dgm:prSet/>
      <dgm:spPr/>
      <dgm:t>
        <a:bodyPr/>
        <a:lstStyle/>
        <a:p>
          <a:endParaRPr lang="es-CO"/>
        </a:p>
      </dgm:t>
    </dgm:pt>
    <dgm:pt modelId="{00049EAC-7109-4B9C-861F-0FF8EF340BDB}" type="sibTrans" cxnId="{D8E6587E-5064-421B-95F6-4231BFDE4392}">
      <dgm:prSet/>
      <dgm:spPr/>
      <dgm:t>
        <a:bodyPr/>
        <a:lstStyle/>
        <a:p>
          <a:endParaRPr lang="es-CO"/>
        </a:p>
      </dgm:t>
    </dgm:pt>
    <dgm:pt modelId="{B4C58FD7-D3E7-42C7-A944-AFC09025D508}">
      <dgm:prSet phldrT="[Texto]"/>
      <dgm:spPr/>
      <dgm:t>
        <a:bodyPr/>
        <a:lstStyle/>
        <a:p>
          <a:r>
            <a:rPr lang="es-CO" dirty="0"/>
            <a:t>No multicolinealidad</a:t>
          </a:r>
        </a:p>
      </dgm:t>
    </dgm:pt>
    <dgm:pt modelId="{B5844D7E-B6EE-4CC9-A616-84071D400691}" type="parTrans" cxnId="{73E706DF-530C-4C96-A294-6E982E2D8476}">
      <dgm:prSet/>
      <dgm:spPr/>
      <dgm:t>
        <a:bodyPr/>
        <a:lstStyle/>
        <a:p>
          <a:endParaRPr lang="es-CO"/>
        </a:p>
      </dgm:t>
    </dgm:pt>
    <dgm:pt modelId="{6E1DB608-0E96-4311-878B-08FE823EE1A7}" type="sibTrans" cxnId="{73E706DF-530C-4C96-A294-6E982E2D8476}">
      <dgm:prSet/>
      <dgm:spPr/>
      <dgm:t>
        <a:bodyPr/>
        <a:lstStyle/>
        <a:p>
          <a:endParaRPr lang="es-CO"/>
        </a:p>
      </dgm:t>
    </dgm:pt>
    <dgm:pt modelId="{CF1A79C8-9795-488E-BACA-7319778CADB1}">
      <dgm:prSet phldrT="[Texto]"/>
      <dgm:spPr/>
      <dgm:t>
        <a:bodyPr/>
        <a:lstStyle/>
        <a:p>
          <a:r>
            <a:rPr lang="es-CO" dirty="0"/>
            <a:t>Gráficos de tendencias</a:t>
          </a:r>
        </a:p>
      </dgm:t>
    </dgm:pt>
    <dgm:pt modelId="{0D4DE208-686F-4278-8BB5-0BE40EDC4A52}" type="parTrans" cxnId="{8802CB81-E284-45E8-A100-FA20F1CFF1A0}">
      <dgm:prSet/>
      <dgm:spPr/>
      <dgm:t>
        <a:bodyPr/>
        <a:lstStyle/>
        <a:p>
          <a:endParaRPr lang="es-CO"/>
        </a:p>
      </dgm:t>
    </dgm:pt>
    <dgm:pt modelId="{D0D6847F-0D93-440E-9A66-48791E5E295D}" type="sibTrans" cxnId="{8802CB81-E284-45E8-A100-FA20F1CFF1A0}">
      <dgm:prSet/>
      <dgm:spPr/>
      <dgm:t>
        <a:bodyPr/>
        <a:lstStyle/>
        <a:p>
          <a:endParaRPr lang="es-CO"/>
        </a:p>
      </dgm:t>
    </dgm:pt>
    <dgm:pt modelId="{80B6529A-8277-48C4-B1F2-E4579FD0ED79}">
      <dgm:prSet phldrT="[Texto]"/>
      <dgm:spPr/>
      <dgm:t>
        <a:bodyPr/>
        <a:lstStyle/>
        <a:p>
          <a:r>
            <a:rPr lang="es-CO" dirty="0"/>
            <a:t>Modelo con top 8 variables utilizando Lasso</a:t>
          </a:r>
        </a:p>
      </dgm:t>
    </dgm:pt>
    <dgm:pt modelId="{474377B0-BC19-456C-B00D-ACE8B2CAC829}" type="parTrans" cxnId="{AB0788A0-E184-4831-92A4-6ADBE16A8679}">
      <dgm:prSet/>
      <dgm:spPr/>
      <dgm:t>
        <a:bodyPr/>
        <a:lstStyle/>
        <a:p>
          <a:endParaRPr lang="es-CO"/>
        </a:p>
      </dgm:t>
    </dgm:pt>
    <dgm:pt modelId="{68AF28E8-B604-4D7D-B7EB-F9116902BDCC}" type="sibTrans" cxnId="{AB0788A0-E184-4831-92A4-6ADBE16A8679}">
      <dgm:prSet/>
      <dgm:spPr/>
      <dgm:t>
        <a:bodyPr/>
        <a:lstStyle/>
        <a:p>
          <a:endParaRPr lang="es-CO"/>
        </a:p>
      </dgm:t>
    </dgm:pt>
    <dgm:pt modelId="{925AE4D5-2ACB-46B6-9F9E-7D62591E466F}">
      <dgm:prSet phldrT="[Texto]"/>
      <dgm:spPr/>
      <dgm:t>
        <a:bodyPr/>
        <a:lstStyle/>
        <a:p>
          <a:r>
            <a:rPr lang="es-CO" dirty="0"/>
            <a:t>Conclusiones</a:t>
          </a:r>
        </a:p>
      </dgm:t>
    </dgm:pt>
    <dgm:pt modelId="{56109760-5CE3-420F-9CB9-8B3822999BAB}" type="parTrans" cxnId="{C6709D2C-B45D-462E-BCB0-F45134D759D7}">
      <dgm:prSet/>
      <dgm:spPr/>
      <dgm:t>
        <a:bodyPr/>
        <a:lstStyle/>
        <a:p>
          <a:endParaRPr lang="es-CO"/>
        </a:p>
      </dgm:t>
    </dgm:pt>
    <dgm:pt modelId="{0A332449-B207-4032-88F5-F8572663A9A6}" type="sibTrans" cxnId="{C6709D2C-B45D-462E-BCB0-F45134D759D7}">
      <dgm:prSet/>
      <dgm:spPr/>
      <dgm:t>
        <a:bodyPr/>
        <a:lstStyle/>
        <a:p>
          <a:endParaRPr lang="es-CO"/>
        </a:p>
      </dgm:t>
    </dgm:pt>
    <dgm:pt modelId="{A2323784-A836-48F4-82A9-8E9DFABAE097}" type="pres">
      <dgm:prSet presAssocID="{7F965135-76CB-4FA8-9B2F-69BEC487AC6E}" presName="Name0" presStyleCnt="0">
        <dgm:presLayoutVars>
          <dgm:dir/>
          <dgm:animLvl val="lvl"/>
          <dgm:resizeHandles val="exact"/>
        </dgm:presLayoutVars>
      </dgm:prSet>
      <dgm:spPr/>
    </dgm:pt>
    <dgm:pt modelId="{9B9E015D-7EC1-4891-8EEA-A72770222C9E}" type="pres">
      <dgm:prSet presAssocID="{7F965135-76CB-4FA8-9B2F-69BEC487AC6E}" presName="tSp" presStyleCnt="0"/>
      <dgm:spPr/>
    </dgm:pt>
    <dgm:pt modelId="{78990247-4774-42CA-AD52-4069D39A116B}" type="pres">
      <dgm:prSet presAssocID="{7F965135-76CB-4FA8-9B2F-69BEC487AC6E}" presName="bSp" presStyleCnt="0"/>
      <dgm:spPr/>
    </dgm:pt>
    <dgm:pt modelId="{500EDB94-76BF-4298-BCE9-EEF12F4F750F}" type="pres">
      <dgm:prSet presAssocID="{7F965135-76CB-4FA8-9B2F-69BEC487AC6E}" presName="process" presStyleCnt="0"/>
      <dgm:spPr/>
    </dgm:pt>
    <dgm:pt modelId="{542B7ABF-5D35-48DB-9D47-67EA16B40090}" type="pres">
      <dgm:prSet presAssocID="{B8DA4F2F-F23C-4298-AFF3-A6F232656062}" presName="composite1" presStyleCnt="0"/>
      <dgm:spPr/>
    </dgm:pt>
    <dgm:pt modelId="{7E6186B2-6819-4990-9AA3-911BD726023C}" type="pres">
      <dgm:prSet presAssocID="{B8DA4F2F-F23C-4298-AFF3-A6F232656062}" presName="dummyNode1" presStyleLbl="node1" presStyleIdx="0" presStyleCnt="6"/>
      <dgm:spPr/>
    </dgm:pt>
    <dgm:pt modelId="{5175EF6C-C94F-4C21-88CB-931F61003B49}" type="pres">
      <dgm:prSet presAssocID="{B8DA4F2F-F23C-4298-AFF3-A6F232656062}" presName="childNode1" presStyleLbl="bgAcc1" presStyleIdx="0" presStyleCnt="6">
        <dgm:presLayoutVars>
          <dgm:bulletEnabled val="1"/>
        </dgm:presLayoutVars>
      </dgm:prSet>
      <dgm:spPr/>
    </dgm:pt>
    <dgm:pt modelId="{63AAFBDF-EF25-4DD6-859A-A86EA79CEDD6}" type="pres">
      <dgm:prSet presAssocID="{B8DA4F2F-F23C-4298-AFF3-A6F232656062}" presName="childNode1tx" presStyleLbl="bgAcc1" presStyleIdx="0" presStyleCnt="6">
        <dgm:presLayoutVars>
          <dgm:bulletEnabled val="1"/>
        </dgm:presLayoutVars>
      </dgm:prSet>
      <dgm:spPr/>
    </dgm:pt>
    <dgm:pt modelId="{6FDC454D-C397-4E20-A751-676C098C344E}" type="pres">
      <dgm:prSet presAssocID="{B8DA4F2F-F23C-4298-AFF3-A6F232656062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BD332B28-758F-4609-AEA3-5EC917D31242}" type="pres">
      <dgm:prSet presAssocID="{B8DA4F2F-F23C-4298-AFF3-A6F232656062}" presName="connSite1" presStyleCnt="0"/>
      <dgm:spPr/>
    </dgm:pt>
    <dgm:pt modelId="{83D31785-EE25-4A13-B421-EBAD45B874FC}" type="pres">
      <dgm:prSet presAssocID="{45956F44-BC1F-469E-BA4E-579ACD3B450E}" presName="Name9" presStyleLbl="sibTrans2D1" presStyleIdx="0" presStyleCnt="5"/>
      <dgm:spPr/>
    </dgm:pt>
    <dgm:pt modelId="{A2DC81D3-9F29-4A59-AB75-F9DCA59BE446}" type="pres">
      <dgm:prSet presAssocID="{97F9FA3C-596D-43BA-AB39-237CA82AD18B}" presName="composite2" presStyleCnt="0"/>
      <dgm:spPr/>
    </dgm:pt>
    <dgm:pt modelId="{C2224D8F-D006-4C22-A9AA-62398180B6E3}" type="pres">
      <dgm:prSet presAssocID="{97F9FA3C-596D-43BA-AB39-237CA82AD18B}" presName="dummyNode2" presStyleLbl="node1" presStyleIdx="0" presStyleCnt="6"/>
      <dgm:spPr/>
    </dgm:pt>
    <dgm:pt modelId="{88CEE262-39B8-40A5-8718-0D21332C1ADC}" type="pres">
      <dgm:prSet presAssocID="{97F9FA3C-596D-43BA-AB39-237CA82AD18B}" presName="childNode2" presStyleLbl="bgAcc1" presStyleIdx="1" presStyleCnt="6">
        <dgm:presLayoutVars>
          <dgm:bulletEnabled val="1"/>
        </dgm:presLayoutVars>
      </dgm:prSet>
      <dgm:spPr/>
    </dgm:pt>
    <dgm:pt modelId="{60F76F5D-460A-4EDD-9E3F-ED19BE486746}" type="pres">
      <dgm:prSet presAssocID="{97F9FA3C-596D-43BA-AB39-237CA82AD18B}" presName="childNode2tx" presStyleLbl="bgAcc1" presStyleIdx="1" presStyleCnt="6">
        <dgm:presLayoutVars>
          <dgm:bulletEnabled val="1"/>
        </dgm:presLayoutVars>
      </dgm:prSet>
      <dgm:spPr/>
    </dgm:pt>
    <dgm:pt modelId="{5D18194E-D8A9-4433-BDE0-C2F573CD0007}" type="pres">
      <dgm:prSet presAssocID="{97F9FA3C-596D-43BA-AB39-237CA82AD18B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5BD88909-171E-4792-8C76-B2EF056AB5B9}" type="pres">
      <dgm:prSet presAssocID="{97F9FA3C-596D-43BA-AB39-237CA82AD18B}" presName="connSite2" presStyleCnt="0"/>
      <dgm:spPr/>
    </dgm:pt>
    <dgm:pt modelId="{B9814846-F835-4611-BDE0-5891E709E464}" type="pres">
      <dgm:prSet presAssocID="{70E07F4E-59BA-42F9-91D3-97B2B3508AEB}" presName="Name18" presStyleLbl="sibTrans2D1" presStyleIdx="1" presStyleCnt="5"/>
      <dgm:spPr/>
    </dgm:pt>
    <dgm:pt modelId="{A408BD3E-B4C6-4C3A-AD91-786D5B5FCBEC}" type="pres">
      <dgm:prSet presAssocID="{BDD24D20-90F2-4277-BDA1-B30E09F8A271}" presName="composite1" presStyleCnt="0"/>
      <dgm:spPr/>
    </dgm:pt>
    <dgm:pt modelId="{5B818F37-3FEE-4BE5-B012-D037DEB1A164}" type="pres">
      <dgm:prSet presAssocID="{BDD24D20-90F2-4277-BDA1-B30E09F8A271}" presName="dummyNode1" presStyleLbl="node1" presStyleIdx="1" presStyleCnt="6"/>
      <dgm:spPr/>
    </dgm:pt>
    <dgm:pt modelId="{38490615-A454-4F6D-AEAF-39AE550CFEBF}" type="pres">
      <dgm:prSet presAssocID="{BDD24D20-90F2-4277-BDA1-B30E09F8A271}" presName="childNode1" presStyleLbl="bgAcc1" presStyleIdx="2" presStyleCnt="6">
        <dgm:presLayoutVars>
          <dgm:bulletEnabled val="1"/>
        </dgm:presLayoutVars>
      </dgm:prSet>
      <dgm:spPr/>
    </dgm:pt>
    <dgm:pt modelId="{9B098D90-DD7E-4DFB-B127-1A6D2BA9D705}" type="pres">
      <dgm:prSet presAssocID="{BDD24D20-90F2-4277-BDA1-B30E09F8A271}" presName="childNode1tx" presStyleLbl="bgAcc1" presStyleIdx="2" presStyleCnt="6">
        <dgm:presLayoutVars>
          <dgm:bulletEnabled val="1"/>
        </dgm:presLayoutVars>
      </dgm:prSet>
      <dgm:spPr/>
    </dgm:pt>
    <dgm:pt modelId="{6281CF0B-AADC-4C49-9FDB-EE5519970293}" type="pres">
      <dgm:prSet presAssocID="{BDD24D20-90F2-4277-BDA1-B30E09F8A271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E68AD8FF-DB80-4710-9C0C-296D45EB4BC2}" type="pres">
      <dgm:prSet presAssocID="{BDD24D20-90F2-4277-BDA1-B30E09F8A271}" presName="connSite1" presStyleCnt="0"/>
      <dgm:spPr/>
    </dgm:pt>
    <dgm:pt modelId="{449893C5-D675-4689-92AD-C4DBD9ADACB8}" type="pres">
      <dgm:prSet presAssocID="{4C777785-3532-47A3-9D17-1ADC319897D2}" presName="Name9" presStyleLbl="sibTrans2D1" presStyleIdx="2" presStyleCnt="5"/>
      <dgm:spPr/>
    </dgm:pt>
    <dgm:pt modelId="{9B11BA4B-324D-4975-BE4D-E7D6A537BE26}" type="pres">
      <dgm:prSet presAssocID="{3CF15113-390A-4DCB-80C1-1A04843E1223}" presName="composite2" presStyleCnt="0"/>
      <dgm:spPr/>
    </dgm:pt>
    <dgm:pt modelId="{5AE80833-AAD3-41DF-9E86-210666FC7144}" type="pres">
      <dgm:prSet presAssocID="{3CF15113-390A-4DCB-80C1-1A04843E1223}" presName="dummyNode2" presStyleLbl="node1" presStyleIdx="2" presStyleCnt="6"/>
      <dgm:spPr/>
    </dgm:pt>
    <dgm:pt modelId="{79152E64-19F6-4B64-B542-D469E1389149}" type="pres">
      <dgm:prSet presAssocID="{3CF15113-390A-4DCB-80C1-1A04843E1223}" presName="childNode2" presStyleLbl="bgAcc1" presStyleIdx="3" presStyleCnt="6">
        <dgm:presLayoutVars>
          <dgm:bulletEnabled val="1"/>
        </dgm:presLayoutVars>
      </dgm:prSet>
      <dgm:spPr/>
    </dgm:pt>
    <dgm:pt modelId="{C3747D26-2C89-4C64-A822-F81094D14046}" type="pres">
      <dgm:prSet presAssocID="{3CF15113-390A-4DCB-80C1-1A04843E1223}" presName="childNode2tx" presStyleLbl="bgAcc1" presStyleIdx="3" presStyleCnt="6">
        <dgm:presLayoutVars>
          <dgm:bulletEnabled val="1"/>
        </dgm:presLayoutVars>
      </dgm:prSet>
      <dgm:spPr/>
    </dgm:pt>
    <dgm:pt modelId="{B8F7016B-B7BA-4E3E-81E8-295873C071C1}" type="pres">
      <dgm:prSet presAssocID="{3CF15113-390A-4DCB-80C1-1A04843E1223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FE7619A1-5932-4455-B4E3-E9DB3F3B1E96}" type="pres">
      <dgm:prSet presAssocID="{3CF15113-390A-4DCB-80C1-1A04843E1223}" presName="connSite2" presStyleCnt="0"/>
      <dgm:spPr/>
    </dgm:pt>
    <dgm:pt modelId="{F659B5A0-954C-47A8-B45C-023D9E04FE31}" type="pres">
      <dgm:prSet presAssocID="{6EF76F76-FCAB-4CFB-90FA-DA641A264236}" presName="Name18" presStyleLbl="sibTrans2D1" presStyleIdx="3" presStyleCnt="5"/>
      <dgm:spPr/>
    </dgm:pt>
    <dgm:pt modelId="{05109163-EA14-4AF8-92E0-D3C2F21E030E}" type="pres">
      <dgm:prSet presAssocID="{CCBEC2A0-F5D2-411B-9807-41B861694450}" presName="composite1" presStyleCnt="0"/>
      <dgm:spPr/>
    </dgm:pt>
    <dgm:pt modelId="{596F5774-5D52-405C-B4FA-69F06845E388}" type="pres">
      <dgm:prSet presAssocID="{CCBEC2A0-F5D2-411B-9807-41B861694450}" presName="dummyNode1" presStyleLbl="node1" presStyleIdx="3" presStyleCnt="6"/>
      <dgm:spPr/>
    </dgm:pt>
    <dgm:pt modelId="{AB1B07A9-8E3D-4489-9DB4-8FFF59ADE853}" type="pres">
      <dgm:prSet presAssocID="{CCBEC2A0-F5D2-411B-9807-41B861694450}" presName="childNode1" presStyleLbl="bgAcc1" presStyleIdx="4" presStyleCnt="6">
        <dgm:presLayoutVars>
          <dgm:bulletEnabled val="1"/>
        </dgm:presLayoutVars>
      </dgm:prSet>
      <dgm:spPr/>
    </dgm:pt>
    <dgm:pt modelId="{CFEBEA1A-3D2B-4BD8-88A1-266362227D03}" type="pres">
      <dgm:prSet presAssocID="{CCBEC2A0-F5D2-411B-9807-41B861694450}" presName="childNode1tx" presStyleLbl="bgAcc1" presStyleIdx="4" presStyleCnt="6">
        <dgm:presLayoutVars>
          <dgm:bulletEnabled val="1"/>
        </dgm:presLayoutVars>
      </dgm:prSet>
      <dgm:spPr/>
    </dgm:pt>
    <dgm:pt modelId="{D8DB6E49-06A7-4DA0-A26F-E883E002FD00}" type="pres">
      <dgm:prSet presAssocID="{CCBEC2A0-F5D2-411B-9807-41B861694450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11283E6-E901-4BA6-A2B2-66C06A713CD2}" type="pres">
      <dgm:prSet presAssocID="{CCBEC2A0-F5D2-411B-9807-41B861694450}" presName="connSite1" presStyleCnt="0"/>
      <dgm:spPr/>
    </dgm:pt>
    <dgm:pt modelId="{5986C3F9-6756-42F5-BF31-06EBFAEC5D86}" type="pres">
      <dgm:prSet presAssocID="{10EA7F59-8A8B-4C0F-85EB-D1348181C4E6}" presName="Name9" presStyleLbl="sibTrans2D1" presStyleIdx="4" presStyleCnt="5"/>
      <dgm:spPr/>
    </dgm:pt>
    <dgm:pt modelId="{418F719D-4726-4B1B-948E-BCEAD1B0FED2}" type="pres">
      <dgm:prSet presAssocID="{568484D4-842A-4D92-986C-291FDD0721D2}" presName="composite2" presStyleCnt="0"/>
      <dgm:spPr/>
    </dgm:pt>
    <dgm:pt modelId="{FCB8D598-FED7-4BD7-970C-6046149825F7}" type="pres">
      <dgm:prSet presAssocID="{568484D4-842A-4D92-986C-291FDD0721D2}" presName="dummyNode2" presStyleLbl="node1" presStyleIdx="4" presStyleCnt="6"/>
      <dgm:spPr/>
    </dgm:pt>
    <dgm:pt modelId="{8F229560-BB61-4F8F-9D83-6E310BDEBDBE}" type="pres">
      <dgm:prSet presAssocID="{568484D4-842A-4D92-986C-291FDD0721D2}" presName="childNode2" presStyleLbl="bgAcc1" presStyleIdx="5" presStyleCnt="6">
        <dgm:presLayoutVars>
          <dgm:bulletEnabled val="1"/>
        </dgm:presLayoutVars>
      </dgm:prSet>
      <dgm:spPr/>
    </dgm:pt>
    <dgm:pt modelId="{BBE95763-1E5C-4C9D-94C1-B68393283098}" type="pres">
      <dgm:prSet presAssocID="{568484D4-842A-4D92-986C-291FDD0721D2}" presName="childNode2tx" presStyleLbl="bgAcc1" presStyleIdx="5" presStyleCnt="6">
        <dgm:presLayoutVars>
          <dgm:bulletEnabled val="1"/>
        </dgm:presLayoutVars>
      </dgm:prSet>
      <dgm:spPr/>
    </dgm:pt>
    <dgm:pt modelId="{E2EB3BB0-9701-42AC-B38D-99EEB39DB43F}" type="pres">
      <dgm:prSet presAssocID="{568484D4-842A-4D92-986C-291FDD0721D2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0A439828-C33D-4C6E-84B0-76D1964F01A4}" type="pres">
      <dgm:prSet presAssocID="{568484D4-842A-4D92-986C-291FDD0721D2}" presName="connSite2" presStyleCnt="0"/>
      <dgm:spPr/>
    </dgm:pt>
  </dgm:ptLst>
  <dgm:cxnLst>
    <dgm:cxn modelId="{74129401-2171-4C15-91C8-F418E444D5D9}" type="presOf" srcId="{925AE4D5-2ACB-46B6-9F9E-7D62591E466F}" destId="{8F229560-BB61-4F8F-9D83-6E310BDEBDBE}" srcOrd="0" destOrd="2" presId="urn:microsoft.com/office/officeart/2005/8/layout/hProcess4"/>
    <dgm:cxn modelId="{965F5708-78A4-4C8C-99A2-A715219E65CE}" type="presOf" srcId="{52C79C3D-9965-49AC-A566-2A00A6B690CB}" destId="{5175EF6C-C94F-4C21-88CB-931F61003B49}" srcOrd="0" destOrd="1" presId="urn:microsoft.com/office/officeart/2005/8/layout/hProcess4"/>
    <dgm:cxn modelId="{11E83D1A-9352-44CE-BE7B-76E453B3B13A}" type="presOf" srcId="{7F965135-76CB-4FA8-9B2F-69BEC487AC6E}" destId="{A2323784-A836-48F4-82A9-8E9DFABAE097}" srcOrd="0" destOrd="0" presId="urn:microsoft.com/office/officeart/2005/8/layout/hProcess4"/>
    <dgm:cxn modelId="{B6DD8A1F-32E4-46EC-A636-97E3F895C9EF}" type="presOf" srcId="{3CF15113-390A-4DCB-80C1-1A04843E1223}" destId="{B8F7016B-B7BA-4E3E-81E8-295873C071C1}" srcOrd="0" destOrd="0" presId="urn:microsoft.com/office/officeart/2005/8/layout/hProcess4"/>
    <dgm:cxn modelId="{2A6B0B22-70B8-4E45-B952-B230D325375D}" type="presOf" srcId="{925AE4D5-2ACB-46B6-9F9E-7D62591E466F}" destId="{BBE95763-1E5C-4C9D-94C1-B68393283098}" srcOrd="1" destOrd="2" presId="urn:microsoft.com/office/officeart/2005/8/layout/hProcess4"/>
    <dgm:cxn modelId="{98B81125-E4AF-4013-B8E6-0117BE821C0B}" srcId="{7F965135-76CB-4FA8-9B2F-69BEC487AC6E}" destId="{568484D4-842A-4D92-986C-291FDD0721D2}" srcOrd="5" destOrd="0" parTransId="{745C7F45-84F9-406A-9B2E-B3904417BB54}" sibTransId="{82022BED-7431-4B06-8408-550F6F10908E}"/>
    <dgm:cxn modelId="{9A45322B-9529-4F36-BFB8-DB7ED4BD1DCD}" type="presOf" srcId="{6EF76F76-FCAB-4CFB-90FA-DA641A264236}" destId="{F659B5A0-954C-47A8-B45C-023D9E04FE31}" srcOrd="0" destOrd="0" presId="urn:microsoft.com/office/officeart/2005/8/layout/hProcess4"/>
    <dgm:cxn modelId="{2545492B-FCAE-4EE7-814E-D32271F88DC2}" type="presOf" srcId="{3497FCB6-8F98-4402-9289-BB2C45815EB6}" destId="{88CEE262-39B8-40A5-8718-0D21332C1ADC}" srcOrd="0" destOrd="0" presId="urn:microsoft.com/office/officeart/2005/8/layout/hProcess4"/>
    <dgm:cxn modelId="{34CD332C-BE26-47FC-AFD6-8620BD475D35}" type="presOf" srcId="{3497FCB6-8F98-4402-9289-BB2C45815EB6}" destId="{60F76F5D-460A-4EDD-9E3F-ED19BE486746}" srcOrd="1" destOrd="0" presId="urn:microsoft.com/office/officeart/2005/8/layout/hProcess4"/>
    <dgm:cxn modelId="{A93A8F2C-641E-4BE4-9597-D92296F8CA6B}" type="presOf" srcId="{45956F44-BC1F-469E-BA4E-579ACD3B450E}" destId="{83D31785-EE25-4A13-B421-EBAD45B874FC}" srcOrd="0" destOrd="0" presId="urn:microsoft.com/office/officeart/2005/8/layout/hProcess4"/>
    <dgm:cxn modelId="{C6709D2C-B45D-462E-BCB0-F45134D759D7}" srcId="{568484D4-842A-4D92-986C-291FDD0721D2}" destId="{925AE4D5-2ACB-46B6-9F9E-7D62591E466F}" srcOrd="2" destOrd="0" parTransId="{56109760-5CE3-420F-9CB9-8B3822999BAB}" sibTransId="{0A332449-B207-4032-88F5-F8572663A9A6}"/>
    <dgm:cxn modelId="{B0CEF430-ABF9-4203-B3E7-88C363141173}" srcId="{7F965135-76CB-4FA8-9B2F-69BEC487AC6E}" destId="{97F9FA3C-596D-43BA-AB39-237CA82AD18B}" srcOrd="1" destOrd="0" parTransId="{BE55DF0B-2266-4201-86B4-7C771AE29332}" sibTransId="{70E07F4E-59BA-42F9-91D3-97B2B3508AEB}"/>
    <dgm:cxn modelId="{9D943840-6837-4CFF-861B-F684C09C3150}" type="presOf" srcId="{8065AA0D-5D8D-46FC-A16F-A9F6D6199963}" destId="{AB1B07A9-8E3D-4489-9DB4-8FFF59ADE853}" srcOrd="0" destOrd="0" presId="urn:microsoft.com/office/officeart/2005/8/layout/hProcess4"/>
    <dgm:cxn modelId="{94770D5C-D9F1-4B8C-80C3-50169DC5962E}" type="presOf" srcId="{70E07F4E-59BA-42F9-91D3-97B2B3508AEB}" destId="{B9814846-F835-4611-BDE0-5891E709E464}" srcOrd="0" destOrd="0" presId="urn:microsoft.com/office/officeart/2005/8/layout/hProcess4"/>
    <dgm:cxn modelId="{C241DF5E-DD5B-4229-B271-E0DE8ACB70F8}" type="presOf" srcId="{76961405-3D7C-4702-83E1-557570E355C3}" destId="{C3747D26-2C89-4C64-A822-F81094D14046}" srcOrd="1" destOrd="2" presId="urn:microsoft.com/office/officeart/2005/8/layout/hProcess4"/>
    <dgm:cxn modelId="{C6D85844-A510-468C-B035-0B18CE53AC19}" type="presOf" srcId="{BDD24D20-90F2-4277-BDA1-B30E09F8A271}" destId="{6281CF0B-AADC-4C49-9FDB-EE5519970293}" srcOrd="0" destOrd="0" presId="urn:microsoft.com/office/officeart/2005/8/layout/hProcess4"/>
    <dgm:cxn modelId="{7DC37445-E7BE-4169-B759-01D42E1F74F1}" type="presOf" srcId="{B8DA4F2F-F23C-4298-AFF3-A6F232656062}" destId="{6FDC454D-C397-4E20-A751-676C098C344E}" srcOrd="0" destOrd="0" presId="urn:microsoft.com/office/officeart/2005/8/layout/hProcess4"/>
    <dgm:cxn modelId="{AE033066-A5D1-4826-B0DE-6E8CDE1E0B84}" srcId="{97F9FA3C-596D-43BA-AB39-237CA82AD18B}" destId="{3497FCB6-8F98-4402-9289-BB2C45815EB6}" srcOrd="0" destOrd="0" parTransId="{ED7FA3D6-2FD2-46E0-B34F-D2E94A1E67EC}" sibTransId="{3AA78A6B-1035-44D7-A568-6C5D5F636DB3}"/>
    <dgm:cxn modelId="{8A83DC67-552E-434C-ADA0-2BFBE39BC0DD}" type="presOf" srcId="{F0F59110-4774-4FBC-8A67-417C40F0CDA9}" destId="{88CEE262-39B8-40A5-8718-0D21332C1ADC}" srcOrd="0" destOrd="1" presId="urn:microsoft.com/office/officeart/2005/8/layout/hProcess4"/>
    <dgm:cxn modelId="{4CC14E69-6E7B-4218-9A4C-B5CDCB34FC7B}" type="presOf" srcId="{C43F0C1B-511C-4C33-9DCA-9027A7AD85EB}" destId="{8F229560-BB61-4F8F-9D83-6E310BDEBDBE}" srcOrd="0" destOrd="0" presId="urn:microsoft.com/office/officeart/2005/8/layout/hProcess4"/>
    <dgm:cxn modelId="{4D4F146D-7DD6-43CA-AB30-71A88FA5FC80}" type="presOf" srcId="{52C79C3D-9965-49AC-A566-2A00A6B690CB}" destId="{63AAFBDF-EF25-4DD6-859A-A86EA79CEDD6}" srcOrd="1" destOrd="1" presId="urn:microsoft.com/office/officeart/2005/8/layout/hProcess4"/>
    <dgm:cxn modelId="{9BFBEE6F-0AC0-46E9-A08D-62DFD346A68E}" type="presOf" srcId="{80B6529A-8277-48C4-B1F2-E4579FD0ED79}" destId="{8F229560-BB61-4F8F-9D83-6E310BDEBDBE}" srcOrd="0" destOrd="1" presId="urn:microsoft.com/office/officeart/2005/8/layout/hProcess4"/>
    <dgm:cxn modelId="{691E1470-9172-4CAB-AF3B-B5802F71F83F}" type="presOf" srcId="{CF1A79C8-9795-488E-BACA-7319778CADB1}" destId="{CFEBEA1A-3D2B-4BD8-88A1-266362227D03}" srcOrd="1" destOrd="2" presId="urn:microsoft.com/office/officeart/2005/8/layout/hProcess4"/>
    <dgm:cxn modelId="{D916EA71-7F5D-43C3-BC9F-C80A6F26A08E}" type="presOf" srcId="{CD102281-BA82-48C6-BB60-38DF281DFD7E}" destId="{79152E64-19F6-4B64-B542-D469E1389149}" srcOrd="0" destOrd="0" presId="urn:microsoft.com/office/officeart/2005/8/layout/hProcess4"/>
    <dgm:cxn modelId="{FAF1B773-B40F-4A8B-8FFC-0B93F26567D5}" srcId="{B8DA4F2F-F23C-4298-AFF3-A6F232656062}" destId="{2FE12255-63A0-4BE8-B52F-06AD4998172D}" srcOrd="0" destOrd="0" parTransId="{6FCA18FC-BAA7-4723-BA14-ABB25A4CC72E}" sibTransId="{6DA547F9-5C50-4609-A6C0-0DF43DF0D762}"/>
    <dgm:cxn modelId="{2F862479-A274-4CE4-9B55-F92A18343315}" srcId="{CCBEC2A0-F5D2-411B-9807-41B861694450}" destId="{8065AA0D-5D8D-46FC-A16F-A9F6D6199963}" srcOrd="0" destOrd="0" parTransId="{270046EC-092F-4788-B5EF-F06A52A471FF}" sibTransId="{CDC3FAF5-0314-45B1-8955-71B56112A2BB}"/>
    <dgm:cxn modelId="{1B8AB759-4899-4518-A724-0C35E7AB7D29}" srcId="{7F965135-76CB-4FA8-9B2F-69BEC487AC6E}" destId="{B8DA4F2F-F23C-4298-AFF3-A6F232656062}" srcOrd="0" destOrd="0" parTransId="{C6764F2C-71CC-4F4D-B19A-87F8B67061B5}" sibTransId="{45956F44-BC1F-469E-BA4E-579ACD3B450E}"/>
    <dgm:cxn modelId="{23E5EF5A-92B9-4E60-94F2-B41A202A5D7B}" srcId="{7F965135-76CB-4FA8-9B2F-69BEC487AC6E}" destId="{3CF15113-390A-4DCB-80C1-1A04843E1223}" srcOrd="3" destOrd="0" parTransId="{FB378477-2597-4B36-9B3B-F87F5C7637B2}" sibTransId="{6EF76F76-FCAB-4CFB-90FA-DA641A264236}"/>
    <dgm:cxn modelId="{D8E6587E-5064-421B-95F6-4231BFDE4392}" srcId="{3CF15113-390A-4DCB-80C1-1A04843E1223}" destId="{76961405-3D7C-4702-83E1-557570E355C3}" srcOrd="2" destOrd="0" parTransId="{A0A69563-08B8-4ACF-AEE4-025BBCB8F20A}" sibTransId="{00049EAC-7109-4B9C-861F-0FF8EF340BDB}"/>
    <dgm:cxn modelId="{8802CB81-E284-45E8-A100-FA20F1CFF1A0}" srcId="{CCBEC2A0-F5D2-411B-9807-41B861694450}" destId="{CF1A79C8-9795-488E-BACA-7319778CADB1}" srcOrd="2" destOrd="0" parTransId="{0D4DE208-686F-4278-8BB5-0BE40EDC4A52}" sibTransId="{D0D6847F-0D93-440E-9A66-48791E5E295D}"/>
    <dgm:cxn modelId="{08018487-D49E-4090-8507-C75661A73476}" type="presOf" srcId="{2FE12255-63A0-4BE8-B52F-06AD4998172D}" destId="{63AAFBDF-EF25-4DD6-859A-A86EA79CEDD6}" srcOrd="1" destOrd="0" presId="urn:microsoft.com/office/officeart/2005/8/layout/hProcess4"/>
    <dgm:cxn modelId="{33373B89-FB99-41AE-8D52-A9757E9E933C}" srcId="{B8DA4F2F-F23C-4298-AFF3-A6F232656062}" destId="{52C79C3D-9965-49AC-A566-2A00A6B690CB}" srcOrd="1" destOrd="0" parTransId="{90558E63-9B54-413D-BF0D-C1F0AAE025D6}" sibTransId="{8A983FF5-85C8-4C37-B927-BC4351DD0FCA}"/>
    <dgm:cxn modelId="{6D3AA78C-C71F-4582-8334-4FCE306C6B23}" srcId="{3CF15113-390A-4DCB-80C1-1A04843E1223}" destId="{CD102281-BA82-48C6-BB60-38DF281DFD7E}" srcOrd="0" destOrd="0" parTransId="{0DA69390-DAA8-4CD8-A15E-0C935E6C34CD}" sibTransId="{D6AB84D3-12F2-4AE1-B5A8-240A03C0960F}"/>
    <dgm:cxn modelId="{1C2FD28C-D0AE-4AF6-9527-F8C4043D975A}" type="presOf" srcId="{5E70EBAA-2CC7-47F1-B9F1-1E336A85AE1A}" destId="{38490615-A454-4F6D-AEAF-39AE550CFEBF}" srcOrd="0" destOrd="0" presId="urn:microsoft.com/office/officeart/2005/8/layout/hProcess4"/>
    <dgm:cxn modelId="{215DE18C-E0F0-448F-AD68-BE9153E46193}" type="presOf" srcId="{80B6529A-8277-48C4-B1F2-E4579FD0ED79}" destId="{BBE95763-1E5C-4C9D-94C1-B68393283098}" srcOrd="1" destOrd="1" presId="urn:microsoft.com/office/officeart/2005/8/layout/hProcess4"/>
    <dgm:cxn modelId="{CCE8898E-84A8-43CA-9EF3-FBB02971A4FD}" type="presOf" srcId="{568484D4-842A-4D92-986C-291FDD0721D2}" destId="{E2EB3BB0-9701-42AC-B38D-99EEB39DB43F}" srcOrd="0" destOrd="0" presId="urn:microsoft.com/office/officeart/2005/8/layout/hProcess4"/>
    <dgm:cxn modelId="{5F52399D-34D6-4AE0-A40D-2B9BBC7B1F9F}" type="presOf" srcId="{CD102281-BA82-48C6-BB60-38DF281DFD7E}" destId="{C3747D26-2C89-4C64-A822-F81094D14046}" srcOrd="1" destOrd="0" presId="urn:microsoft.com/office/officeart/2005/8/layout/hProcess4"/>
    <dgm:cxn modelId="{AB0788A0-E184-4831-92A4-6ADBE16A8679}" srcId="{568484D4-842A-4D92-986C-291FDD0721D2}" destId="{80B6529A-8277-48C4-B1F2-E4579FD0ED79}" srcOrd="1" destOrd="0" parTransId="{474377B0-BC19-456C-B00D-ACE8B2CAC829}" sibTransId="{68AF28E8-B604-4D7D-B7EB-F9116902BDCC}"/>
    <dgm:cxn modelId="{814698A2-AA27-4C83-B1FB-77BC48ABF78B}" type="presOf" srcId="{B4C58FD7-D3E7-42C7-A944-AFC09025D508}" destId="{CFEBEA1A-3D2B-4BD8-88A1-266362227D03}" srcOrd="1" destOrd="1" presId="urn:microsoft.com/office/officeart/2005/8/layout/hProcess4"/>
    <dgm:cxn modelId="{BD56A2A3-D0B0-4202-A56B-55488584D0E1}" type="presOf" srcId="{B4C58FD7-D3E7-42C7-A944-AFC09025D508}" destId="{AB1B07A9-8E3D-4489-9DB4-8FFF59ADE853}" srcOrd="0" destOrd="1" presId="urn:microsoft.com/office/officeart/2005/8/layout/hProcess4"/>
    <dgm:cxn modelId="{C92BACA8-F2A1-4DAD-BA83-9A42C20C1332}" type="presOf" srcId="{10EA7F59-8A8B-4C0F-85EB-D1348181C4E6}" destId="{5986C3F9-6756-42F5-BF31-06EBFAEC5D86}" srcOrd="0" destOrd="0" presId="urn:microsoft.com/office/officeart/2005/8/layout/hProcess4"/>
    <dgm:cxn modelId="{0490A6B3-3A47-458A-8B69-14A02BECDA8C}" type="presOf" srcId="{2FE12255-63A0-4BE8-B52F-06AD4998172D}" destId="{5175EF6C-C94F-4C21-88CB-931F61003B49}" srcOrd="0" destOrd="0" presId="urn:microsoft.com/office/officeart/2005/8/layout/hProcess4"/>
    <dgm:cxn modelId="{8D5A2CB8-5413-46BB-A436-24208F5194ED}" srcId="{7F965135-76CB-4FA8-9B2F-69BEC487AC6E}" destId="{BDD24D20-90F2-4277-BDA1-B30E09F8A271}" srcOrd="2" destOrd="0" parTransId="{E876B7EA-68A5-476A-919E-62EEE493AC6A}" sibTransId="{4C777785-3532-47A3-9D17-1ADC319897D2}"/>
    <dgm:cxn modelId="{371F31B8-99B6-41E7-9A9C-32C4CADD70C9}" type="presOf" srcId="{C43F0C1B-511C-4C33-9DCA-9027A7AD85EB}" destId="{BBE95763-1E5C-4C9D-94C1-B68393283098}" srcOrd="1" destOrd="0" presId="urn:microsoft.com/office/officeart/2005/8/layout/hProcess4"/>
    <dgm:cxn modelId="{60933CBB-B30A-4177-BD9B-7D0E8BECE612}" type="presOf" srcId="{8065AA0D-5D8D-46FC-A16F-A9F6D6199963}" destId="{CFEBEA1A-3D2B-4BD8-88A1-266362227D03}" srcOrd="1" destOrd="0" presId="urn:microsoft.com/office/officeart/2005/8/layout/hProcess4"/>
    <dgm:cxn modelId="{6C4E9DBF-D5AE-439A-9B47-B34E9E3EAF6D}" srcId="{7F965135-76CB-4FA8-9B2F-69BEC487AC6E}" destId="{CCBEC2A0-F5D2-411B-9807-41B861694450}" srcOrd="4" destOrd="0" parTransId="{16842FAA-FE6A-452D-B9C8-F7CEB7089DBC}" sibTransId="{10EA7F59-8A8B-4C0F-85EB-D1348181C4E6}"/>
    <dgm:cxn modelId="{B2C257C7-EE20-4852-B5BC-C1295C32076E}" srcId="{3CF15113-390A-4DCB-80C1-1A04843E1223}" destId="{146204E9-7294-44B3-ADB9-05FE68F12B58}" srcOrd="1" destOrd="0" parTransId="{1D4D6682-470E-4F9C-B2F1-589C28C5A383}" sibTransId="{727102E7-D50B-421C-9019-308C38A776AE}"/>
    <dgm:cxn modelId="{A3EE63D2-3A69-4A2A-B13F-D84A997FEA6C}" srcId="{BDD24D20-90F2-4277-BDA1-B30E09F8A271}" destId="{5E70EBAA-2CC7-47F1-B9F1-1E336A85AE1A}" srcOrd="0" destOrd="0" parTransId="{294F7216-3AD4-4819-8C06-A48DBBFE3492}" sibTransId="{9FD0C7D0-0E0D-4068-BBA2-E6DE6C06419F}"/>
    <dgm:cxn modelId="{460663D4-AE6D-419F-94AF-4ACAF6A377FD}" type="presOf" srcId="{CF1A79C8-9795-488E-BACA-7319778CADB1}" destId="{AB1B07A9-8E3D-4489-9DB4-8FFF59ADE853}" srcOrd="0" destOrd="2" presId="urn:microsoft.com/office/officeart/2005/8/layout/hProcess4"/>
    <dgm:cxn modelId="{9CFF02D5-3258-4363-B991-0DD406AC059C}" srcId="{568484D4-842A-4D92-986C-291FDD0721D2}" destId="{C43F0C1B-511C-4C33-9DCA-9027A7AD85EB}" srcOrd="0" destOrd="0" parTransId="{FA778091-CEC1-4C71-B013-5EE8D4BA6683}" sibTransId="{10C538FA-2C29-4CA4-9C28-7481FB7F0BBF}"/>
    <dgm:cxn modelId="{B10D10D6-8F2D-4D63-9D6F-8ABF25B5F671}" type="presOf" srcId="{97F9FA3C-596D-43BA-AB39-237CA82AD18B}" destId="{5D18194E-D8A9-4433-BDE0-C2F573CD0007}" srcOrd="0" destOrd="0" presId="urn:microsoft.com/office/officeart/2005/8/layout/hProcess4"/>
    <dgm:cxn modelId="{73E706DF-530C-4C96-A294-6E982E2D8476}" srcId="{CCBEC2A0-F5D2-411B-9807-41B861694450}" destId="{B4C58FD7-D3E7-42C7-A944-AFC09025D508}" srcOrd="1" destOrd="0" parTransId="{B5844D7E-B6EE-4CC9-A616-84071D400691}" sibTransId="{6E1DB608-0E96-4311-878B-08FE823EE1A7}"/>
    <dgm:cxn modelId="{556C74E0-85D5-4C03-AC3F-44DFF17F3954}" type="presOf" srcId="{146204E9-7294-44B3-ADB9-05FE68F12B58}" destId="{C3747D26-2C89-4C64-A822-F81094D14046}" srcOrd="1" destOrd="1" presId="urn:microsoft.com/office/officeart/2005/8/layout/hProcess4"/>
    <dgm:cxn modelId="{D83CE8E3-F4F1-4305-8D80-B6FF91C0267E}" type="presOf" srcId="{146204E9-7294-44B3-ADB9-05FE68F12B58}" destId="{79152E64-19F6-4B64-B542-D469E1389149}" srcOrd="0" destOrd="1" presId="urn:microsoft.com/office/officeart/2005/8/layout/hProcess4"/>
    <dgm:cxn modelId="{9BD51BE9-2ABB-4B9B-A285-EE815378779E}" type="presOf" srcId="{76961405-3D7C-4702-83E1-557570E355C3}" destId="{79152E64-19F6-4B64-B542-D469E1389149}" srcOrd="0" destOrd="2" presId="urn:microsoft.com/office/officeart/2005/8/layout/hProcess4"/>
    <dgm:cxn modelId="{0A3D72EF-371D-48FE-95DB-1119B8E0DB25}" type="presOf" srcId="{4C777785-3532-47A3-9D17-1ADC319897D2}" destId="{449893C5-D675-4689-92AD-C4DBD9ADACB8}" srcOrd="0" destOrd="0" presId="urn:microsoft.com/office/officeart/2005/8/layout/hProcess4"/>
    <dgm:cxn modelId="{D69EEFF4-F1A9-49B1-AC80-225FE341980F}" type="presOf" srcId="{F0F59110-4774-4FBC-8A67-417C40F0CDA9}" destId="{60F76F5D-460A-4EDD-9E3F-ED19BE486746}" srcOrd="1" destOrd="1" presId="urn:microsoft.com/office/officeart/2005/8/layout/hProcess4"/>
    <dgm:cxn modelId="{CAF13CFA-1A9E-4D0D-BA5E-20AC07E0EDA4}" srcId="{97F9FA3C-596D-43BA-AB39-237CA82AD18B}" destId="{F0F59110-4774-4FBC-8A67-417C40F0CDA9}" srcOrd="1" destOrd="0" parTransId="{03DA7559-1582-4ED7-A377-BAE102F909AB}" sibTransId="{0A23C152-03FB-4012-BAA3-D4A4F18DC3B1}"/>
    <dgm:cxn modelId="{74D8B1FB-7B1B-44B3-B937-9EE19545E678}" type="presOf" srcId="{5E70EBAA-2CC7-47F1-B9F1-1E336A85AE1A}" destId="{9B098D90-DD7E-4DFB-B127-1A6D2BA9D705}" srcOrd="1" destOrd="0" presId="urn:microsoft.com/office/officeart/2005/8/layout/hProcess4"/>
    <dgm:cxn modelId="{02945BFF-B335-4121-A354-63B7147E4524}" type="presOf" srcId="{CCBEC2A0-F5D2-411B-9807-41B861694450}" destId="{D8DB6E49-06A7-4DA0-A26F-E883E002FD00}" srcOrd="0" destOrd="0" presId="urn:microsoft.com/office/officeart/2005/8/layout/hProcess4"/>
    <dgm:cxn modelId="{86FC0AFC-BBD8-4DFA-B765-F5A530B86F5A}" type="presParOf" srcId="{A2323784-A836-48F4-82A9-8E9DFABAE097}" destId="{9B9E015D-7EC1-4891-8EEA-A72770222C9E}" srcOrd="0" destOrd="0" presId="urn:microsoft.com/office/officeart/2005/8/layout/hProcess4"/>
    <dgm:cxn modelId="{58C6A7CC-CF58-4EFA-BBFD-33B0A592010A}" type="presParOf" srcId="{A2323784-A836-48F4-82A9-8E9DFABAE097}" destId="{78990247-4774-42CA-AD52-4069D39A116B}" srcOrd="1" destOrd="0" presId="urn:microsoft.com/office/officeart/2005/8/layout/hProcess4"/>
    <dgm:cxn modelId="{1949CAC1-5A55-44F2-8105-FE056A23283F}" type="presParOf" srcId="{A2323784-A836-48F4-82A9-8E9DFABAE097}" destId="{500EDB94-76BF-4298-BCE9-EEF12F4F750F}" srcOrd="2" destOrd="0" presId="urn:microsoft.com/office/officeart/2005/8/layout/hProcess4"/>
    <dgm:cxn modelId="{7D0D0703-D62B-4FC0-92C6-230280B42344}" type="presParOf" srcId="{500EDB94-76BF-4298-BCE9-EEF12F4F750F}" destId="{542B7ABF-5D35-48DB-9D47-67EA16B40090}" srcOrd="0" destOrd="0" presId="urn:microsoft.com/office/officeart/2005/8/layout/hProcess4"/>
    <dgm:cxn modelId="{8926E683-E2C5-47D0-A924-EAB4AF51DCB7}" type="presParOf" srcId="{542B7ABF-5D35-48DB-9D47-67EA16B40090}" destId="{7E6186B2-6819-4990-9AA3-911BD726023C}" srcOrd="0" destOrd="0" presId="urn:microsoft.com/office/officeart/2005/8/layout/hProcess4"/>
    <dgm:cxn modelId="{D6994351-9BB6-4C7B-89C4-48A0149E9238}" type="presParOf" srcId="{542B7ABF-5D35-48DB-9D47-67EA16B40090}" destId="{5175EF6C-C94F-4C21-88CB-931F61003B49}" srcOrd="1" destOrd="0" presId="urn:microsoft.com/office/officeart/2005/8/layout/hProcess4"/>
    <dgm:cxn modelId="{99495405-09C0-4F15-9555-388D22EFF60F}" type="presParOf" srcId="{542B7ABF-5D35-48DB-9D47-67EA16B40090}" destId="{63AAFBDF-EF25-4DD6-859A-A86EA79CEDD6}" srcOrd="2" destOrd="0" presId="urn:microsoft.com/office/officeart/2005/8/layout/hProcess4"/>
    <dgm:cxn modelId="{B78F11F8-4C53-4216-832B-0739AA1FE9F0}" type="presParOf" srcId="{542B7ABF-5D35-48DB-9D47-67EA16B40090}" destId="{6FDC454D-C397-4E20-A751-676C098C344E}" srcOrd="3" destOrd="0" presId="urn:microsoft.com/office/officeart/2005/8/layout/hProcess4"/>
    <dgm:cxn modelId="{DC4FE890-61D5-4DC5-97BA-4A1E09833803}" type="presParOf" srcId="{542B7ABF-5D35-48DB-9D47-67EA16B40090}" destId="{BD332B28-758F-4609-AEA3-5EC917D31242}" srcOrd="4" destOrd="0" presId="urn:microsoft.com/office/officeart/2005/8/layout/hProcess4"/>
    <dgm:cxn modelId="{2193EC50-21DB-40B3-BD58-520983438F1E}" type="presParOf" srcId="{500EDB94-76BF-4298-BCE9-EEF12F4F750F}" destId="{83D31785-EE25-4A13-B421-EBAD45B874FC}" srcOrd="1" destOrd="0" presId="urn:microsoft.com/office/officeart/2005/8/layout/hProcess4"/>
    <dgm:cxn modelId="{88533FED-AF15-43D0-80FC-92EADFDD7D23}" type="presParOf" srcId="{500EDB94-76BF-4298-BCE9-EEF12F4F750F}" destId="{A2DC81D3-9F29-4A59-AB75-F9DCA59BE446}" srcOrd="2" destOrd="0" presId="urn:microsoft.com/office/officeart/2005/8/layout/hProcess4"/>
    <dgm:cxn modelId="{7F6A7892-3654-4217-BDD9-46F5F0B032C7}" type="presParOf" srcId="{A2DC81D3-9F29-4A59-AB75-F9DCA59BE446}" destId="{C2224D8F-D006-4C22-A9AA-62398180B6E3}" srcOrd="0" destOrd="0" presId="urn:microsoft.com/office/officeart/2005/8/layout/hProcess4"/>
    <dgm:cxn modelId="{9B7BAAA1-CDC8-4A7A-AEBB-5248C6C13DE3}" type="presParOf" srcId="{A2DC81D3-9F29-4A59-AB75-F9DCA59BE446}" destId="{88CEE262-39B8-40A5-8718-0D21332C1ADC}" srcOrd="1" destOrd="0" presId="urn:microsoft.com/office/officeart/2005/8/layout/hProcess4"/>
    <dgm:cxn modelId="{0D958BDC-2344-4806-BB2E-C39BD2551FB8}" type="presParOf" srcId="{A2DC81D3-9F29-4A59-AB75-F9DCA59BE446}" destId="{60F76F5D-460A-4EDD-9E3F-ED19BE486746}" srcOrd="2" destOrd="0" presId="urn:microsoft.com/office/officeart/2005/8/layout/hProcess4"/>
    <dgm:cxn modelId="{C8DC367A-AA0F-4E0F-BC35-A8E180572C1D}" type="presParOf" srcId="{A2DC81D3-9F29-4A59-AB75-F9DCA59BE446}" destId="{5D18194E-D8A9-4433-BDE0-C2F573CD0007}" srcOrd="3" destOrd="0" presId="urn:microsoft.com/office/officeart/2005/8/layout/hProcess4"/>
    <dgm:cxn modelId="{63568A16-0C1B-42D7-B5A0-A02DB88832F8}" type="presParOf" srcId="{A2DC81D3-9F29-4A59-AB75-F9DCA59BE446}" destId="{5BD88909-171E-4792-8C76-B2EF056AB5B9}" srcOrd="4" destOrd="0" presId="urn:microsoft.com/office/officeart/2005/8/layout/hProcess4"/>
    <dgm:cxn modelId="{A79E1083-01CB-4041-B0AB-EDB92DA7C026}" type="presParOf" srcId="{500EDB94-76BF-4298-BCE9-EEF12F4F750F}" destId="{B9814846-F835-4611-BDE0-5891E709E464}" srcOrd="3" destOrd="0" presId="urn:microsoft.com/office/officeart/2005/8/layout/hProcess4"/>
    <dgm:cxn modelId="{5DB356EF-84E5-4533-BCC4-CBDE252D03E4}" type="presParOf" srcId="{500EDB94-76BF-4298-BCE9-EEF12F4F750F}" destId="{A408BD3E-B4C6-4C3A-AD91-786D5B5FCBEC}" srcOrd="4" destOrd="0" presId="urn:microsoft.com/office/officeart/2005/8/layout/hProcess4"/>
    <dgm:cxn modelId="{876950C8-B093-494E-9EB5-0D756B2FACB9}" type="presParOf" srcId="{A408BD3E-B4C6-4C3A-AD91-786D5B5FCBEC}" destId="{5B818F37-3FEE-4BE5-B012-D037DEB1A164}" srcOrd="0" destOrd="0" presId="urn:microsoft.com/office/officeart/2005/8/layout/hProcess4"/>
    <dgm:cxn modelId="{14F913A4-695A-4A01-A5B6-24B6F80C27DE}" type="presParOf" srcId="{A408BD3E-B4C6-4C3A-AD91-786D5B5FCBEC}" destId="{38490615-A454-4F6D-AEAF-39AE550CFEBF}" srcOrd="1" destOrd="0" presId="urn:microsoft.com/office/officeart/2005/8/layout/hProcess4"/>
    <dgm:cxn modelId="{20BDB908-D6CE-4C49-BF44-154A268AFFEA}" type="presParOf" srcId="{A408BD3E-B4C6-4C3A-AD91-786D5B5FCBEC}" destId="{9B098D90-DD7E-4DFB-B127-1A6D2BA9D705}" srcOrd="2" destOrd="0" presId="urn:microsoft.com/office/officeart/2005/8/layout/hProcess4"/>
    <dgm:cxn modelId="{5DA23895-C6E7-4C66-8A92-5576DA4943F5}" type="presParOf" srcId="{A408BD3E-B4C6-4C3A-AD91-786D5B5FCBEC}" destId="{6281CF0B-AADC-4C49-9FDB-EE5519970293}" srcOrd="3" destOrd="0" presId="urn:microsoft.com/office/officeart/2005/8/layout/hProcess4"/>
    <dgm:cxn modelId="{6C1DE84B-933B-4AC8-84AF-0A708096551F}" type="presParOf" srcId="{A408BD3E-B4C6-4C3A-AD91-786D5B5FCBEC}" destId="{E68AD8FF-DB80-4710-9C0C-296D45EB4BC2}" srcOrd="4" destOrd="0" presId="urn:microsoft.com/office/officeart/2005/8/layout/hProcess4"/>
    <dgm:cxn modelId="{3D836C69-1D8A-4005-B2EE-B24C18A6B6D4}" type="presParOf" srcId="{500EDB94-76BF-4298-BCE9-EEF12F4F750F}" destId="{449893C5-D675-4689-92AD-C4DBD9ADACB8}" srcOrd="5" destOrd="0" presId="urn:microsoft.com/office/officeart/2005/8/layout/hProcess4"/>
    <dgm:cxn modelId="{02826BB4-197E-4194-8D88-9A1272CAA3EC}" type="presParOf" srcId="{500EDB94-76BF-4298-BCE9-EEF12F4F750F}" destId="{9B11BA4B-324D-4975-BE4D-E7D6A537BE26}" srcOrd="6" destOrd="0" presId="urn:microsoft.com/office/officeart/2005/8/layout/hProcess4"/>
    <dgm:cxn modelId="{AEF77839-1C0A-429A-B1A3-68D7A20760A2}" type="presParOf" srcId="{9B11BA4B-324D-4975-BE4D-E7D6A537BE26}" destId="{5AE80833-AAD3-41DF-9E86-210666FC7144}" srcOrd="0" destOrd="0" presId="urn:microsoft.com/office/officeart/2005/8/layout/hProcess4"/>
    <dgm:cxn modelId="{201447B7-4223-4660-8E9C-DB285AA7AF2B}" type="presParOf" srcId="{9B11BA4B-324D-4975-BE4D-E7D6A537BE26}" destId="{79152E64-19F6-4B64-B542-D469E1389149}" srcOrd="1" destOrd="0" presId="urn:microsoft.com/office/officeart/2005/8/layout/hProcess4"/>
    <dgm:cxn modelId="{E018E04F-0F7A-4DC0-A589-C82491CCC23C}" type="presParOf" srcId="{9B11BA4B-324D-4975-BE4D-E7D6A537BE26}" destId="{C3747D26-2C89-4C64-A822-F81094D14046}" srcOrd="2" destOrd="0" presId="urn:microsoft.com/office/officeart/2005/8/layout/hProcess4"/>
    <dgm:cxn modelId="{903AFD01-16EA-4625-A809-6CCB096F8648}" type="presParOf" srcId="{9B11BA4B-324D-4975-BE4D-E7D6A537BE26}" destId="{B8F7016B-B7BA-4E3E-81E8-295873C071C1}" srcOrd="3" destOrd="0" presId="urn:microsoft.com/office/officeart/2005/8/layout/hProcess4"/>
    <dgm:cxn modelId="{E5029B6D-700A-4A78-A816-194520BA543D}" type="presParOf" srcId="{9B11BA4B-324D-4975-BE4D-E7D6A537BE26}" destId="{FE7619A1-5932-4455-B4E3-E9DB3F3B1E96}" srcOrd="4" destOrd="0" presId="urn:microsoft.com/office/officeart/2005/8/layout/hProcess4"/>
    <dgm:cxn modelId="{8A64CB50-0CCC-4555-A7EC-6DDFC5C54F9F}" type="presParOf" srcId="{500EDB94-76BF-4298-BCE9-EEF12F4F750F}" destId="{F659B5A0-954C-47A8-B45C-023D9E04FE31}" srcOrd="7" destOrd="0" presId="urn:microsoft.com/office/officeart/2005/8/layout/hProcess4"/>
    <dgm:cxn modelId="{D16D4144-ADEB-4E76-92E1-2624FF82C5DB}" type="presParOf" srcId="{500EDB94-76BF-4298-BCE9-EEF12F4F750F}" destId="{05109163-EA14-4AF8-92E0-D3C2F21E030E}" srcOrd="8" destOrd="0" presId="urn:microsoft.com/office/officeart/2005/8/layout/hProcess4"/>
    <dgm:cxn modelId="{B4B0317C-E93E-499F-95D1-DF1815692D15}" type="presParOf" srcId="{05109163-EA14-4AF8-92E0-D3C2F21E030E}" destId="{596F5774-5D52-405C-B4FA-69F06845E388}" srcOrd="0" destOrd="0" presId="urn:microsoft.com/office/officeart/2005/8/layout/hProcess4"/>
    <dgm:cxn modelId="{8995F3A7-2AA8-4601-80F1-C5EE6912F3BE}" type="presParOf" srcId="{05109163-EA14-4AF8-92E0-D3C2F21E030E}" destId="{AB1B07A9-8E3D-4489-9DB4-8FFF59ADE853}" srcOrd="1" destOrd="0" presId="urn:microsoft.com/office/officeart/2005/8/layout/hProcess4"/>
    <dgm:cxn modelId="{0A0579BD-7205-4634-8431-B4F3866D611F}" type="presParOf" srcId="{05109163-EA14-4AF8-92E0-D3C2F21E030E}" destId="{CFEBEA1A-3D2B-4BD8-88A1-266362227D03}" srcOrd="2" destOrd="0" presId="urn:microsoft.com/office/officeart/2005/8/layout/hProcess4"/>
    <dgm:cxn modelId="{B3F03225-131B-4F39-A62F-0492404B1FC4}" type="presParOf" srcId="{05109163-EA14-4AF8-92E0-D3C2F21E030E}" destId="{D8DB6E49-06A7-4DA0-A26F-E883E002FD00}" srcOrd="3" destOrd="0" presId="urn:microsoft.com/office/officeart/2005/8/layout/hProcess4"/>
    <dgm:cxn modelId="{23CB660D-E5F2-4F8E-88CB-FFC26930ACCB}" type="presParOf" srcId="{05109163-EA14-4AF8-92E0-D3C2F21E030E}" destId="{611283E6-E901-4BA6-A2B2-66C06A713CD2}" srcOrd="4" destOrd="0" presId="urn:microsoft.com/office/officeart/2005/8/layout/hProcess4"/>
    <dgm:cxn modelId="{6F328890-4B41-465A-B6F9-E125DD38BD26}" type="presParOf" srcId="{500EDB94-76BF-4298-BCE9-EEF12F4F750F}" destId="{5986C3F9-6756-42F5-BF31-06EBFAEC5D86}" srcOrd="9" destOrd="0" presId="urn:microsoft.com/office/officeart/2005/8/layout/hProcess4"/>
    <dgm:cxn modelId="{16F659DA-EB12-4634-8ECE-F45C8EBD4386}" type="presParOf" srcId="{500EDB94-76BF-4298-BCE9-EEF12F4F750F}" destId="{418F719D-4726-4B1B-948E-BCEAD1B0FED2}" srcOrd="10" destOrd="0" presId="urn:microsoft.com/office/officeart/2005/8/layout/hProcess4"/>
    <dgm:cxn modelId="{7D492BE1-A9A1-46C3-889B-D9191EC52EA2}" type="presParOf" srcId="{418F719D-4726-4B1B-948E-BCEAD1B0FED2}" destId="{FCB8D598-FED7-4BD7-970C-6046149825F7}" srcOrd="0" destOrd="0" presId="urn:microsoft.com/office/officeart/2005/8/layout/hProcess4"/>
    <dgm:cxn modelId="{08AA24E5-D98F-4625-9B79-55E9C0BEA043}" type="presParOf" srcId="{418F719D-4726-4B1B-948E-BCEAD1B0FED2}" destId="{8F229560-BB61-4F8F-9D83-6E310BDEBDBE}" srcOrd="1" destOrd="0" presId="urn:microsoft.com/office/officeart/2005/8/layout/hProcess4"/>
    <dgm:cxn modelId="{A5C34A4E-752C-4D3B-BBF9-FBE181DC9EFC}" type="presParOf" srcId="{418F719D-4726-4B1B-948E-BCEAD1B0FED2}" destId="{BBE95763-1E5C-4C9D-94C1-B68393283098}" srcOrd="2" destOrd="0" presId="urn:microsoft.com/office/officeart/2005/8/layout/hProcess4"/>
    <dgm:cxn modelId="{8C0AF36C-FBA9-4196-9D68-1B639BF2832C}" type="presParOf" srcId="{418F719D-4726-4B1B-948E-BCEAD1B0FED2}" destId="{E2EB3BB0-9701-42AC-B38D-99EEB39DB43F}" srcOrd="3" destOrd="0" presId="urn:microsoft.com/office/officeart/2005/8/layout/hProcess4"/>
    <dgm:cxn modelId="{59756D9F-E017-49E4-B076-259492D7E960}" type="presParOf" srcId="{418F719D-4726-4B1B-948E-BCEAD1B0FED2}" destId="{0A439828-C33D-4C6E-84B0-76D1964F01A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EF6C-C94F-4C21-88CB-931F61003B49}">
      <dsp:nvSpPr>
        <dsp:cNvPr id="0" name=""/>
        <dsp:cNvSpPr/>
      </dsp:nvSpPr>
      <dsp:spPr>
        <a:xfrm>
          <a:off x="2547" y="2707390"/>
          <a:ext cx="1636553" cy="134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Diccionario de datos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Agua V2 reducida al 40%</a:t>
          </a:r>
        </a:p>
      </dsp:txBody>
      <dsp:txXfrm>
        <a:off x="33610" y="2738453"/>
        <a:ext cx="1574427" cy="998442"/>
      </dsp:txXfrm>
    </dsp:sp>
    <dsp:sp modelId="{83D31785-EE25-4A13-B421-EBAD45B874FC}">
      <dsp:nvSpPr>
        <dsp:cNvPr id="0" name=""/>
        <dsp:cNvSpPr/>
      </dsp:nvSpPr>
      <dsp:spPr>
        <a:xfrm>
          <a:off x="929401" y="3054570"/>
          <a:ext cx="1766852" cy="1766852"/>
        </a:xfrm>
        <a:prstGeom prst="leftCircularArrow">
          <a:avLst>
            <a:gd name="adj1" fmla="val 2941"/>
            <a:gd name="adj2" fmla="val 360117"/>
            <a:gd name="adj3" fmla="val 2135627"/>
            <a:gd name="adj4" fmla="val 9024489"/>
            <a:gd name="adj5" fmla="val 34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454D-C397-4E20-A751-676C098C344E}">
      <dsp:nvSpPr>
        <dsp:cNvPr id="0" name=""/>
        <dsp:cNvSpPr/>
      </dsp:nvSpPr>
      <dsp:spPr>
        <a:xfrm>
          <a:off x="366225" y="3767958"/>
          <a:ext cx="1454713" cy="578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Carga de datos</a:t>
          </a:r>
        </a:p>
      </dsp:txBody>
      <dsp:txXfrm>
        <a:off x="383168" y="3784901"/>
        <a:ext cx="1420827" cy="544605"/>
      </dsp:txXfrm>
    </dsp:sp>
    <dsp:sp modelId="{88CEE262-39B8-40A5-8718-0D21332C1ADC}">
      <dsp:nvSpPr>
        <dsp:cNvPr id="0" name=""/>
        <dsp:cNvSpPr/>
      </dsp:nvSpPr>
      <dsp:spPr>
        <a:xfrm>
          <a:off x="2068383" y="2707390"/>
          <a:ext cx="1636553" cy="134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Filtro de ‘</a:t>
          </a:r>
          <a:r>
            <a:rPr lang="es-CO" sz="1100" kern="1200" dirty="0" err="1"/>
            <a:t>exp_corr</a:t>
          </a:r>
          <a:r>
            <a:rPr lang="es-CO" sz="1100" kern="1200" dirty="0"/>
            <a:t>’ mayor que cero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Ratio entre </a:t>
          </a:r>
          <a:r>
            <a:rPr lang="es-CO" sz="1100" kern="1200" dirty="0" err="1"/>
            <a:t>stro</a:t>
          </a:r>
          <a:r>
            <a:rPr lang="es-CO" sz="1100" kern="1200" dirty="0"/>
            <a:t> y </a:t>
          </a:r>
          <a:r>
            <a:rPr lang="es-CO" sz="1100" kern="1200" dirty="0" err="1"/>
            <a:t>exp</a:t>
          </a:r>
          <a:endParaRPr lang="es-CO" sz="1100" kern="1200" dirty="0"/>
        </a:p>
      </dsp:txBody>
      <dsp:txXfrm>
        <a:off x="2099446" y="3027698"/>
        <a:ext cx="1574427" cy="998442"/>
      </dsp:txXfrm>
    </dsp:sp>
    <dsp:sp modelId="{B9814846-F835-4611-BDE0-5891E709E464}">
      <dsp:nvSpPr>
        <dsp:cNvPr id="0" name=""/>
        <dsp:cNvSpPr/>
      </dsp:nvSpPr>
      <dsp:spPr>
        <a:xfrm>
          <a:off x="2981600" y="1890245"/>
          <a:ext cx="1975967" cy="1975967"/>
        </a:xfrm>
        <a:prstGeom prst="circularArrow">
          <a:avLst>
            <a:gd name="adj1" fmla="val 2630"/>
            <a:gd name="adj2" fmla="val 319672"/>
            <a:gd name="adj3" fmla="val 19504817"/>
            <a:gd name="adj4" fmla="val 12575511"/>
            <a:gd name="adj5" fmla="val 30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8194E-D8A9-4433-BDE0-C2F573CD0007}">
      <dsp:nvSpPr>
        <dsp:cNvPr id="0" name=""/>
        <dsp:cNvSpPr/>
      </dsp:nvSpPr>
      <dsp:spPr>
        <a:xfrm>
          <a:off x="2432062" y="2418144"/>
          <a:ext cx="1454713" cy="578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Definición de variable respuesta</a:t>
          </a:r>
        </a:p>
      </dsp:txBody>
      <dsp:txXfrm>
        <a:off x="2449005" y="2435087"/>
        <a:ext cx="1420827" cy="544605"/>
      </dsp:txXfrm>
    </dsp:sp>
    <dsp:sp modelId="{38490615-A454-4F6D-AEAF-39AE550CFEBF}">
      <dsp:nvSpPr>
        <dsp:cNvPr id="0" name=""/>
        <dsp:cNvSpPr/>
      </dsp:nvSpPr>
      <dsp:spPr>
        <a:xfrm>
          <a:off x="4134220" y="2707390"/>
          <a:ext cx="1636553" cy="134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50 variables seleccionadas utilizando criterio conceptual e impacto en el contexto del problema</a:t>
          </a:r>
        </a:p>
      </dsp:txBody>
      <dsp:txXfrm>
        <a:off x="4165283" y="2738453"/>
        <a:ext cx="1574427" cy="998442"/>
      </dsp:txXfrm>
    </dsp:sp>
    <dsp:sp modelId="{449893C5-D675-4689-92AD-C4DBD9ADACB8}">
      <dsp:nvSpPr>
        <dsp:cNvPr id="0" name=""/>
        <dsp:cNvSpPr/>
      </dsp:nvSpPr>
      <dsp:spPr>
        <a:xfrm>
          <a:off x="5061075" y="3054570"/>
          <a:ext cx="1766852" cy="1766852"/>
        </a:xfrm>
        <a:prstGeom prst="leftCircularArrow">
          <a:avLst>
            <a:gd name="adj1" fmla="val 2941"/>
            <a:gd name="adj2" fmla="val 360117"/>
            <a:gd name="adj3" fmla="val 2135627"/>
            <a:gd name="adj4" fmla="val 9024489"/>
            <a:gd name="adj5" fmla="val 34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CF0B-AADC-4C49-9FDB-EE5519970293}">
      <dsp:nvSpPr>
        <dsp:cNvPr id="0" name=""/>
        <dsp:cNvSpPr/>
      </dsp:nvSpPr>
      <dsp:spPr>
        <a:xfrm>
          <a:off x="4497898" y="3767958"/>
          <a:ext cx="1454713" cy="578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Selección manual de variables</a:t>
          </a:r>
        </a:p>
      </dsp:txBody>
      <dsp:txXfrm>
        <a:off x="4514841" y="3784901"/>
        <a:ext cx="1420827" cy="544605"/>
      </dsp:txXfrm>
    </dsp:sp>
    <dsp:sp modelId="{79152E64-19F6-4B64-B542-D469E1389149}">
      <dsp:nvSpPr>
        <dsp:cNvPr id="0" name=""/>
        <dsp:cNvSpPr/>
      </dsp:nvSpPr>
      <dsp:spPr>
        <a:xfrm>
          <a:off x="6200057" y="2707390"/>
          <a:ext cx="1636553" cy="134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Variables categóricas </a:t>
          </a:r>
          <a:r>
            <a:rPr lang="es-CO" sz="1100" kern="1200" dirty="0" err="1"/>
            <a:t>dummies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Tratamiento de datos nulos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Correlaciones</a:t>
          </a:r>
        </a:p>
      </dsp:txBody>
      <dsp:txXfrm>
        <a:off x="6231120" y="3027698"/>
        <a:ext cx="1574427" cy="998442"/>
      </dsp:txXfrm>
    </dsp:sp>
    <dsp:sp modelId="{F659B5A0-954C-47A8-B45C-023D9E04FE31}">
      <dsp:nvSpPr>
        <dsp:cNvPr id="0" name=""/>
        <dsp:cNvSpPr/>
      </dsp:nvSpPr>
      <dsp:spPr>
        <a:xfrm>
          <a:off x="7113274" y="1890245"/>
          <a:ext cx="1975967" cy="1975967"/>
        </a:xfrm>
        <a:prstGeom prst="circularArrow">
          <a:avLst>
            <a:gd name="adj1" fmla="val 2630"/>
            <a:gd name="adj2" fmla="val 319672"/>
            <a:gd name="adj3" fmla="val 19504817"/>
            <a:gd name="adj4" fmla="val 12575511"/>
            <a:gd name="adj5" fmla="val 30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7016B-B7BA-4E3E-81E8-295873C071C1}">
      <dsp:nvSpPr>
        <dsp:cNvPr id="0" name=""/>
        <dsp:cNvSpPr/>
      </dsp:nvSpPr>
      <dsp:spPr>
        <a:xfrm>
          <a:off x="6563735" y="2418144"/>
          <a:ext cx="1454713" cy="578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Preprocesamiento y limpieza de datos</a:t>
          </a:r>
        </a:p>
      </dsp:txBody>
      <dsp:txXfrm>
        <a:off x="6580678" y="2435087"/>
        <a:ext cx="1420827" cy="544605"/>
      </dsp:txXfrm>
    </dsp:sp>
    <dsp:sp modelId="{AB1B07A9-8E3D-4489-9DB4-8FFF59ADE853}">
      <dsp:nvSpPr>
        <dsp:cNvPr id="0" name=""/>
        <dsp:cNvSpPr/>
      </dsp:nvSpPr>
      <dsp:spPr>
        <a:xfrm>
          <a:off x="8265893" y="2707390"/>
          <a:ext cx="1636553" cy="134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Top 15 variables con </a:t>
          </a:r>
          <a:r>
            <a:rPr lang="es-CO" sz="1100" kern="1200" dirty="0" err="1"/>
            <a:t>Random</a:t>
          </a:r>
          <a:r>
            <a:rPr lang="es-CO" sz="1100" kern="1200" dirty="0"/>
            <a:t> Forest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No multicolinealidad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Gráficos de tendencias</a:t>
          </a:r>
        </a:p>
      </dsp:txBody>
      <dsp:txXfrm>
        <a:off x="8296956" y="2738453"/>
        <a:ext cx="1574427" cy="998442"/>
      </dsp:txXfrm>
    </dsp:sp>
    <dsp:sp modelId="{5986C3F9-6756-42F5-BF31-06EBFAEC5D86}">
      <dsp:nvSpPr>
        <dsp:cNvPr id="0" name=""/>
        <dsp:cNvSpPr/>
      </dsp:nvSpPr>
      <dsp:spPr>
        <a:xfrm>
          <a:off x="9192748" y="3054570"/>
          <a:ext cx="1766852" cy="1766852"/>
        </a:xfrm>
        <a:prstGeom prst="leftCircularArrow">
          <a:avLst>
            <a:gd name="adj1" fmla="val 2941"/>
            <a:gd name="adj2" fmla="val 360117"/>
            <a:gd name="adj3" fmla="val 2135627"/>
            <a:gd name="adj4" fmla="val 9024489"/>
            <a:gd name="adj5" fmla="val 34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B6E49-06A7-4DA0-A26F-E883E002FD00}">
      <dsp:nvSpPr>
        <dsp:cNvPr id="0" name=""/>
        <dsp:cNvSpPr/>
      </dsp:nvSpPr>
      <dsp:spPr>
        <a:xfrm>
          <a:off x="8629572" y="3767958"/>
          <a:ext cx="1454713" cy="578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Selección de variables con ML</a:t>
          </a:r>
        </a:p>
      </dsp:txBody>
      <dsp:txXfrm>
        <a:off x="8646515" y="3784901"/>
        <a:ext cx="1420827" cy="544605"/>
      </dsp:txXfrm>
    </dsp:sp>
    <dsp:sp modelId="{8F229560-BB61-4F8F-9D83-6E310BDEBDBE}">
      <dsp:nvSpPr>
        <dsp:cNvPr id="0" name=""/>
        <dsp:cNvSpPr/>
      </dsp:nvSpPr>
      <dsp:spPr>
        <a:xfrm>
          <a:off x="10331730" y="2707390"/>
          <a:ext cx="1636553" cy="1349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Modelo con top 15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Modelo con top 8 variables utilizando Lasso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Conclusiones</a:t>
          </a:r>
        </a:p>
      </dsp:txBody>
      <dsp:txXfrm>
        <a:off x="10362793" y="3027698"/>
        <a:ext cx="1574427" cy="998442"/>
      </dsp:txXfrm>
    </dsp:sp>
    <dsp:sp modelId="{E2EB3BB0-9701-42AC-B38D-99EEB39DB43F}">
      <dsp:nvSpPr>
        <dsp:cNvPr id="0" name=""/>
        <dsp:cNvSpPr/>
      </dsp:nvSpPr>
      <dsp:spPr>
        <a:xfrm>
          <a:off x="10695409" y="2418144"/>
          <a:ext cx="1454713" cy="578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Modelo Lineal Generalizado</a:t>
          </a:r>
        </a:p>
      </dsp:txBody>
      <dsp:txXfrm>
        <a:off x="10712352" y="2435087"/>
        <a:ext cx="1420827" cy="544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379EB1C-3CA6-42C1-B994-674F35F0878A}" type="datetime1">
              <a:rPr lang="es-ES" smtClean="0"/>
              <a:t>07/12/2024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2948B1-B6D3-4578-932F-6AE7124E5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DE201C-084C-48BF-A55E-7C814D42C38B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478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38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28D3-EFB2-CC4E-26C9-1ECB19509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C11BE8E-B571-685A-1E7C-21168EB25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2D4DA4-D78A-E40F-9D18-315A2CA80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CE3D73-5A86-16C9-E72D-4DB8B739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5916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827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7312-3462-028D-782E-A2DA8627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ABDB835-372B-7452-FDDF-F3F007A9E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C7B0D2-41BE-E852-4940-FB86A9A68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9123F-C03B-10A4-8C19-34CDF68D5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5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cabezado de la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946B8B7C-DD0A-48D8-94E4-FE2832081A99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CB95A-BA11-4DD3-BAD5-E9832610E06E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2" name="Forma libre 6" title="Forma de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00E78-07C3-4861-9DDD-E8C639A1F6FF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F54CA-23F1-4493-A6DB-FFAE1A435502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4ABE7-6C35-4573-A8C2-62C3EDBA2FF1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73567-F781-4062-ADBD-C9718110F5DA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36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C98426-5C07-4634-8DEF-7AD9BF0EBAC2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360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6189F-FE76-4222-8AB7-DD2D491ABD9C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5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8822393E-53CD-4FBE-BB3A-4B9A6E64E02A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9" name="Conector recto 8" title="Línea de regl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DC84F-2B0F-430B-A683-7184440C5D01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D4B2-C33D-45C4-A5AA-FE7B52BBD348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conteni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B7AC7-0217-4589-A765-7E85C240CC47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1A24A-588B-4B55-87D1-901101794997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conteni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2E506D2B-6872-4929-A9AA-2C8B74703C05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Forma libre 6" title="Forma de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529A2-ACA4-4F69-8806-34A357A468D2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a la derecha Contenido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27D5D-D90F-4AC9-BAA9-AA429DD87862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  <a:p>
            <a:pPr rtl="0"/>
            <a:endParaRPr lang="es-ES" noProof="0"/>
          </a:p>
        </p:txBody>
      </p:sp>
      <p:sp>
        <p:nvSpPr>
          <p:cNvPr id="6" name="Marcador de contenido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s-ES" sz="3200" noProof="0">
                <a:cs typeface="Segoe UI" panose="020B0502040204020203" pitchFamily="34" charset="0"/>
              </a:rPr>
              <a:t>Editar estilos de texto del patrón</a:t>
            </a:r>
          </a:p>
        </p:txBody>
      </p:sp>
      <p:sp>
        <p:nvSpPr>
          <p:cNvPr id="8" name="Forma libre 6" title="Forma de número de página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84EC6C2B-72A3-4C87-B5DB-EAE25664990E}" type="datetime1">
              <a:rPr lang="es-ES" noProof="0" smtClean="0"/>
              <a:t>07/12/2024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Agregue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7F11351-7158-5644-C4F7-8062F96F65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49160"/>
            <a:ext cx="12192000" cy="69098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78819" y="1269699"/>
            <a:ext cx="7034362" cy="3992240"/>
          </a:xfrm>
        </p:spPr>
        <p:txBody>
          <a:bodyPr rtlCol="0"/>
          <a:lstStyle/>
          <a:p>
            <a:pPr rtl="0"/>
            <a:r>
              <a:rPr lang="es-ES" sz="8000" dirty="0">
                <a:solidFill>
                  <a:schemeClr val="tx1"/>
                </a:solidFill>
              </a:rPr>
              <a:t>Proyecto final </a:t>
            </a:r>
            <a:r>
              <a:rPr lang="es-ES" sz="8000" i="1" dirty="0" err="1">
                <a:solidFill>
                  <a:schemeClr val="tx1"/>
                </a:solidFill>
              </a:rPr>
              <a:t>pricing</a:t>
            </a:r>
            <a:br>
              <a:rPr lang="es-ES" sz="8000" dirty="0">
                <a:solidFill>
                  <a:schemeClr val="tx1"/>
                </a:solidFill>
              </a:rPr>
            </a:br>
            <a:r>
              <a:rPr lang="es-ES" sz="2400" dirty="0">
                <a:solidFill>
                  <a:schemeClr val="tx1"/>
                </a:solidFill>
              </a:rPr>
              <a:t>Casos DE ESTUDIO APLICADOS AL SECTOR seguros y financieros en </a:t>
            </a:r>
            <a:r>
              <a:rPr lang="es-ES" sz="2400" dirty="0" err="1">
                <a:solidFill>
                  <a:schemeClr val="tx1"/>
                </a:solidFill>
              </a:rPr>
              <a:t>colombia</a:t>
            </a:r>
            <a:endParaRPr lang="es-ES" sz="24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629" y="5024051"/>
            <a:ext cx="7376743" cy="105289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3200" dirty="0">
                <a:solidFill>
                  <a:schemeClr val="tx1"/>
                </a:solidFill>
                <a:cs typeface="Segoe UI" panose="020B0502040204020203" pitchFamily="34" charset="0"/>
              </a:rPr>
              <a:t>Elizabet Cano Mejia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 descr="Texto, Logotipo&#10;&#10;Descripción generada automáticamente">
            <a:extLst>
              <a:ext uri="{FF2B5EF4-FFF2-40B4-BE49-F238E27FC236}">
                <a16:creationId xmlns:a16="http://schemas.microsoft.com/office/drawing/2014/main" id="{0CD37917-2D59-7581-0C18-FEA18B99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406" y="5323394"/>
            <a:ext cx="3805594" cy="17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439797"/>
            <a:ext cx="9660194" cy="1192358"/>
          </a:xfrm>
        </p:spPr>
        <p:txBody>
          <a:bodyPr rtlCol="0"/>
          <a:lstStyle/>
          <a:p>
            <a:pPr algn="ctr" rtl="0"/>
            <a:r>
              <a:rPr lang="es-ES" dirty="0"/>
              <a:t>Metodología de trabajo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632A65-4DB8-40F7-92EA-A338699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smtClean="0"/>
              <a:t>2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4A63E1C-FD71-1728-AE0D-A75A1153B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340514"/>
              </p:ext>
            </p:extLst>
          </p:nvPr>
        </p:nvGraphicFramePr>
        <p:xfrm>
          <a:off x="39330" y="0"/>
          <a:ext cx="12152670" cy="676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211162"/>
            <a:ext cx="5053780" cy="227877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200" dirty="0"/>
              <a:t>Selección de variables utilizando </a:t>
            </a:r>
            <a:r>
              <a:rPr lang="es-ES" sz="3200" i="1" dirty="0" err="1"/>
              <a:t>Random</a:t>
            </a:r>
            <a:r>
              <a:rPr lang="es-ES" sz="3200" i="1" dirty="0"/>
              <a:t>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s-E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BF061A-10C5-FF07-FE82-894C9529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3" y="1350548"/>
            <a:ext cx="4526694" cy="46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8604DBA-1614-0BE8-86B4-3F62BE8A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318" y="771600"/>
            <a:ext cx="2476846" cy="4229690"/>
          </a:xfrm>
          <a:prstGeom prst="rect">
            <a:avLst/>
          </a:prstGeom>
        </p:spPr>
      </p:pic>
      <p:sp>
        <p:nvSpPr>
          <p:cNvPr id="22" name="Cerrar llave 21">
            <a:extLst>
              <a:ext uri="{FF2B5EF4-FFF2-40B4-BE49-F238E27FC236}">
                <a16:creationId xmlns:a16="http://schemas.microsoft.com/office/drawing/2014/main" id="{173116BA-2BB6-EB83-6B08-2A90F89106D9}"/>
              </a:ext>
            </a:extLst>
          </p:cNvPr>
          <p:cNvSpPr/>
          <p:nvPr/>
        </p:nvSpPr>
        <p:spPr>
          <a:xfrm>
            <a:off x="8367251" y="624116"/>
            <a:ext cx="550276" cy="46066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78D1D4-4CA3-F2E2-C2D7-FEF527C014BE}"/>
              </a:ext>
            </a:extLst>
          </p:cNvPr>
          <p:cNvSpPr txBox="1"/>
          <p:nvPr/>
        </p:nvSpPr>
        <p:spPr>
          <a:xfrm>
            <a:off x="9133396" y="1681314"/>
            <a:ext cx="2635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VIF es una métrica utilizada para evaluar la multicolinealidad, mide cuánto aumenta la varianza de un coeficiente de regresión debido a la correlación con otras variables independientes del modelo.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FDBE6E-01D8-165F-9A9E-32B488C5350C}"/>
              </a:ext>
            </a:extLst>
          </p:cNvPr>
          <p:cNvSpPr txBox="1"/>
          <p:nvPr/>
        </p:nvSpPr>
        <p:spPr>
          <a:xfrm>
            <a:off x="5919017" y="5584906"/>
            <a:ext cx="584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valores de VIF obtenidos se encuentran en el rango de 1 a 5 para todas las variables, lo que indica que no existe un problema de multicolinealidad en este caso.</a:t>
            </a: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4A83E-9168-7EBB-DAD7-DE56F92B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848568C-A5A3-A6BF-FF46-9D439F96628A}"/>
              </a:ext>
            </a:extLst>
          </p:cNvPr>
          <p:cNvSpPr/>
          <p:nvPr/>
        </p:nvSpPr>
        <p:spPr>
          <a:xfrm>
            <a:off x="0" y="5968181"/>
            <a:ext cx="4680155" cy="4621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857768-1330-C61A-8E31-AF4F081E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smtClean="0"/>
              <a:t>4</a:t>
            </a:fld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AA52703-8A83-3318-9A68-5CF415AC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78035"/>
              </p:ext>
            </p:extLst>
          </p:nvPr>
        </p:nvGraphicFramePr>
        <p:xfrm>
          <a:off x="1047110" y="240654"/>
          <a:ext cx="10097780" cy="637669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821872">
                  <a:extLst>
                    <a:ext uri="{9D8B030D-6E8A-4147-A177-3AD203B41FA5}">
                      <a16:colId xmlns:a16="http://schemas.microsoft.com/office/drawing/2014/main" val="2451721177"/>
                    </a:ext>
                  </a:extLst>
                </a:gridCol>
                <a:gridCol w="7275908">
                  <a:extLst>
                    <a:ext uri="{9D8B030D-6E8A-4147-A177-3AD203B41FA5}">
                      <a16:colId xmlns:a16="http://schemas.microsoft.com/office/drawing/2014/main" val="2816237702"/>
                    </a:ext>
                  </a:extLst>
                </a:gridCol>
              </a:tblGrid>
              <a:tr h="22835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Impacto y sentido de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63934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CUPD_CAP_Corr_aguaacagbc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A mayor costo de reparación, más frecuencia de siniestros. Importante para ajustar primas y reservas.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274604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/>
                        <a:t>K_ACAGBC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Mayor riesgo de agua incrementa la frecuencia de siniestros. Útil para clasificar propiedades y fijar precios de seguros.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63749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/>
                        <a:t>SUPERFICIE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Propiedades más grandes tienen más puntos vulnerables. Considerar para cálculos de primas.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172382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/>
                        <a:t>ANTIGUEDAD_VIVIENDA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Las viviendas antiguas tienen mayor riesgo de siniestros por desgaste. Usar para evaluar riesgo de siniestros.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330280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antigedif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Edificios antiguos pueden tener menor riesgo debido a mantenimiento. Ajustar evaluación de riesgo.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562272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renta_bruta_media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Zonas con más ingresos tienen mayor frecuencia de siniestros. Refleja capacidad de reporte y manejo de incidentes.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91604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tot_pob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Más población implica mayor exposición a siniestros. Importante para evaluación de riesgos en áreas densas.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522314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Elevation_AVG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A mayor altitud, mayor frecuencia de siniestros. Importante en zonas propensas a lluvias intensas.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388410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anualidad_seguro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Mayor anualidad está asociada con menor frecuencia de siniestros, indicando una mejor gestión de riesgos.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344448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/>
                        <a:t>stro_1a_AGUAACAGBC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Historial de daños pasados incrementa la probabilidad de siniestros futuros. Clave para la evaluación de riesgos.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580599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nse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Mayor nivel socioeconómico está asociado con mayor frecuencia de siniestros. Considerar para segmentación de riesgos.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410943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 err="1"/>
                        <a:t>Duracion_per_seco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Períodos secos más largos pueden afectar la integridad de infraestructuras. Importante para evaluación de exposición.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84104"/>
                  </a:ext>
                </a:extLst>
              </a:tr>
              <a:tr h="388204">
                <a:tc>
                  <a:txBody>
                    <a:bodyPr/>
                    <a:lstStyle/>
                    <a:p>
                      <a:r>
                        <a:rPr lang="es-CO" sz="1400" b="1" dirty="0"/>
                        <a:t>DIAS_PREC_SUP_1MM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00" dirty="0"/>
                        <a:t>Incluso lluvias moderadas pueden aumentar la frecuencia de siniestros. Útil para modelar riesgos climáticos.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631504"/>
                  </a:ext>
                </a:extLst>
              </a:tr>
            </a:tbl>
          </a:graphicData>
        </a:graphic>
      </p:graphicFrame>
      <p:sp>
        <p:nvSpPr>
          <p:cNvPr id="8" name="Título 7">
            <a:extLst>
              <a:ext uri="{FF2B5EF4-FFF2-40B4-BE49-F238E27FC236}">
                <a16:creationId xmlns:a16="http://schemas.microsoft.com/office/drawing/2014/main" id="{F134DC0C-4075-FF26-2A8C-506C852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0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es-ES" smtClean="0"/>
              <a:t>5</a:t>
            </a:fld>
            <a:endParaRPr lang="es-ES"/>
          </a:p>
        </p:txBody>
      </p:sp>
      <p:sp>
        <p:nvSpPr>
          <p:cNvPr id="18" name="Marcador de contenido 17">
            <a:extLst>
              <a:ext uri="{FF2B5EF4-FFF2-40B4-BE49-F238E27FC236}">
                <a16:creationId xmlns:a16="http://schemas.microsoft.com/office/drawing/2014/main" id="{6376D3CB-EE5D-FA64-D2E2-0220391D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  </a:t>
            </a:r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715E3376-845B-D88D-982F-9A979B1C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10" y="427424"/>
            <a:ext cx="5105400" cy="684633"/>
          </a:xfrm>
        </p:spPr>
        <p:txBody>
          <a:bodyPr>
            <a:normAutofit fontScale="90000"/>
          </a:bodyPr>
          <a:lstStyle/>
          <a:p>
            <a:r>
              <a:rPr lang="es-CO" dirty="0"/>
              <a:t>Modelo con top 15 variables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136333-6103-FC63-BC21-C4B4073C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" y="2291386"/>
            <a:ext cx="5792454" cy="35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69BE12BB-A844-7614-E37D-F10010B4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472" y="526760"/>
            <a:ext cx="5688011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HALLAZGOS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y Pseudo R²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Pseudo R² (CS) de 1.000 indica un ajuste perfecto del modelo, aunque en modelos de Poisson puede reflejar sobreajuste.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Significancia de las Variables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Todas las variables son estadísticamente significativas (p &lt; 0.0001), confirmando su impacto en la predicción de siniestros.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 del BIC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BIC es 17,681,493.01. Un valor que permite comparar la calidad del ajuste y la complejidad del modelo con otros modelos candidatos.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de Variables Clave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Variables como costo de reparación, antigüedad de la vivienda y historial de siniestros son cruciales para comprender la frecuencia de los daños.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Implicaciones para la Gestión de Riesgos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análisis permite diseñar estrategias de prevención, ajustar pólizas y programas de mantenimiento para reducir siniestros.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 General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modelo es robusto y esencial para la gestión de riesgos y toma de decisiones en el sector asegurador.</a:t>
            </a:r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3263-606C-71E4-6930-5FFAE5CD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8B4D6-BFE3-2162-9CDD-0FAD37AE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358646"/>
            <a:ext cx="2651140" cy="3364015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es-E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Título 21">
            <a:extLst>
              <a:ext uri="{FF2B5EF4-FFF2-40B4-BE49-F238E27FC236}">
                <a16:creationId xmlns:a16="http://schemas.microsoft.com/office/drawing/2014/main" id="{FCC02CBB-DAAE-9484-F5A7-AC9BC26D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5" y="358646"/>
            <a:ext cx="5210992" cy="1653151"/>
          </a:xfrm>
        </p:spPr>
        <p:txBody>
          <a:bodyPr>
            <a:noAutofit/>
          </a:bodyPr>
          <a:lstStyle/>
          <a:p>
            <a:pPr algn="ctr"/>
            <a:r>
              <a:rPr lang="es-CO" sz="4000" dirty="0"/>
              <a:t>Modelo con top 8 variables utilizando Lasso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48B42F-6499-5D3B-5518-8DF3CDC4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" y="2379407"/>
            <a:ext cx="4946064" cy="32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2B07336-6DAE-C78C-18F3-3AB66190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201" y="35763"/>
            <a:ext cx="6541322" cy="678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HALLAZGOS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5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Valor de 0.9998, mostrando un ajuste casi perfecto a los datos, con un modelo simplificado que conserva gran capacidad explicativa.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Significancia de las Variables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Todas las variables seleccionadas son estadísticamente significativas (P &lt; 0.05), validando su relevancia en la predicción de siniestros.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stro_1a_AGUAACAGBC</a:t>
            </a:r>
            <a:r>
              <a:rPr kumimoji="0" lang="es-CO" altLang="es-CO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Historial de siniestros inicial aumenta el riesgo futuro.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5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Duracion_per_seco</a:t>
            </a:r>
            <a:r>
              <a:rPr kumimoji="0" lang="es-CO" altLang="es-CO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Períodos prolongados incrementan siniestros.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5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anualidad_seguro</a:t>
            </a:r>
            <a:r>
              <a:rPr kumimoji="0" lang="es-CO" altLang="es-CO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 más alta reduce frecuencia de siniestros.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ANTIGUEDAD_VIVIENDA</a:t>
            </a:r>
            <a:r>
              <a:rPr kumimoji="0" lang="es-CO" altLang="es-CO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Viviendas más antiguas tienen más siniestros.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5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Elevation_AVG</a:t>
            </a:r>
            <a:r>
              <a:rPr kumimoji="0" lang="es-CO" altLang="es-CO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altitud aumenta riesgos.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BIC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Valor de 18,224,691, competitivo pese a ser mayor al modelo completo, destacando la eficiencia del modelo reducido.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Simplificado y Eficaz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Selección de variables con Lasso genera un modelo más sencillo y aún robusto, facilitando su interpretación y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Relevancia para la Industria de Seguros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Modelo útil para evaluar riesgos, ajustar pólizas, y enfocar esfuerzos en variables clave como historial de siniestros, antigüedad, y duración de períodos secos.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 General</a:t>
            </a:r>
            <a:r>
              <a:rPr kumimoji="0" lang="es-CO" altLang="es-CO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Modelo robusto y eficiente, con aplicaciones directas para la gestión de riesgos y estrategias de personalización en el sector asegurador.</a:t>
            </a:r>
          </a:p>
        </p:txBody>
      </p:sp>
    </p:spTree>
    <p:extLst>
      <p:ext uri="{BB962C8B-B14F-4D97-AF65-F5344CB8AC3E}">
        <p14:creationId xmlns:p14="http://schemas.microsoft.com/office/powerpoint/2010/main" val="632388110"/>
      </p:ext>
    </p:extLst>
  </p:cSld>
  <p:clrMapOvr>
    <a:masterClrMapping/>
  </p:clrMapOvr>
</p:sld>
</file>

<file path=ppt/theme/theme1.xml><?xml version="1.0" encoding="utf-8"?>
<a:theme xmlns:a="http://schemas.openxmlformats.org/drawingml/2006/main" name="Encabezad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5245_TF33527777_Win32" id="{8767BDE7-44AC-43EB-928E-FC32ACEEE16C}" vid="{74C2E06D-3E5E-4F55-97E9-5F8CF2ADBE5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Procedimientos de seguridad</Template>
  <TotalTime>60</TotalTime>
  <Words>865</Words>
  <Application>Microsoft Office PowerPoint</Application>
  <PresentationFormat>Panorámica</PresentationFormat>
  <Paragraphs>102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Franklin Gothic Demi</vt:lpstr>
      <vt:lpstr>Franklin Gothic Medium</vt:lpstr>
      <vt:lpstr>Segoe UI</vt:lpstr>
      <vt:lpstr>Encabezados</vt:lpstr>
      <vt:lpstr>Proyecto final pricing Casos DE ESTUDIO APLICADOS AL SECTOR seguros y financieros en colombia</vt:lpstr>
      <vt:lpstr>Metodología de trabajo</vt:lpstr>
      <vt:lpstr>Selección de variables utilizando Random Forest</vt:lpstr>
      <vt:lpstr> </vt:lpstr>
      <vt:lpstr>Modelo con top 15 variables</vt:lpstr>
      <vt:lpstr>Modelo con top 8 variables utilizando Lasso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 Cano Mejia</dc:creator>
  <cp:lastModifiedBy>Elizabet Cano Mejia</cp:lastModifiedBy>
  <cp:revision>4</cp:revision>
  <dcterms:created xsi:type="dcterms:W3CDTF">2024-12-08T03:36:12Z</dcterms:created>
  <dcterms:modified xsi:type="dcterms:W3CDTF">2024-12-08T04:36:34Z</dcterms:modified>
</cp:coreProperties>
</file>