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7"/>
  </p:notesMasterIdLst>
  <p:handoutMasterIdLst>
    <p:handoutMasterId r:id="rId8"/>
  </p:handoutMasterIdLst>
  <p:sldIdLst>
    <p:sldId id="345" r:id="rId3"/>
    <p:sldId id="366" r:id="rId4"/>
    <p:sldId id="358" r:id="rId5"/>
    <p:sldId id="380" r:id="rId6"/>
  </p:sldIdLst>
  <p:sldSz cx="9144000" cy="6858000" type="screen4x3"/>
  <p:notesSz cx="6858000" cy="9144000"/>
  <p:defaultText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CB6BBEF7-9717-4733-A929-535518E6EBF6}">
          <p14:sldIdLst>
            <p14:sldId id="345"/>
            <p14:sldId id="366"/>
            <p14:sldId id="358"/>
            <p14:sldId id="380"/>
          </p14:sldIdLst>
        </p14:section>
        <p14:section name="Cree su presentación" id="{16378913-E5ED-4281-BAF5-F1F938CB0BED}">
          <p14:sldIdLst/>
        </p14:section>
        <p14:section name="Sección sin título" id="{E09E4122-C0EE-4A09-AA94-F690FD50C840}">
          <p14:sldIdLst/>
        </p14:section>
        <p14:section name="Enriquezca su presentación" id="{E2D565D1-BA5E-44E6-A40E-50A644912248}">
          <p14:sldIdLst/>
        </p14:section>
        <p14:section name="Entregue su presentación" id="{71D59651-8EFA-4415-9623-98B4C4A8699C}">
          <p14:sldIdLst/>
        </p14:section>
        <p14:section name="¡Hay más!" id="{2E16B512-814A-4DC1-A986-25475E10E0E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FFFFFF"/>
    <a:srgbClr val="F4891E"/>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94799" autoAdjust="0"/>
  </p:normalViewPr>
  <p:slideViewPr>
    <p:cSldViewPr>
      <p:cViewPr varScale="1">
        <p:scale>
          <a:sx n="77" d="100"/>
          <a:sy n="77" d="100"/>
        </p:scale>
        <p:origin x="97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8" d="100"/>
          <a:sy n="58" d="100"/>
        </p:scale>
        <p:origin x="254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AAC484-83F0-41FF-8D12-CCC56367C30E}" type="datetimeFigureOut">
              <a:rPr lang="es-CO" smtClean="0"/>
              <a:pPr/>
              <a:t>15/11/2016</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0FF69A-C1A6-444C-B1BF-DBC8AE7FB621}" type="slidenum">
              <a:rPr lang="es-CO" smtClean="0"/>
              <a:pPr/>
              <a:t>‹Nº›</a:t>
            </a:fld>
            <a:endParaRPr lang="es-CO"/>
          </a:p>
        </p:txBody>
      </p:sp>
    </p:spTree>
    <p:extLst>
      <p:ext uri="{BB962C8B-B14F-4D97-AF65-F5344CB8AC3E}">
        <p14:creationId xmlns:p14="http://schemas.microsoft.com/office/powerpoint/2010/main" val="1231793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00F830A1-3891-4B82-A120-081866556DA0}" type="datetimeFigureOut">
              <a:rPr lang="es-CO"/>
              <a:pPr/>
              <a:t>15/11/2016</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58CC9574-A819-4FE4-99A7-1E27AD09ADC2}" type="slidenum">
              <a:rPr/>
              <a:pPr/>
              <a:t>‹Nº›</a:t>
            </a:fld>
            <a:endParaRPr lang="es-ES"/>
          </a:p>
        </p:txBody>
      </p:sp>
    </p:spTree>
    <p:extLst>
      <p:ext uri="{BB962C8B-B14F-4D97-AF65-F5344CB8AC3E}">
        <p14:creationId xmlns:p14="http://schemas.microsoft.com/office/powerpoint/2010/main" val="2474337647"/>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Este Esta presentación, que se recomienda ver en modo de presentación, muestra las nuevas funciones de PowerPoint. Estas diapositivas están diseñadas para ofrecerle excelentes ideas para las presentaciones que creará en PowerPoint 2010.</a:t>
            </a:r>
          </a:p>
          <a:p>
            <a:endParaRPr lang="es-ES" dirty="0" smtClean="0"/>
          </a:p>
          <a:p>
            <a:r>
              <a:rPr lang="es-ES" dirty="0" smtClean="0"/>
              <a:t>Para obtener más plantillas de muestra, haga clic en la pestaña Archivo y después, en la ficha Nuevo, haga clic en Plantillas de muestra.</a:t>
            </a:r>
          </a:p>
        </p:txBody>
      </p:sp>
      <p:sp>
        <p:nvSpPr>
          <p:cNvPr id="4" name="Slide Number Placeholder 3"/>
          <p:cNvSpPr>
            <a:spLocks noGrp="1"/>
          </p:cNvSpPr>
          <p:nvPr>
            <p:ph type="sldNum" sz="quarter" idx="10"/>
          </p:nvPr>
        </p:nvSpPr>
        <p:spPr/>
        <p:txBody>
          <a:bodyPr/>
          <a:lstStyle/>
          <a:p>
            <a:fld id="{58CC9574-A819-4FE4-99A7-1E27AD09ADC2}" type="slidenum">
              <a:rPr lang="es-ES" smtClean="0"/>
              <a:pPr/>
              <a:t>1</a:t>
            </a:fld>
            <a:endParaRPr lang="es-ES" dirty="0"/>
          </a:p>
        </p:txBody>
      </p:sp>
    </p:spTree>
    <p:extLst>
      <p:ext uri="{BB962C8B-B14F-4D97-AF65-F5344CB8AC3E}">
        <p14:creationId xmlns:p14="http://schemas.microsoft.com/office/powerpoint/2010/main" val="581415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stretch>
            <a:fillRect/>
          </a:stretch>
        </p:blipFill>
        <p:spPr>
          <a:xfrm>
            <a:off x="132901" y="3011492"/>
            <a:ext cx="8873574" cy="1967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p:cNvSpPr/>
          <p:nvPr userDrawn="1"/>
        </p:nvSpPr>
        <p:spPr>
          <a:xfrm>
            <a:off x="3419872" y="2469776"/>
            <a:ext cx="5640158" cy="239144"/>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es-ES">
                <a:solidFill>
                  <a:srgbClr val="2C2C2C"/>
                </a:solidFill>
              </a:defRPr>
            </a:lvl1pPr>
          </a:lstStyle>
          <a:p>
            <a:fld id="{F5EA9D9F-0988-4F8D-8D64-D0B242AB6F4D}" type="datetime2">
              <a:rPr lang="es-CO" smtClean="0"/>
              <a:pPr/>
              <a:t>martes, 15 de noviembre de 2016</a:t>
            </a:fld>
            <a:endParaRPr lang="es-CO" dirty="0"/>
          </a:p>
        </p:txBody>
      </p:sp>
      <p:sp>
        <p:nvSpPr>
          <p:cNvPr id="5" name="Footer Placeholder 4"/>
          <p:cNvSpPr>
            <a:spLocks noGrp="1"/>
          </p:cNvSpPr>
          <p:nvPr>
            <p:ph type="ftr" sz="quarter" idx="11"/>
          </p:nvPr>
        </p:nvSpPr>
        <p:spPr/>
        <p:txBody>
          <a:bodyPr/>
          <a:lstStyle>
            <a:lvl1pPr eaLnBrk="1" latinLnBrk="0" hangingPunct="1">
              <a:defRPr kumimoji="0" lang="es-ES">
                <a:solidFill>
                  <a:srgbClr val="2C2C2C"/>
                </a:solidFill>
              </a:defRPr>
            </a:lvl1pPr>
          </a:lstStyle>
          <a:p>
            <a:endParaRPr lang="es-CO" dirty="0"/>
          </a:p>
        </p:txBody>
      </p:sp>
      <p:sp>
        <p:nvSpPr>
          <p:cNvPr id="6" name="Slide Number Placeholder 5"/>
          <p:cNvSpPr>
            <a:spLocks noGrp="1"/>
          </p:cNvSpPr>
          <p:nvPr>
            <p:ph type="sldNum" sz="quarter" idx="12"/>
          </p:nvPr>
        </p:nvSpPr>
        <p:spPr/>
        <p:txBody>
          <a:bodyPr/>
          <a:lstStyle>
            <a:lvl1pPr eaLnBrk="1" latinLnBrk="0" hangingPunct="1">
              <a:defRPr kumimoji="0" lang="es-ES">
                <a:solidFill>
                  <a:srgbClr val="2C2C2C"/>
                </a:solidFill>
              </a:defRPr>
            </a:lvl1pPr>
          </a:lstStyle>
          <a:p>
            <a:fld id="{240D5ECE-8B49-45CD-BE81-EF81920D1969}" type="slidenum">
              <a:rPr lang="es-CO" smtClean="0"/>
              <a:pPr/>
              <a:t>‹Nº›</a:t>
            </a:fld>
            <a:endParaRPr lang="es-CO" dirty="0"/>
          </a:p>
        </p:txBody>
      </p:sp>
      <p:sp>
        <p:nvSpPr>
          <p:cNvPr id="2" name="Title 1"/>
          <p:cNvSpPr>
            <a:spLocks noGrp="1"/>
          </p:cNvSpPr>
          <p:nvPr>
            <p:ph type="title"/>
          </p:nvPr>
        </p:nvSpPr>
        <p:spPr>
          <a:xfrm>
            <a:off x="106344" y="3573016"/>
            <a:ext cx="8786136" cy="914400"/>
          </a:xfrm>
        </p:spPr>
        <p:txBody>
          <a:bodyPr anchor="b" anchorCtr="0">
            <a:normAutofit/>
          </a:bodyPr>
          <a:lstStyle>
            <a:lvl1pPr marL="0" indent="0" eaLnBrk="1" latinLnBrk="0" hangingPunct="1">
              <a:defRPr kumimoji="0" lang="es-ES" sz="3600" b="1" kern="1200" baseline="0">
                <a:solidFill>
                  <a:schemeClr val="bg1"/>
                </a:solidFill>
                <a:latin typeface="Arial" pitchFamily="34" charset="0"/>
                <a:ea typeface="+mn-ea"/>
                <a:cs typeface="Arial" pitchFamily="34" charset="0"/>
              </a:defRPr>
            </a:lvl1pPr>
          </a:lstStyle>
          <a:p>
            <a:pPr marL="342900" lvl="0" indent="-342900" algn="l" defTabSz="914400" eaLnBrk="1" latinLnBrk="0" hangingPunct="1"/>
            <a:r>
              <a:rPr lang="es-ES" dirty="0" smtClean="0"/>
              <a:t>Haga clic para modificar el estilo de título del patrón</a:t>
            </a:r>
            <a:endParaRPr dirty="0"/>
          </a:p>
        </p:txBody>
      </p:sp>
      <p:pic>
        <p:nvPicPr>
          <p:cNvPr id="13" name="12 Imagen" descr="logosimbolo_transparente.gif"/>
          <p:cNvPicPr>
            <a:picLocks noChangeAspect="1"/>
          </p:cNvPicPr>
          <p:nvPr userDrawn="1"/>
        </p:nvPicPr>
        <p:blipFill>
          <a:blip r:embed="rId3" cstate="print"/>
          <a:stretch>
            <a:fillRect/>
          </a:stretch>
        </p:blipFill>
        <p:spPr>
          <a:xfrm>
            <a:off x="7668344" y="188640"/>
            <a:ext cx="1311574" cy="1224136"/>
          </a:xfrm>
          <a:prstGeom prst="rect">
            <a:avLst/>
          </a:prstGeom>
        </p:spPr>
      </p:pic>
      <p:sp>
        <p:nvSpPr>
          <p:cNvPr id="16" name="Text Placeholder 2"/>
          <p:cNvSpPr txBox="1">
            <a:spLocks/>
          </p:cNvSpPr>
          <p:nvPr userDrawn="1"/>
        </p:nvSpPr>
        <p:spPr>
          <a:xfrm>
            <a:off x="4191000" y="1484784"/>
            <a:ext cx="4953000" cy="576063"/>
          </a:xfrm>
          <a:prstGeom prst="rect">
            <a:avLst/>
          </a:prstGeom>
        </p:spPr>
        <p:txBody>
          <a:bodyPr vert="horz" lIns="91440" tIns="45720" rIns="91440" bIns="45720" rtlCol="0" anchor="b">
            <a:normAutofit fontScale="92500" lnSpcReduction="10000"/>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22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Universidad de la Amazonia</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lang="es-ES" sz="1300" dirty="0" smtClean="0">
                <a:solidFill>
                  <a:schemeClr val="tx1">
                    <a:lumMod val="75000"/>
                    <a:lumOff val="25000"/>
                  </a:schemeClr>
                </a:solidFill>
                <a:latin typeface="Arial" pitchFamily="34" charset="0"/>
                <a:cs typeface="Arial" pitchFamily="34" charset="0"/>
              </a:rPr>
              <a:t>Florencia - Caquetá</a:t>
            </a:r>
            <a:endParaRPr kumimoji="0" lang="es-ES" sz="1300" b="0"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17" name="Text Placeholder 2"/>
          <p:cNvSpPr txBox="1">
            <a:spLocks/>
          </p:cNvSpPr>
          <p:nvPr userDrawn="1"/>
        </p:nvSpPr>
        <p:spPr>
          <a:xfrm>
            <a:off x="-108520" y="2204865"/>
            <a:ext cx="3528392" cy="576063"/>
          </a:xfrm>
          <a:prstGeom prst="rect">
            <a:avLst/>
          </a:prstGeom>
        </p:spPr>
        <p:txBody>
          <a:bodyPr vert="horz" lIns="91440" tIns="45720" rIns="91440" bIns="45720" rtlCol="0" anchor="b">
            <a:normAutofit/>
          </a:bodyPr>
          <a:lstStyle/>
          <a:p>
            <a:pPr algn="r"/>
            <a:r>
              <a:rPr lang="es-ES" sz="1400" b="1" dirty="0" smtClean="0"/>
              <a:t>Construimos</a:t>
            </a:r>
            <a:r>
              <a:rPr lang="es-ES" sz="1400" b="1" baseline="0" dirty="0" smtClean="0"/>
              <a:t> Nación desde nuestra estratégica Región</a:t>
            </a:r>
            <a:endParaRPr lang="es-ES" sz="1400" b="1" dirty="0"/>
          </a:p>
        </p:txBody>
      </p:sp>
      <p:pic>
        <p:nvPicPr>
          <p:cNvPr id="3" name="Imagen 2"/>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06344" y="188640"/>
            <a:ext cx="2448272" cy="1335421"/>
          </a:xfrm>
          <a:prstGeom prst="rect">
            <a:avLst/>
          </a:prstGeom>
        </p:spPr>
      </p:pic>
      <p:sp>
        <p:nvSpPr>
          <p:cNvPr id="12" name="Rectangle 13"/>
          <p:cNvSpPr/>
          <p:nvPr userDrawn="1"/>
        </p:nvSpPr>
        <p:spPr>
          <a:xfrm>
            <a:off x="3948030" y="6425355"/>
            <a:ext cx="5112000" cy="23914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0" lang="es-ES" dirty="0" smtClean="0">
                <a:solidFill>
                  <a:schemeClr val="bg1"/>
                </a:solidFill>
                <a:latin typeface="+mj-lt"/>
              </a:rPr>
              <a:t>1er</a:t>
            </a:r>
            <a:r>
              <a:rPr kumimoji="0" lang="es-ES" baseline="0" dirty="0" smtClean="0">
                <a:solidFill>
                  <a:schemeClr val="bg1"/>
                </a:solidFill>
                <a:latin typeface="+mj-lt"/>
              </a:rPr>
              <a:t> encuentro de </a:t>
            </a:r>
            <a:r>
              <a:rPr kumimoji="0" lang="es-ES" baseline="0" dirty="0" smtClean="0">
                <a:solidFill>
                  <a:schemeClr val="bg1"/>
                </a:solidFill>
                <a:latin typeface="+mj-lt"/>
              </a:rPr>
              <a:t>experiencias investigativas </a:t>
            </a:r>
            <a:r>
              <a:rPr kumimoji="0" lang="es-ES" baseline="0" dirty="0" err="1" smtClean="0">
                <a:solidFill>
                  <a:schemeClr val="bg1"/>
                </a:solidFill>
                <a:latin typeface="+mj-lt"/>
              </a:rPr>
              <a:t>Giecom</a:t>
            </a:r>
            <a:endParaRPr kumimoji="0" lang="es-ES" dirty="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ángulo 5"/>
          <p:cNvSpPr/>
          <p:nvPr userDrawn="1"/>
        </p:nvSpPr>
        <p:spPr>
          <a:xfrm>
            <a:off x="0" y="5998168"/>
            <a:ext cx="9144000" cy="8598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itle 1"/>
          <p:cNvSpPr>
            <a:spLocks noGrp="1"/>
          </p:cNvSpPr>
          <p:nvPr>
            <p:ph type="title"/>
          </p:nvPr>
        </p:nvSpPr>
        <p:spPr>
          <a:xfrm>
            <a:off x="179512" y="908720"/>
            <a:ext cx="8784976" cy="648072"/>
          </a:xfrm>
        </p:spPr>
        <p:txBody>
          <a:bodyPr anchor="ctr">
            <a:normAutofit/>
          </a:bodyPr>
          <a:lstStyle>
            <a:lvl1pPr algn="l" eaLnBrk="1" latinLnBrk="0" hangingPunct="1">
              <a:defRPr kumimoji="0" lang="es-ES" sz="3000" b="1" cap="all"/>
            </a:lvl1pPr>
          </a:lstStyle>
          <a:p>
            <a:pPr eaLnBrk="1" latinLnBrk="0" hangingPunct="1"/>
            <a:r>
              <a:rPr lang="es-ES" dirty="0" smtClean="0"/>
              <a:t>Haga clic para modificar el estilo de título del patrón</a:t>
            </a:r>
            <a:endParaRPr dirty="0"/>
          </a:p>
        </p:txBody>
      </p:sp>
      <p:sp>
        <p:nvSpPr>
          <p:cNvPr id="12" name="Rectangle 13"/>
          <p:cNvSpPr/>
          <p:nvPr userDrawn="1"/>
        </p:nvSpPr>
        <p:spPr>
          <a:xfrm>
            <a:off x="3503842" y="5998168"/>
            <a:ext cx="5640158" cy="239144"/>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13" name="Text Placeholder 2"/>
          <p:cNvSpPr txBox="1">
            <a:spLocks/>
          </p:cNvSpPr>
          <p:nvPr userDrawn="1"/>
        </p:nvSpPr>
        <p:spPr>
          <a:xfrm>
            <a:off x="-24550" y="5733257"/>
            <a:ext cx="3528392" cy="576063"/>
          </a:xfrm>
          <a:prstGeom prst="rect">
            <a:avLst/>
          </a:prstGeom>
        </p:spPr>
        <p:txBody>
          <a:bodyPr vert="horz" lIns="91440" tIns="45720" rIns="91440" bIns="45720" rtlCol="0" anchor="b">
            <a:normAutofit/>
          </a:bodyPr>
          <a:lstStyle/>
          <a:p>
            <a:pPr algn="r"/>
            <a:r>
              <a:rPr lang="es-ES" sz="1400" b="1" dirty="0" smtClean="0"/>
              <a:t>Construimos</a:t>
            </a:r>
            <a:r>
              <a:rPr lang="es-ES" sz="1400" b="1" baseline="0" dirty="0" smtClean="0"/>
              <a:t> Nación desde nuestra estratégica Región</a:t>
            </a:r>
            <a:endParaRPr lang="es-ES" sz="1400" b="1" dirty="0"/>
          </a:p>
        </p:txBody>
      </p:sp>
      <p:sp>
        <p:nvSpPr>
          <p:cNvPr id="15" name="Title 1"/>
          <p:cNvSpPr txBox="1">
            <a:spLocks/>
          </p:cNvSpPr>
          <p:nvPr userDrawn="1"/>
        </p:nvSpPr>
        <p:spPr>
          <a:xfrm>
            <a:off x="179512" y="1700808"/>
            <a:ext cx="8784976" cy="4104456"/>
          </a:xfrm>
          <a:prstGeom prst="rect">
            <a:avLst/>
          </a:prstGeom>
        </p:spPr>
        <p:txBody>
          <a:bodyPr vert="horz" lIns="91440" tIns="45720" rIns="91440" bIns="45720" rtlCol="0" anchor="ctr">
            <a:normAutofit/>
          </a:bodyPr>
          <a:lstStyle>
            <a:lvl1pPr algn="l" eaLnBrk="1" latinLnBrk="0" hangingPunct="1">
              <a:defRPr kumimoji="0" lang="es-ES" sz="3000" b="1" cap="all"/>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 sz="2400" b="1" i="0" u="none" strike="noStrike" kern="1200" cap="all" spc="0" normalizeH="0" baseline="0" noProof="0" dirty="0">
              <a:ln>
                <a:noFill/>
              </a:ln>
              <a:solidFill>
                <a:schemeClr val="tx1"/>
              </a:solidFill>
              <a:effectLst/>
              <a:uLnTx/>
              <a:uFillTx/>
              <a:latin typeface="+mn-lt"/>
              <a:ea typeface="+mj-ea"/>
              <a:cs typeface="+mj-cs"/>
            </a:endParaRPr>
          </a:p>
        </p:txBody>
      </p:sp>
      <p:sp>
        <p:nvSpPr>
          <p:cNvPr id="16" name="Content Placeholder 2"/>
          <p:cNvSpPr>
            <a:spLocks noGrp="1"/>
          </p:cNvSpPr>
          <p:nvPr>
            <p:ph idx="1"/>
          </p:nvPr>
        </p:nvSpPr>
        <p:spPr>
          <a:xfrm>
            <a:off x="457200" y="1772815"/>
            <a:ext cx="8229600" cy="3888433"/>
          </a:xfrm>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5" name="4 Marcador de fecha"/>
          <p:cNvSpPr>
            <a:spLocks noGrp="1"/>
          </p:cNvSpPr>
          <p:nvPr>
            <p:ph type="dt" sz="half" idx="10"/>
          </p:nvPr>
        </p:nvSpPr>
        <p:spPr>
          <a:xfrm>
            <a:off x="3472027" y="5935177"/>
            <a:ext cx="2324109" cy="365125"/>
          </a:xfrm>
        </p:spPr>
        <p:txBody>
          <a:bodyPr/>
          <a:lstStyle>
            <a:lvl1pPr>
              <a:defRPr b="1">
                <a:solidFill>
                  <a:schemeClr val="bg1"/>
                </a:solidFill>
              </a:defRPr>
            </a:lvl1pPr>
          </a:lstStyle>
          <a:p>
            <a:fld id="{667D9066-E164-4E54-9480-626D86CE09C3}" type="datetime2">
              <a:rPr lang="es-ES" smtClean="0"/>
              <a:pPr/>
              <a:t>martes, 15 de noviembre de 2016</a:t>
            </a:fld>
            <a:endParaRPr lang="es-CO" dirty="0"/>
          </a:p>
        </p:txBody>
      </p:sp>
      <p:sp>
        <p:nvSpPr>
          <p:cNvPr id="8" name="7 Marcador de número de diapositiva"/>
          <p:cNvSpPr>
            <a:spLocks noGrp="1"/>
          </p:cNvSpPr>
          <p:nvPr>
            <p:ph type="sldNum" sz="quarter" idx="12"/>
          </p:nvPr>
        </p:nvSpPr>
        <p:spPr>
          <a:xfrm>
            <a:off x="8460432" y="5944195"/>
            <a:ext cx="504056" cy="365125"/>
          </a:xfrm>
        </p:spPr>
        <p:txBody>
          <a:bodyPr/>
          <a:lstStyle>
            <a:lvl1pPr>
              <a:defRPr b="1">
                <a:solidFill>
                  <a:schemeClr val="bg1"/>
                </a:solidFill>
              </a:defRPr>
            </a:lvl1pPr>
          </a:lstStyle>
          <a:p>
            <a:r>
              <a:rPr lang="es-CO" dirty="0" smtClean="0"/>
              <a:t> </a:t>
            </a:r>
            <a:fld id="{D1E3455C-1780-400B-BBAA-74E67F473F4B}" type="slidenum">
              <a:rPr lang="es-CO" smtClean="0"/>
              <a:pPr/>
              <a:t>‹Nº›</a:t>
            </a:fld>
            <a:endParaRPr lang="es-CO" dirty="0"/>
          </a:p>
        </p:txBody>
      </p:sp>
      <p:pic>
        <p:nvPicPr>
          <p:cNvPr id="3" name="Imagen 2"/>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52320" y="101253"/>
            <a:ext cx="1512168" cy="567204"/>
          </a:xfrm>
          <a:prstGeom prst="rect">
            <a:avLst/>
          </a:prstGeom>
        </p:spPr>
      </p:pic>
      <p:pic>
        <p:nvPicPr>
          <p:cNvPr id="4" name="Imagen 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79512" y="53935"/>
            <a:ext cx="658416" cy="614522"/>
          </a:xfrm>
          <a:prstGeom prst="rect">
            <a:avLst/>
          </a:prstGeom>
        </p:spPr>
      </p:pic>
      <p:sp>
        <p:nvSpPr>
          <p:cNvPr id="17" name="Rectangle 13"/>
          <p:cNvSpPr/>
          <p:nvPr userDrawn="1"/>
        </p:nvSpPr>
        <p:spPr>
          <a:xfrm>
            <a:off x="4032000" y="6428084"/>
            <a:ext cx="5112000" cy="23914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0" lang="es-ES" dirty="0" smtClean="0">
                <a:solidFill>
                  <a:schemeClr val="bg1"/>
                </a:solidFill>
                <a:latin typeface="+mj-lt"/>
              </a:rPr>
              <a:t>1er</a:t>
            </a:r>
            <a:r>
              <a:rPr kumimoji="0" lang="es-ES" baseline="0" dirty="0" smtClean="0">
                <a:solidFill>
                  <a:schemeClr val="bg1"/>
                </a:solidFill>
                <a:latin typeface="+mj-lt"/>
              </a:rPr>
              <a:t> encuentro de </a:t>
            </a:r>
            <a:r>
              <a:rPr kumimoji="0" lang="es-ES" baseline="0" dirty="0" smtClean="0">
                <a:solidFill>
                  <a:schemeClr val="bg1"/>
                </a:solidFill>
                <a:latin typeface="+mj-lt"/>
              </a:rPr>
              <a:t>experiencias investigativas </a:t>
            </a:r>
            <a:r>
              <a:rPr kumimoji="0" lang="es-ES" baseline="0" dirty="0" err="1" smtClean="0">
                <a:solidFill>
                  <a:schemeClr val="bg1"/>
                </a:solidFill>
                <a:latin typeface="+mj-lt"/>
              </a:rPr>
              <a:t>Giecom</a:t>
            </a:r>
            <a:endParaRPr kumimoji="0" lang="es-ES" dirty="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es-ES" sz="3000" b="0">
                <a:solidFill>
                  <a:schemeClr val="tx1">
                    <a:lumMod val="85000"/>
                    <a:lumOff val="15000"/>
                  </a:schemeClr>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dirty="0"/>
          </a:p>
        </p:txBody>
      </p:sp>
      <p:sp>
        <p:nvSpPr>
          <p:cNvPr id="8" name="Rectangle 13"/>
          <p:cNvSpPr/>
          <p:nvPr userDrawn="1"/>
        </p:nvSpPr>
        <p:spPr>
          <a:xfrm>
            <a:off x="3503842" y="5998168"/>
            <a:ext cx="5640158" cy="239144"/>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4" name="Date Placeholder 3"/>
          <p:cNvSpPr>
            <a:spLocks noGrp="1"/>
          </p:cNvSpPr>
          <p:nvPr>
            <p:ph type="dt" sz="half" idx="10"/>
          </p:nvPr>
        </p:nvSpPr>
        <p:spPr>
          <a:xfrm>
            <a:off x="3491848" y="5931706"/>
            <a:ext cx="2527951" cy="365125"/>
          </a:xfrm>
        </p:spPr>
        <p:txBody>
          <a:bodyPr/>
          <a:lstStyle>
            <a:lvl1pPr eaLnBrk="1" latinLnBrk="0" hangingPunct="1">
              <a:defRPr kumimoji="0" lang="es-ES" b="1">
                <a:solidFill>
                  <a:schemeClr val="bg1"/>
                </a:solidFill>
              </a:defRPr>
            </a:lvl1pPr>
          </a:lstStyle>
          <a:p>
            <a:fld id="{369BA096-C06F-4B00-865A-8D8FB698AFAD}" type="datetime2">
              <a:rPr lang="es-CO" smtClean="0"/>
              <a:pPr/>
              <a:t>martes, 15 de noviembre de 2016</a:t>
            </a:fld>
            <a:endParaRPr lang="es-CO" dirty="0"/>
          </a:p>
        </p:txBody>
      </p:sp>
      <p:sp>
        <p:nvSpPr>
          <p:cNvPr id="6" name="Slide Number Placeholder 5"/>
          <p:cNvSpPr>
            <a:spLocks noGrp="1"/>
          </p:cNvSpPr>
          <p:nvPr>
            <p:ph type="sldNum" sz="quarter" idx="12"/>
          </p:nvPr>
        </p:nvSpPr>
        <p:spPr>
          <a:xfrm>
            <a:off x="8497994" y="5931705"/>
            <a:ext cx="549424" cy="365125"/>
          </a:xfrm>
        </p:spPr>
        <p:txBody>
          <a:bodyPr/>
          <a:lstStyle>
            <a:lvl1pPr eaLnBrk="1" latinLnBrk="0" hangingPunct="1">
              <a:defRPr kumimoji="0" lang="es-ES" b="1">
                <a:solidFill>
                  <a:schemeClr val="bg1"/>
                </a:solidFill>
              </a:defRPr>
            </a:lvl1pPr>
          </a:lstStyle>
          <a:p>
            <a:fld id="{240D5ECE-8B49-45CD-BE81-EF81920D1969}" type="slidenum">
              <a:rPr lang="es-CO" smtClean="0"/>
              <a:pPr/>
              <a:t>‹Nº›</a:t>
            </a:fld>
            <a:endParaRPr lang="es-CO" dirty="0"/>
          </a:p>
        </p:txBody>
      </p:sp>
      <p:sp>
        <p:nvSpPr>
          <p:cNvPr id="9" name="Rectangle 13"/>
          <p:cNvSpPr/>
          <p:nvPr userDrawn="1"/>
        </p:nvSpPr>
        <p:spPr>
          <a:xfrm>
            <a:off x="4032000" y="6423049"/>
            <a:ext cx="5112000" cy="23914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0" lang="es-ES" dirty="0" smtClean="0">
                <a:solidFill>
                  <a:schemeClr val="bg1"/>
                </a:solidFill>
                <a:latin typeface="+mj-lt"/>
              </a:rPr>
              <a:t>1er</a:t>
            </a:r>
            <a:r>
              <a:rPr kumimoji="0" lang="es-ES" baseline="0" dirty="0" smtClean="0">
                <a:solidFill>
                  <a:schemeClr val="bg1"/>
                </a:solidFill>
                <a:latin typeface="+mj-lt"/>
              </a:rPr>
              <a:t> encuentro de </a:t>
            </a:r>
            <a:r>
              <a:rPr kumimoji="0" lang="es-ES" baseline="0" dirty="0" smtClean="0">
                <a:solidFill>
                  <a:schemeClr val="bg1"/>
                </a:solidFill>
                <a:latin typeface="+mj-lt"/>
              </a:rPr>
              <a:t>experiencias investigativas </a:t>
            </a:r>
            <a:r>
              <a:rPr kumimoji="0" lang="es-ES" baseline="0" dirty="0" err="1" smtClean="0">
                <a:solidFill>
                  <a:schemeClr val="bg1"/>
                </a:solidFill>
                <a:latin typeface="+mj-lt"/>
              </a:rPr>
              <a:t>Giecom</a:t>
            </a:r>
            <a:endParaRPr kumimoji="0" lang="es-ES" dirty="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es-ES" sz="2800">
                <a:solidFill>
                  <a:schemeClr val="bg1"/>
                </a:solidFill>
              </a:defRPr>
            </a:lvl1pPr>
            <a:lvl2pPr eaLnBrk="1" latinLnBrk="0" hangingPunct="1">
              <a:defRPr kumimoji="0" lang="es-ES" sz="2800">
                <a:solidFill>
                  <a:schemeClr val="bg1"/>
                </a:solidFill>
              </a:defRPr>
            </a:lvl2pPr>
            <a:lvl3pPr eaLnBrk="1" latinLnBrk="0" hangingPunct="1">
              <a:defRPr kumimoji="0" lang="es-ES" sz="2400">
                <a:solidFill>
                  <a:schemeClr val="bg1"/>
                </a:solidFill>
              </a:defRPr>
            </a:lvl3pPr>
            <a:lvl4pPr eaLnBrk="1" latinLnBrk="0" hangingPunct="1">
              <a:defRPr kumimoji="0" lang="es-ES" sz="2000">
                <a:solidFill>
                  <a:schemeClr val="bg1"/>
                </a:solidFill>
              </a:defRPr>
            </a:lvl4pPr>
            <a:lvl5pPr eaLnBrk="1" latinLnBrk="0" hangingPunct="1">
              <a:defRPr kumimoji="0" lang="es-ES" sz="2000">
                <a:solidFill>
                  <a:schemeClr val="bg1"/>
                </a:solidFill>
              </a:defRPr>
            </a:lvl5pPr>
            <a:lvl6pPr eaLnBrk="1" latinLnBrk="0" hangingPunct="1">
              <a:defRPr kumimoji="0" lang="es-ES" sz="2000"/>
            </a:lvl6pPr>
            <a:lvl7pPr eaLnBrk="1" latinLnBrk="0" hangingPunct="1">
              <a:defRPr kumimoji="0" lang="es-ES" sz="2000"/>
            </a:lvl7pPr>
            <a:lvl8pPr eaLnBrk="1" latinLnBrk="0" hangingPunct="1">
              <a:defRPr kumimoji="0" lang="es-ES" sz="2000"/>
            </a:lvl8pPr>
            <a:lvl9pPr eaLnBrk="1" latinLnBrk="0" hangingPunct="1">
              <a:defRPr kumimoji="0" lang="es-ES" sz="20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es-ES" sz="1400">
                <a:solidFill>
                  <a:schemeClr val="tx1">
                    <a:lumMod val="75000"/>
                    <a:lumOff val="25000"/>
                  </a:schemeClr>
                </a:solidFill>
              </a:defRPr>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6CAE41C3-7085-431F-B66E-2D76D43E975C}" type="datetime2">
              <a:rPr kumimoji="0" lang="es-ES" smtClean="0"/>
              <a:pPr/>
              <a:t>martes, 15 de noviembre de 2016</a:t>
            </a:fld>
            <a:endParaRPr kumimoji="0" lang="es-ES" dirty="0"/>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rPr/>
              <a:pPr/>
              <a:t>‹Nº›</a:t>
            </a:fld>
            <a:endParaRPr kumimoji="0"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es-ES" smtClean="0"/>
              <a:t>Haga clic para modificar el estilo de título del patrón</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es-ES" sz="1200">
                <a:solidFill>
                  <a:schemeClr val="tx1">
                    <a:tint val="75000"/>
                  </a:schemeClr>
                </a:solidFill>
              </a:defRPr>
            </a:lvl1pPr>
          </a:lstStyle>
          <a:p>
            <a:fld id="{265B31A8-3C57-455B-8DD0-6CFBE3280BFA}" type="datetime2">
              <a:rPr kumimoji="0" lang="es-ES" smtClean="0"/>
              <a:pPr/>
              <a:t>martes, 15 de noviembre de 2016</a:t>
            </a:fld>
            <a:endParaRPr kumimoji="0" lang="es-E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es-ES" sz="1200">
                <a:solidFill>
                  <a:schemeClr val="tx1">
                    <a:tint val="75000"/>
                  </a:schemeClr>
                </a:solidFill>
              </a:defRPr>
            </a:lvl1pPr>
          </a:lstStyle>
          <a:p>
            <a:endParaRPr kumimoji="0"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es-ES" sz="1200">
                <a:solidFill>
                  <a:schemeClr val="tx1">
                    <a:tint val="75000"/>
                  </a:schemeClr>
                </a:solidFill>
              </a:defRPr>
            </a:lvl1pPr>
          </a:lstStyle>
          <a:p>
            <a:fld id="{240D5ECE-8B49-45CD-BE81-EF81920D1969}" type="slidenum">
              <a:rPr/>
              <a:pPr/>
              <a:t>‹Nº›</a:t>
            </a:fld>
            <a:endParaRPr kumimoji="0"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6" r:id="rId4"/>
  </p:sldLayoutIdLst>
  <p:timing>
    <p:tnLst>
      <p:par>
        <p:cTn id="1" dur="indefinite" restart="never" nodeType="tmRoot"/>
      </p:par>
    </p:tnLst>
  </p:timing>
  <p:hf hdr="0" ftr="0"/>
  <p:txStyles>
    <p:titleStyle>
      <a:lvl1pPr algn="ctr" defTabSz="914400" rtl="0" eaLnBrk="1" latinLnBrk="0" hangingPunct="1">
        <a:spcBef>
          <a:spcPct val="0"/>
        </a:spcBef>
        <a:buNone/>
        <a:defRPr kumimoji="0" lang="es-ES"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s-ES"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p:bodyStyle>
    <p:otherStyle>
      <a:defPPr>
        <a:defRPr kumimoji="0" lang="es-ES"/>
      </a:defPPr>
      <a:lvl1pPr marL="0" algn="l" defTabSz="914400" rtl="0" eaLnBrk="1" latinLnBrk="0" hangingPunct="1">
        <a:defRPr kumimoji="0" lang="es-ES" sz="1800" kern="1200">
          <a:solidFill>
            <a:schemeClr val="tx1"/>
          </a:solidFill>
          <a:latin typeface="+mn-lt"/>
          <a:ea typeface="+mn-ea"/>
          <a:cs typeface="+mn-cs"/>
        </a:defRPr>
      </a:lvl1pPr>
      <a:lvl2pPr marL="457200" algn="l" defTabSz="914400" rtl="0" eaLnBrk="1" latinLnBrk="0" hangingPunct="1">
        <a:defRPr kumimoji="0" lang="es-ES" sz="1800" kern="1200">
          <a:solidFill>
            <a:schemeClr val="tx1"/>
          </a:solidFill>
          <a:latin typeface="+mn-lt"/>
          <a:ea typeface="+mn-ea"/>
          <a:cs typeface="+mn-cs"/>
        </a:defRPr>
      </a:lvl2pPr>
      <a:lvl3pPr marL="914400" algn="l" defTabSz="914400" rtl="0" eaLnBrk="1" latinLnBrk="0" hangingPunct="1">
        <a:defRPr kumimoji="0" lang="es-ES" sz="1800" kern="1200">
          <a:solidFill>
            <a:schemeClr val="tx1"/>
          </a:solidFill>
          <a:latin typeface="+mn-lt"/>
          <a:ea typeface="+mn-ea"/>
          <a:cs typeface="+mn-cs"/>
        </a:defRPr>
      </a:lvl3pPr>
      <a:lvl4pPr marL="1371600" algn="l" defTabSz="914400" rtl="0" eaLnBrk="1" latinLnBrk="0" hangingPunct="1">
        <a:defRPr kumimoji="0" lang="es-ES" sz="1800" kern="1200">
          <a:solidFill>
            <a:schemeClr val="tx1"/>
          </a:solidFill>
          <a:latin typeface="+mn-lt"/>
          <a:ea typeface="+mn-ea"/>
          <a:cs typeface="+mn-cs"/>
        </a:defRPr>
      </a:lvl4pPr>
      <a:lvl5pPr marL="1828800" algn="l" defTabSz="914400" rtl="0" eaLnBrk="1" latinLnBrk="0" hangingPunct="1">
        <a:defRPr kumimoji="0" lang="es-ES" sz="1800" kern="1200">
          <a:solidFill>
            <a:schemeClr val="tx1"/>
          </a:solidFill>
          <a:latin typeface="+mn-lt"/>
          <a:ea typeface="+mn-ea"/>
          <a:cs typeface="+mn-cs"/>
        </a:defRPr>
      </a:lvl5pPr>
      <a:lvl6pPr marL="2286000" algn="l" defTabSz="914400" rtl="0" eaLnBrk="1" latinLnBrk="0" hangingPunct="1">
        <a:defRPr kumimoji="0" lang="es-ES" sz="1800" kern="1200">
          <a:solidFill>
            <a:schemeClr val="tx1"/>
          </a:solidFill>
          <a:latin typeface="+mn-lt"/>
          <a:ea typeface="+mn-ea"/>
          <a:cs typeface="+mn-cs"/>
        </a:defRPr>
      </a:lvl6pPr>
      <a:lvl7pPr marL="2743200" algn="l" defTabSz="914400" rtl="0" eaLnBrk="1" latinLnBrk="0" hangingPunct="1">
        <a:defRPr kumimoji="0" lang="es-ES" sz="1800" kern="1200">
          <a:solidFill>
            <a:schemeClr val="tx1"/>
          </a:solidFill>
          <a:latin typeface="+mn-lt"/>
          <a:ea typeface="+mn-ea"/>
          <a:cs typeface="+mn-cs"/>
        </a:defRPr>
      </a:lvl7pPr>
      <a:lvl8pPr marL="3200400" algn="l" defTabSz="914400" rtl="0" eaLnBrk="1" latinLnBrk="0" hangingPunct="1">
        <a:defRPr kumimoji="0" lang="es-ES" sz="1800" kern="1200">
          <a:solidFill>
            <a:schemeClr val="tx1"/>
          </a:solidFill>
          <a:latin typeface="+mn-lt"/>
          <a:ea typeface="+mn-ea"/>
          <a:cs typeface="+mn-cs"/>
        </a:defRPr>
      </a:lvl8pPr>
      <a:lvl9pPr marL="3657600" algn="l" defTabSz="914400" rtl="0" eaLnBrk="1" latinLnBrk="0" hangingPunct="1">
        <a:defRPr kumimoji="0"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3356992"/>
            <a:ext cx="8807896" cy="1152128"/>
          </a:xfrm>
        </p:spPr>
        <p:txBody>
          <a:bodyPr>
            <a:normAutofit/>
          </a:bodyPr>
          <a:lstStyle/>
          <a:p>
            <a:r>
              <a:rPr b="0" dirty="0" smtClean="0">
                <a:solidFill>
                  <a:srgbClr val="7BCF27"/>
                </a:solidFill>
                <a:latin typeface="+mj-lt"/>
              </a:rPr>
              <a:t>TITULO DE LA PRESENTACIÓN</a:t>
            </a:r>
            <a:r>
              <a:rPr lang="es-ES" sz="2400" b="0" dirty="0"/>
              <a:t/>
            </a:r>
            <a:br>
              <a:rPr lang="es-ES" sz="2400" b="0" dirty="0"/>
            </a:br>
            <a:endParaRPr lang="es-ES" sz="2500" b="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latin typeface="Times New Roman" panose="02020603050405020304" pitchFamily="18" charset="0"/>
                <a:cs typeface="Times New Roman" panose="02020603050405020304" pitchFamily="18" charset="0"/>
              </a:rPr>
              <a:t>Contenido</a:t>
            </a:r>
            <a:endParaRPr lang="es-CO" dirty="0">
              <a:latin typeface="Times New Roman" panose="02020603050405020304" pitchFamily="18" charset="0"/>
              <a:cs typeface="Times New Roman" panose="02020603050405020304" pitchFamily="18" charset="0"/>
            </a:endParaRPr>
          </a:p>
        </p:txBody>
      </p:sp>
      <p:sp>
        <p:nvSpPr>
          <p:cNvPr id="3" name="2 Marcador de contenido"/>
          <p:cNvSpPr>
            <a:spLocks noGrp="1"/>
          </p:cNvSpPr>
          <p:nvPr>
            <p:ph idx="1"/>
          </p:nvPr>
        </p:nvSpPr>
        <p:spPr/>
        <p:txBody>
          <a:bodyPr>
            <a:normAutofit/>
          </a:bodyPr>
          <a:lstStyle/>
          <a:p>
            <a:endParaRPr lang="es-ES" dirty="0"/>
          </a:p>
        </p:txBody>
      </p:sp>
      <p:sp>
        <p:nvSpPr>
          <p:cNvPr id="4" name="3 Marcador de fecha"/>
          <p:cNvSpPr>
            <a:spLocks noGrp="1"/>
          </p:cNvSpPr>
          <p:nvPr>
            <p:ph type="dt" sz="half" idx="10"/>
          </p:nvPr>
        </p:nvSpPr>
        <p:spPr/>
        <p:txBody>
          <a:bodyPr/>
          <a:lstStyle/>
          <a:p>
            <a:fld id="{667D9066-E164-4E54-9480-626D86CE09C3}" type="datetime2">
              <a:rPr lang="es-ES" smtClean="0"/>
              <a:pPr/>
              <a:t>martes, 15 de noviembre de 2016</a:t>
            </a:fld>
            <a:endParaRPr lang="es-CO"/>
          </a:p>
        </p:txBody>
      </p:sp>
      <p:sp>
        <p:nvSpPr>
          <p:cNvPr id="5" name="4 Marcador de número de diapositiva"/>
          <p:cNvSpPr>
            <a:spLocks noGrp="1"/>
          </p:cNvSpPr>
          <p:nvPr>
            <p:ph type="sldNum" sz="quarter" idx="12"/>
          </p:nvPr>
        </p:nvSpPr>
        <p:spPr/>
        <p:txBody>
          <a:bodyPr/>
          <a:lstStyle/>
          <a:p>
            <a:r>
              <a:rPr lang="es-CO" smtClean="0"/>
              <a:t> </a:t>
            </a:r>
            <a:fld id="{D1E3455C-1780-400B-BBAA-74E67F473F4B}" type="slidenum">
              <a:rPr lang="es-CO" smtClean="0"/>
              <a:pPr/>
              <a:t>2</a:t>
            </a:fld>
            <a:endParaRPr lang="es-CO" dirty="0"/>
          </a:p>
        </p:txBody>
      </p:sp>
    </p:spTree>
    <p:extLst>
      <p:ext uri="{BB962C8B-B14F-4D97-AF65-F5344CB8AC3E}">
        <p14:creationId xmlns:p14="http://schemas.microsoft.com/office/powerpoint/2010/main" val="221210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latin typeface="Andalus" pitchFamily="18" charset="-78"/>
                <a:cs typeface="Andalus" pitchFamily="18" charset="-78"/>
              </a:rPr>
              <a:t/>
            </a:r>
            <a:br>
              <a:rPr lang="es-CO" dirty="0" smtClean="0">
                <a:latin typeface="Andalus" pitchFamily="18" charset="-78"/>
                <a:cs typeface="Andalus" pitchFamily="18" charset="-78"/>
              </a:rPr>
            </a:br>
            <a:r>
              <a:rPr lang="es-CO" dirty="0" smtClean="0">
                <a:latin typeface="Times New Roman" panose="02020603050405020304" pitchFamily="18" charset="0"/>
                <a:cs typeface="Times New Roman" panose="02020603050405020304" pitchFamily="18" charset="0"/>
              </a:rPr>
              <a:t>PRESENTADO POR:</a:t>
            </a:r>
            <a:r>
              <a:rPr lang="es-CO" dirty="0" smtClean="0"/>
              <a:t/>
            </a:r>
            <a:br>
              <a:rPr lang="es-CO" dirty="0" smtClean="0"/>
            </a:br>
            <a:endParaRPr lang="es-CO" dirty="0"/>
          </a:p>
        </p:txBody>
      </p:sp>
      <p:sp>
        <p:nvSpPr>
          <p:cNvPr id="3" name="2 Marcador de contenido"/>
          <p:cNvSpPr>
            <a:spLocks noGrp="1"/>
          </p:cNvSpPr>
          <p:nvPr>
            <p:ph idx="1"/>
          </p:nvPr>
        </p:nvSpPr>
        <p:spPr>
          <a:xfrm>
            <a:off x="428596" y="1643050"/>
            <a:ext cx="8229600" cy="4268799"/>
          </a:xfrm>
        </p:spPr>
        <p:txBody>
          <a:bodyPr>
            <a:normAutofit/>
          </a:bodyPr>
          <a:lstStyle/>
          <a:p>
            <a:r>
              <a:rPr lang="es-CO" dirty="0" smtClean="0">
                <a:latin typeface="Times New Roman" panose="02020603050405020304" pitchFamily="18" charset="0"/>
                <a:cs typeface="Times New Roman" panose="02020603050405020304" pitchFamily="18" charset="0"/>
              </a:rPr>
              <a:t>Nombre completo del autor</a:t>
            </a:r>
            <a:endParaRPr lang="es-CO" dirty="0">
              <a:latin typeface="Times New Roman" panose="02020603050405020304" pitchFamily="18" charset="0"/>
              <a:cs typeface="Times New Roman" panose="02020603050405020304" pitchFamily="18" charset="0"/>
            </a:endParaRPr>
          </a:p>
          <a:p>
            <a:pPr marL="0" indent="0">
              <a:buNone/>
            </a:pPr>
            <a:r>
              <a:rPr lang="es-CO" dirty="0" smtClean="0">
                <a:latin typeface="Times New Roman" panose="02020603050405020304" pitchFamily="18" charset="0"/>
                <a:cs typeface="Times New Roman" panose="02020603050405020304" pitchFamily="18" charset="0"/>
              </a:rPr>
              <a:t>email</a:t>
            </a:r>
          </a:p>
          <a:p>
            <a:endParaRPr lang="es-CO" dirty="0" smtClean="0">
              <a:latin typeface="Times New Roman" panose="02020603050405020304" pitchFamily="18" charset="0"/>
              <a:cs typeface="Times New Roman" panose="02020603050405020304" pitchFamily="18" charset="0"/>
            </a:endParaRPr>
          </a:p>
          <a:p>
            <a:r>
              <a:rPr lang="es-CO" dirty="0" smtClean="0">
                <a:latin typeface="Times New Roman" panose="02020603050405020304" pitchFamily="18" charset="0"/>
                <a:cs typeface="Times New Roman" panose="02020603050405020304" pitchFamily="18" charset="0"/>
              </a:rPr>
              <a:t>Nombre completo del autor</a:t>
            </a:r>
          </a:p>
          <a:p>
            <a:pPr marL="0" indent="0">
              <a:buNone/>
            </a:pPr>
            <a:r>
              <a:rPr lang="es-CO" dirty="0" smtClean="0">
                <a:latin typeface="Times New Roman" panose="02020603050405020304" pitchFamily="18" charset="0"/>
                <a:cs typeface="Times New Roman" panose="02020603050405020304" pitchFamily="18" charset="0"/>
              </a:rPr>
              <a:t>email</a:t>
            </a:r>
          </a:p>
        </p:txBody>
      </p:sp>
      <p:sp>
        <p:nvSpPr>
          <p:cNvPr id="4" name="3 Marcador de fecha"/>
          <p:cNvSpPr>
            <a:spLocks noGrp="1"/>
          </p:cNvSpPr>
          <p:nvPr>
            <p:ph type="dt" sz="half" idx="10"/>
          </p:nvPr>
        </p:nvSpPr>
        <p:spPr/>
        <p:txBody>
          <a:bodyPr/>
          <a:lstStyle/>
          <a:p>
            <a:fld id="{369BA096-C06F-4B00-865A-8D8FB698AFAD}" type="datetime2">
              <a:rPr kumimoji="0" lang="es-ES" smtClean="0"/>
              <a:pPr/>
              <a:t>martes, 15 de noviembre de 2016</a:t>
            </a:fld>
            <a:endParaRPr kumimoji="0" lang="es-ES" dirty="0"/>
          </a:p>
        </p:txBody>
      </p:sp>
      <p:sp>
        <p:nvSpPr>
          <p:cNvPr id="5" name="4 Marcador de número de diapositiva"/>
          <p:cNvSpPr>
            <a:spLocks noGrp="1"/>
          </p:cNvSpPr>
          <p:nvPr>
            <p:ph type="sldNum" sz="quarter" idx="12"/>
          </p:nvPr>
        </p:nvSpPr>
        <p:spPr/>
        <p:txBody>
          <a:bodyPr/>
          <a:lstStyle/>
          <a:p>
            <a:fld id="{240D5ECE-8B49-45CD-BE81-EF81920D1969}" type="slidenum">
              <a:rPr lang="es-CO" smtClean="0"/>
              <a:pPr/>
              <a:t>3</a:t>
            </a:fld>
            <a:endParaRPr kumimoji="0" lang="es-CO"/>
          </a:p>
        </p:txBody>
      </p:sp>
    </p:spTree>
    <p:extLst>
      <p:ext uri="{BB962C8B-B14F-4D97-AF65-F5344CB8AC3E}">
        <p14:creationId xmlns:p14="http://schemas.microsoft.com/office/powerpoint/2010/main" val="776453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idx="1"/>
          </p:nvPr>
        </p:nvSpPr>
        <p:spPr/>
        <p:txBody>
          <a:bodyPr>
            <a:normAutofit/>
          </a:bodyPr>
          <a:lstStyle/>
          <a:p>
            <a:pPr algn="ctr">
              <a:buNone/>
            </a:pPr>
            <a:endParaRPr lang="es-ES" sz="9600" dirty="0" smtClean="0">
              <a:latin typeface="Andalus" pitchFamily="18" charset="-78"/>
              <a:cs typeface="Andalus" pitchFamily="18" charset="-78"/>
            </a:endParaRPr>
          </a:p>
          <a:p>
            <a:pPr algn="ctr">
              <a:buNone/>
            </a:pPr>
            <a:r>
              <a:rPr lang="es-ES" sz="9600" dirty="0" smtClean="0">
                <a:latin typeface="Times New Roman" panose="02020603050405020304" pitchFamily="18" charset="0"/>
                <a:cs typeface="Times New Roman" panose="02020603050405020304" pitchFamily="18" charset="0"/>
              </a:rPr>
              <a:t>G</a:t>
            </a:r>
            <a:r>
              <a:rPr sz="9600" dirty="0" smtClean="0">
                <a:latin typeface="Times New Roman" panose="02020603050405020304" pitchFamily="18" charset="0"/>
                <a:cs typeface="Times New Roman" panose="02020603050405020304" pitchFamily="18" charset="0"/>
              </a:rPr>
              <a:t>racias. </a:t>
            </a:r>
            <a:endParaRPr lang="es-ES" sz="9600" dirty="0">
              <a:latin typeface="Times New Roman" panose="02020603050405020304" pitchFamily="18" charset="0"/>
              <a:cs typeface="Times New Roman" panose="02020603050405020304" pitchFamily="18" charset="0"/>
            </a:endParaRPr>
          </a:p>
        </p:txBody>
      </p:sp>
      <p:sp>
        <p:nvSpPr>
          <p:cNvPr id="4" name="3 Marcador de fecha"/>
          <p:cNvSpPr>
            <a:spLocks noGrp="1"/>
          </p:cNvSpPr>
          <p:nvPr>
            <p:ph type="dt" sz="half" idx="10"/>
          </p:nvPr>
        </p:nvSpPr>
        <p:spPr/>
        <p:txBody>
          <a:bodyPr/>
          <a:lstStyle/>
          <a:p>
            <a:fld id="{369BA096-C06F-4B00-865A-8D8FB698AFAD}" type="datetime2">
              <a:rPr kumimoji="0" lang="es-ES" smtClean="0"/>
              <a:pPr/>
              <a:t>martes, 15 de noviembre de 2016</a:t>
            </a:fld>
            <a:endParaRPr kumimoji="0" lang="es-ES"/>
          </a:p>
        </p:txBody>
      </p:sp>
      <p:sp>
        <p:nvSpPr>
          <p:cNvPr id="5" name="4 Marcador de número de diapositiva"/>
          <p:cNvSpPr>
            <a:spLocks noGrp="1"/>
          </p:cNvSpPr>
          <p:nvPr>
            <p:ph type="sldNum" sz="quarter" idx="12"/>
          </p:nvPr>
        </p:nvSpPr>
        <p:spPr/>
        <p:txBody>
          <a:bodyPr/>
          <a:lstStyle/>
          <a:p>
            <a:fld id="{240D5ECE-8B49-45CD-BE81-EF81920D1969}" type="slidenum">
              <a:rPr lang="es-ES" smtClean="0"/>
              <a:pPr/>
              <a:t>4</a:t>
            </a:fld>
            <a:endParaRPr kumimoji="0" lang="es-E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S10167455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7C7662-3127-4803-8D96-C63E399475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TS101674551</Template>
  <TotalTime>0</TotalTime>
  <Words>91</Words>
  <Application>Microsoft Office PowerPoint</Application>
  <PresentationFormat>Presentación en pantalla (4:3)</PresentationFormat>
  <Paragraphs>20</Paragraphs>
  <Slides>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Andalus</vt:lpstr>
      <vt:lpstr>Arial</vt:lpstr>
      <vt:lpstr>Calibri</vt:lpstr>
      <vt:lpstr>Times New Roman</vt:lpstr>
      <vt:lpstr>TS101674551</vt:lpstr>
      <vt:lpstr>TITULO DE LA PRESENTACIÓN </vt:lpstr>
      <vt:lpstr>Contenido</vt:lpstr>
      <vt:lpstr> PRESENTADO POR: </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2011-02-07T21:03:40Z</dcterms:created>
  <dcterms:modified xsi:type="dcterms:W3CDTF">2016-11-15T20:39:21Z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