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6" r:id="rId16"/>
    <p:sldId id="267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372-5846-47D6-860F-D9B1A0C3F67F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84AA-CAF0-468C-A25B-6412EC40A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232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372-5846-47D6-860F-D9B1A0C3F67F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84AA-CAF0-468C-A25B-6412EC40A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8455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372-5846-47D6-860F-D9B1A0C3F67F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84AA-CAF0-468C-A25B-6412EC40A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229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372-5846-47D6-860F-D9B1A0C3F67F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84AA-CAF0-468C-A25B-6412EC40A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814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372-5846-47D6-860F-D9B1A0C3F67F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84AA-CAF0-468C-A25B-6412EC40A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370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372-5846-47D6-860F-D9B1A0C3F67F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84AA-CAF0-468C-A25B-6412EC40A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84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372-5846-47D6-860F-D9B1A0C3F67F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84AA-CAF0-468C-A25B-6412EC40A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0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372-5846-47D6-860F-D9B1A0C3F67F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84AA-CAF0-468C-A25B-6412EC40A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987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372-5846-47D6-860F-D9B1A0C3F67F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84AA-CAF0-468C-A25B-6412EC40A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028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372-5846-47D6-860F-D9B1A0C3F67F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84AA-CAF0-468C-A25B-6412EC40A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956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B372-5846-47D6-860F-D9B1A0C3F67F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B84AA-CAF0-468C-A25B-6412EC40A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911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6B372-5846-47D6-860F-D9B1A0C3F67F}" type="datetimeFigureOut">
              <a:rPr lang="es-CO" smtClean="0"/>
              <a:t>10/02/2022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B84AA-CAF0-468C-A25B-6412EC40AAF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236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04799"/>
            <a:ext cx="9144000" cy="874339"/>
          </a:xfrm>
        </p:spPr>
        <p:txBody>
          <a:bodyPr>
            <a:normAutofit fontScale="90000"/>
          </a:bodyPr>
          <a:lstStyle/>
          <a:p>
            <a:r>
              <a:rPr lang="es-MX" dirty="0"/>
              <a:t>Historias de usuario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4683" y="1280179"/>
            <a:ext cx="9144000" cy="441044"/>
          </a:xfrm>
        </p:spPr>
        <p:txBody>
          <a:bodyPr/>
          <a:lstStyle/>
          <a:p>
            <a:r>
              <a:rPr lang="es-MX" dirty="0"/>
              <a:t>Aplicación para conectar proveedores de reciclaje con recicladores</a:t>
            </a:r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21F165B-1A60-4CCA-AE48-B26052436482}"/>
              </a:ext>
            </a:extLst>
          </p:cNvPr>
          <p:cNvSpPr txBox="1">
            <a:spLocks/>
          </p:cNvSpPr>
          <p:nvPr/>
        </p:nvSpPr>
        <p:spPr>
          <a:xfrm>
            <a:off x="753035" y="2214283"/>
            <a:ext cx="4455459" cy="5695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dirty="0"/>
              <a:t>Proveedor de Reciclaje</a:t>
            </a:r>
            <a:endParaRPr lang="es-CO" sz="36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C9070C2-E8D8-4E8D-9606-B78DFD49F026}"/>
              </a:ext>
            </a:extLst>
          </p:cNvPr>
          <p:cNvSpPr txBox="1">
            <a:spLocks/>
          </p:cNvSpPr>
          <p:nvPr/>
        </p:nvSpPr>
        <p:spPr>
          <a:xfrm>
            <a:off x="6060143" y="2214283"/>
            <a:ext cx="4455459" cy="5695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600" dirty="0"/>
              <a:t>Reciclador</a:t>
            </a:r>
            <a:endParaRPr lang="es-CO" sz="3600" dirty="0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D8821DC9-4492-4C98-AF46-77C3D9E8132F}"/>
              </a:ext>
            </a:extLst>
          </p:cNvPr>
          <p:cNvSpPr txBox="1">
            <a:spLocks/>
          </p:cNvSpPr>
          <p:nvPr/>
        </p:nvSpPr>
        <p:spPr>
          <a:xfrm>
            <a:off x="842682" y="2959708"/>
            <a:ext cx="4733363" cy="2795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7200" dirty="0"/>
              <a:t>Registrarse en el aplicativo.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7200" dirty="0"/>
              <a:t>Iniciar sesión en el aplicativo.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7200" dirty="0"/>
              <a:t>Publicar reciclaje disponible.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7200" dirty="0"/>
              <a:t>Consultar Solicitudes para recoger el reciclaje.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7200" dirty="0"/>
              <a:t>Rechazar solicitudes.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7200" dirty="0"/>
              <a:t>Aceptar solicitudes.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7200" dirty="0"/>
              <a:t>Editar información.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7200" dirty="0"/>
              <a:t>Calificar al reciclador.</a:t>
            </a:r>
          </a:p>
          <a:p>
            <a:pPr algn="l"/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0154480-3803-4790-96C1-7EF0094DE8A6}"/>
              </a:ext>
            </a:extLst>
          </p:cNvPr>
          <p:cNvSpPr txBox="1">
            <a:spLocks/>
          </p:cNvSpPr>
          <p:nvPr/>
        </p:nvSpPr>
        <p:spPr>
          <a:xfrm>
            <a:off x="6176683" y="2987954"/>
            <a:ext cx="4733363" cy="171851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7200" dirty="0"/>
              <a:t>Registrarse en el aplicativo.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7200" dirty="0"/>
              <a:t>Iniciar sesión en el aplicativo.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7200" dirty="0"/>
              <a:t>Consultar reciclaje disponible.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7200" dirty="0"/>
              <a:t>Filtrar reciclaje disponible.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7200" dirty="0"/>
              <a:t>Solicitar la recolección del reciclaje.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7200" dirty="0"/>
              <a:t>Calificar al proveedor de reciclaje.</a:t>
            </a:r>
          </a:p>
          <a:p>
            <a:pPr algn="l"/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97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2965" y="623429"/>
            <a:ext cx="10515600" cy="485448"/>
          </a:xfrm>
        </p:spPr>
        <p:txBody>
          <a:bodyPr>
            <a:noAutofit/>
          </a:bodyPr>
          <a:lstStyle/>
          <a:p>
            <a:r>
              <a:rPr lang="es-MX" sz="3600" b="1" dirty="0"/>
              <a:t>Calificar al Reciclador</a:t>
            </a:r>
            <a:endParaRPr lang="es-CO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54884" y="1512884"/>
            <a:ext cx="780377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COMO </a:t>
            </a:r>
            <a:r>
              <a:rPr lang="es-CO" dirty="0"/>
              <a:t>Proveedor de reciclaje </a:t>
            </a:r>
            <a:r>
              <a:rPr lang="es-CO" b="1" dirty="0"/>
              <a:t>DESEO</a:t>
            </a:r>
            <a:r>
              <a:rPr lang="es-CO" dirty="0"/>
              <a:t> calificar al reciclador </a:t>
            </a:r>
            <a:r>
              <a:rPr lang="es-CO" b="1" dirty="0"/>
              <a:t>PARA QUE </a:t>
            </a:r>
            <a:r>
              <a:rPr lang="es-CO" dirty="0"/>
              <a:t>los demás proveedores puedan tener una reseña del mismo</a:t>
            </a:r>
          </a:p>
        </p:txBody>
      </p:sp>
      <p:sp>
        <p:nvSpPr>
          <p:cNvPr id="4" name="Esquina doblada 3"/>
          <p:cNvSpPr/>
          <p:nvPr/>
        </p:nvSpPr>
        <p:spPr>
          <a:xfrm>
            <a:off x="1532965" y="471652"/>
            <a:ext cx="8483747" cy="303429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squina doblada 4"/>
          <p:cNvSpPr/>
          <p:nvPr/>
        </p:nvSpPr>
        <p:spPr>
          <a:xfrm>
            <a:off x="1654884" y="3525389"/>
            <a:ext cx="8175811" cy="3060085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FFEA636-E8D2-4152-B6D4-281212647FE1}"/>
              </a:ext>
            </a:extLst>
          </p:cNvPr>
          <p:cNvSpPr txBox="1">
            <a:spLocks/>
          </p:cNvSpPr>
          <p:nvPr/>
        </p:nvSpPr>
        <p:spPr>
          <a:xfrm>
            <a:off x="1779495" y="3779267"/>
            <a:ext cx="10515600" cy="485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/>
              <a:t>Condiciones de satisfacción</a:t>
            </a:r>
            <a:endParaRPr lang="es-CO" sz="3600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D120590-19E3-494F-BEF2-0F470742BDA1}"/>
              </a:ext>
            </a:extLst>
          </p:cNvPr>
          <p:cNvSpPr txBox="1">
            <a:spLocks/>
          </p:cNvSpPr>
          <p:nvPr/>
        </p:nvSpPr>
        <p:spPr>
          <a:xfrm>
            <a:off x="1840901" y="4644567"/>
            <a:ext cx="7803776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La calificación del reciclador se hace obligatoria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7813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88023"/>
            <a:ext cx="9144000" cy="874339"/>
          </a:xfrm>
        </p:spPr>
        <p:txBody>
          <a:bodyPr>
            <a:noAutofit/>
          </a:bodyPr>
          <a:lstStyle/>
          <a:p>
            <a:r>
              <a:rPr lang="es-MX" sz="6500" dirty="0"/>
              <a:t>Reciclador</a:t>
            </a:r>
            <a:endParaRPr lang="es-CO" sz="6500" dirty="0"/>
          </a:p>
        </p:txBody>
      </p:sp>
    </p:spTree>
    <p:extLst>
      <p:ext uri="{BB962C8B-B14F-4D97-AF65-F5344CB8AC3E}">
        <p14:creationId xmlns:p14="http://schemas.microsoft.com/office/powerpoint/2010/main" val="380266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9495" y="609927"/>
            <a:ext cx="10515600" cy="485448"/>
          </a:xfrm>
        </p:spPr>
        <p:txBody>
          <a:bodyPr>
            <a:normAutofit fontScale="90000"/>
          </a:bodyPr>
          <a:lstStyle/>
          <a:p>
            <a:r>
              <a:rPr lang="es-MX" sz="4000" b="1" dirty="0"/>
              <a:t>Registrarse en el aplicativo</a:t>
            </a:r>
            <a:endParaRPr lang="es-CO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40902" y="1478540"/>
            <a:ext cx="780377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COMO </a:t>
            </a:r>
            <a:r>
              <a:rPr lang="es-CO" dirty="0"/>
              <a:t>reciclador</a:t>
            </a:r>
            <a:r>
              <a:rPr lang="es-CO" b="1" dirty="0"/>
              <a:t> DESEO</a:t>
            </a:r>
            <a:r>
              <a:rPr lang="es-CO" dirty="0"/>
              <a:t> registrarme en la plataforma </a:t>
            </a:r>
            <a:r>
              <a:rPr lang="es-CO" b="1" dirty="0"/>
              <a:t>PARA</a:t>
            </a:r>
            <a:r>
              <a:rPr lang="es-CO" dirty="0"/>
              <a:t> hacer uso de la misma.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Esquina doblada 3"/>
          <p:cNvSpPr/>
          <p:nvPr/>
        </p:nvSpPr>
        <p:spPr>
          <a:xfrm>
            <a:off x="1654885" y="365125"/>
            <a:ext cx="8175811" cy="303429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squina doblada 4"/>
          <p:cNvSpPr/>
          <p:nvPr/>
        </p:nvSpPr>
        <p:spPr>
          <a:xfrm>
            <a:off x="1654884" y="3525389"/>
            <a:ext cx="8175811" cy="3060085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FFEA636-E8D2-4152-B6D4-281212647FE1}"/>
              </a:ext>
            </a:extLst>
          </p:cNvPr>
          <p:cNvSpPr txBox="1">
            <a:spLocks/>
          </p:cNvSpPr>
          <p:nvPr/>
        </p:nvSpPr>
        <p:spPr>
          <a:xfrm>
            <a:off x="1779495" y="3779267"/>
            <a:ext cx="10515600" cy="485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/>
              <a:t>Condiciones de satisfacción</a:t>
            </a:r>
            <a:endParaRPr lang="es-CO" sz="3600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D120590-19E3-494F-BEF2-0F470742BDA1}"/>
              </a:ext>
            </a:extLst>
          </p:cNvPr>
          <p:cNvSpPr txBox="1">
            <a:spLocks/>
          </p:cNvSpPr>
          <p:nvPr/>
        </p:nvSpPr>
        <p:spPr>
          <a:xfrm>
            <a:off x="1840901" y="4644567"/>
            <a:ext cx="7803776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El aplicativo le pide al reciclador algunos datos útiles para hacer mas optimo el funcionamiento del aplicativo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46174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9495" y="609927"/>
            <a:ext cx="10515600" cy="485448"/>
          </a:xfrm>
        </p:spPr>
        <p:txBody>
          <a:bodyPr>
            <a:normAutofit fontScale="90000"/>
          </a:bodyPr>
          <a:lstStyle/>
          <a:p>
            <a:r>
              <a:rPr lang="es-MX" sz="4000" b="1" dirty="0"/>
              <a:t>Iniciar Sesión en el aplicativo</a:t>
            </a:r>
            <a:endParaRPr lang="es-CO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40902" y="1478540"/>
            <a:ext cx="780377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COMO </a:t>
            </a:r>
            <a:r>
              <a:rPr lang="es-CO" dirty="0"/>
              <a:t>reciclador </a:t>
            </a:r>
            <a:r>
              <a:rPr lang="es-CO" b="1" dirty="0"/>
              <a:t>DESEO</a:t>
            </a:r>
            <a:r>
              <a:rPr lang="es-CO" dirty="0"/>
              <a:t> iniciar sesión en el aplicativo </a:t>
            </a:r>
            <a:r>
              <a:rPr lang="es-CO" b="1" dirty="0"/>
              <a:t>PARA</a:t>
            </a:r>
            <a:r>
              <a:rPr lang="es-CO" dirty="0"/>
              <a:t> acceder a los diferentes módulos del sistema.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Esquina doblada 3"/>
          <p:cNvSpPr/>
          <p:nvPr/>
        </p:nvSpPr>
        <p:spPr>
          <a:xfrm>
            <a:off x="1654885" y="365125"/>
            <a:ext cx="8175811" cy="303429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squina doblada 4"/>
          <p:cNvSpPr/>
          <p:nvPr/>
        </p:nvSpPr>
        <p:spPr>
          <a:xfrm>
            <a:off x="1654884" y="3525389"/>
            <a:ext cx="8175811" cy="3060085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FFEA636-E8D2-4152-B6D4-281212647FE1}"/>
              </a:ext>
            </a:extLst>
          </p:cNvPr>
          <p:cNvSpPr txBox="1">
            <a:spLocks/>
          </p:cNvSpPr>
          <p:nvPr/>
        </p:nvSpPr>
        <p:spPr>
          <a:xfrm>
            <a:off x="1779495" y="3779267"/>
            <a:ext cx="10515600" cy="485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/>
              <a:t>Condiciones de satisfacción</a:t>
            </a:r>
            <a:endParaRPr lang="es-CO" sz="3600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D120590-19E3-494F-BEF2-0F470742BDA1}"/>
              </a:ext>
            </a:extLst>
          </p:cNvPr>
          <p:cNvSpPr txBox="1">
            <a:spLocks/>
          </p:cNvSpPr>
          <p:nvPr/>
        </p:nvSpPr>
        <p:spPr>
          <a:xfrm>
            <a:off x="1840901" y="4644567"/>
            <a:ext cx="7803776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El aplicativo le pide un usuario y una contraseña, las cuales el mismo reciclador ingreso al momento del registro.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55274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9495" y="609927"/>
            <a:ext cx="10515600" cy="485448"/>
          </a:xfrm>
        </p:spPr>
        <p:txBody>
          <a:bodyPr>
            <a:normAutofit fontScale="90000"/>
          </a:bodyPr>
          <a:lstStyle/>
          <a:p>
            <a:r>
              <a:rPr lang="es-MX" sz="4000" b="1" dirty="0"/>
              <a:t>Consultar reciclaje disponible</a:t>
            </a:r>
            <a:endParaRPr lang="es-CO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40902" y="1478540"/>
            <a:ext cx="780377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COMO </a:t>
            </a:r>
            <a:r>
              <a:rPr lang="es-CO" dirty="0"/>
              <a:t>reciclador </a:t>
            </a:r>
            <a:r>
              <a:rPr lang="es-CO" b="1" dirty="0"/>
              <a:t>DESEO</a:t>
            </a:r>
            <a:r>
              <a:rPr lang="es-CO" dirty="0"/>
              <a:t> consultar el material reciclable disponible </a:t>
            </a:r>
            <a:r>
              <a:rPr lang="es-CO" b="1" dirty="0"/>
              <a:t>PARA</a:t>
            </a:r>
            <a:r>
              <a:rPr lang="es-CO" dirty="0"/>
              <a:t> solicitar al proveedor la recolección de la misma.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Esquina doblada 3"/>
          <p:cNvSpPr/>
          <p:nvPr/>
        </p:nvSpPr>
        <p:spPr>
          <a:xfrm>
            <a:off x="1654885" y="365125"/>
            <a:ext cx="8175811" cy="303429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squina doblada 4"/>
          <p:cNvSpPr/>
          <p:nvPr/>
        </p:nvSpPr>
        <p:spPr>
          <a:xfrm>
            <a:off x="1654884" y="3525389"/>
            <a:ext cx="8175811" cy="3060085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FFEA636-E8D2-4152-B6D4-281212647FE1}"/>
              </a:ext>
            </a:extLst>
          </p:cNvPr>
          <p:cNvSpPr txBox="1">
            <a:spLocks/>
          </p:cNvSpPr>
          <p:nvPr/>
        </p:nvSpPr>
        <p:spPr>
          <a:xfrm>
            <a:off x="1779495" y="3779267"/>
            <a:ext cx="10515600" cy="485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/>
              <a:t>Condiciones de satisfacción</a:t>
            </a:r>
            <a:endParaRPr lang="es-CO" sz="3600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D120590-19E3-494F-BEF2-0F470742BDA1}"/>
              </a:ext>
            </a:extLst>
          </p:cNvPr>
          <p:cNvSpPr txBox="1">
            <a:spLocks/>
          </p:cNvSpPr>
          <p:nvPr/>
        </p:nvSpPr>
        <p:spPr>
          <a:xfrm>
            <a:off x="1840901" y="4644567"/>
            <a:ext cx="7803776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El reciclador puede ver toda la información útil respecto al material a recolectar.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72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9495" y="609927"/>
            <a:ext cx="10515600" cy="485448"/>
          </a:xfrm>
        </p:spPr>
        <p:txBody>
          <a:bodyPr>
            <a:normAutofit fontScale="90000"/>
          </a:bodyPr>
          <a:lstStyle/>
          <a:p>
            <a:r>
              <a:rPr lang="es-MX" sz="4000" b="1" dirty="0"/>
              <a:t>Filtrar reciclaje disponible</a:t>
            </a:r>
            <a:endParaRPr lang="es-CO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40902" y="1478540"/>
            <a:ext cx="780377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COMO </a:t>
            </a:r>
            <a:r>
              <a:rPr lang="es-CO" dirty="0"/>
              <a:t>reciclador </a:t>
            </a:r>
            <a:r>
              <a:rPr lang="es-CO" b="1" dirty="0"/>
              <a:t>DESEO</a:t>
            </a:r>
            <a:r>
              <a:rPr lang="es-CO" dirty="0"/>
              <a:t> Filtrar el material reciclable disponible </a:t>
            </a:r>
            <a:r>
              <a:rPr lang="es-CO" b="1" dirty="0"/>
              <a:t>PARA</a:t>
            </a:r>
            <a:r>
              <a:rPr lang="es-CO" dirty="0"/>
              <a:t> encontrar material de mi interés.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Esquina doblada 3"/>
          <p:cNvSpPr/>
          <p:nvPr/>
        </p:nvSpPr>
        <p:spPr>
          <a:xfrm>
            <a:off x="1654885" y="365125"/>
            <a:ext cx="8175811" cy="303429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squina doblada 4"/>
          <p:cNvSpPr/>
          <p:nvPr/>
        </p:nvSpPr>
        <p:spPr>
          <a:xfrm>
            <a:off x="1654884" y="3525389"/>
            <a:ext cx="8175811" cy="3060085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FFEA636-E8D2-4152-B6D4-281212647FE1}"/>
              </a:ext>
            </a:extLst>
          </p:cNvPr>
          <p:cNvSpPr txBox="1">
            <a:spLocks/>
          </p:cNvSpPr>
          <p:nvPr/>
        </p:nvSpPr>
        <p:spPr>
          <a:xfrm>
            <a:off x="1779495" y="3779267"/>
            <a:ext cx="10515600" cy="485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/>
              <a:t>Condiciones de satisfacción</a:t>
            </a:r>
            <a:endParaRPr lang="es-CO" sz="3600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D120590-19E3-494F-BEF2-0F470742BDA1}"/>
              </a:ext>
            </a:extLst>
          </p:cNvPr>
          <p:cNvSpPr txBox="1">
            <a:spLocks/>
          </p:cNvSpPr>
          <p:nvPr/>
        </p:nvSpPr>
        <p:spPr>
          <a:xfrm>
            <a:off x="1840901" y="4644567"/>
            <a:ext cx="7803776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Los filtros son fáciles de utilizar por parte del reciclador.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119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9495" y="609927"/>
            <a:ext cx="10515600" cy="485448"/>
          </a:xfrm>
        </p:spPr>
        <p:txBody>
          <a:bodyPr>
            <a:normAutofit fontScale="90000"/>
          </a:bodyPr>
          <a:lstStyle/>
          <a:p>
            <a:r>
              <a:rPr lang="es-MX" sz="4000" b="1" dirty="0"/>
              <a:t>Solicitar recolección del material</a:t>
            </a:r>
            <a:endParaRPr lang="es-CO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40902" y="1478540"/>
            <a:ext cx="780377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COMO </a:t>
            </a:r>
            <a:r>
              <a:rPr lang="es-CO" dirty="0"/>
              <a:t>reciclador </a:t>
            </a:r>
            <a:r>
              <a:rPr lang="es-CO" b="1" dirty="0"/>
              <a:t>DESEO</a:t>
            </a:r>
            <a:r>
              <a:rPr lang="es-CO" dirty="0"/>
              <a:t> solicitar al proveedor la recolección del material </a:t>
            </a:r>
            <a:r>
              <a:rPr lang="es-CO" b="1" dirty="0"/>
              <a:t>PARA QUE </a:t>
            </a:r>
            <a:r>
              <a:rPr lang="es-CO" dirty="0"/>
              <a:t>se le aparte el material al mismo.</a:t>
            </a:r>
          </a:p>
        </p:txBody>
      </p:sp>
      <p:sp>
        <p:nvSpPr>
          <p:cNvPr id="4" name="Esquina doblada 3"/>
          <p:cNvSpPr/>
          <p:nvPr/>
        </p:nvSpPr>
        <p:spPr>
          <a:xfrm>
            <a:off x="1654885" y="365125"/>
            <a:ext cx="8175811" cy="303429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squina doblada 4"/>
          <p:cNvSpPr/>
          <p:nvPr/>
        </p:nvSpPr>
        <p:spPr>
          <a:xfrm>
            <a:off x="1654884" y="3525389"/>
            <a:ext cx="8175811" cy="3060085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FFEA636-E8D2-4152-B6D4-281212647FE1}"/>
              </a:ext>
            </a:extLst>
          </p:cNvPr>
          <p:cNvSpPr txBox="1">
            <a:spLocks/>
          </p:cNvSpPr>
          <p:nvPr/>
        </p:nvSpPr>
        <p:spPr>
          <a:xfrm>
            <a:off x="1779495" y="3779267"/>
            <a:ext cx="10515600" cy="485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/>
              <a:t>Condiciones de satisfacción</a:t>
            </a:r>
            <a:endParaRPr lang="es-CO" sz="3600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D120590-19E3-494F-BEF2-0F470742BDA1}"/>
              </a:ext>
            </a:extLst>
          </p:cNvPr>
          <p:cNvSpPr txBox="1">
            <a:spLocks/>
          </p:cNvSpPr>
          <p:nvPr/>
        </p:nvSpPr>
        <p:spPr>
          <a:xfrm>
            <a:off x="1840901" y="4644567"/>
            <a:ext cx="7803776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El reciclador podrá hacer tantas solicitudes como su capacidad y tiempo pueda cumplirlas.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54042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2965" y="623429"/>
            <a:ext cx="10515600" cy="485448"/>
          </a:xfrm>
        </p:spPr>
        <p:txBody>
          <a:bodyPr>
            <a:noAutofit/>
          </a:bodyPr>
          <a:lstStyle/>
          <a:p>
            <a:r>
              <a:rPr lang="es-MX" sz="3600" b="1" dirty="0"/>
              <a:t>Calificar al proveedor de reciclaje</a:t>
            </a:r>
            <a:endParaRPr lang="es-CO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54884" y="1512884"/>
            <a:ext cx="780377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COMO </a:t>
            </a:r>
            <a:r>
              <a:rPr lang="es-CO" dirty="0"/>
              <a:t>Reciclador </a:t>
            </a:r>
            <a:r>
              <a:rPr lang="es-CO" b="1" dirty="0"/>
              <a:t>DESEO</a:t>
            </a:r>
            <a:r>
              <a:rPr lang="es-CO" dirty="0"/>
              <a:t> calificar al proveedor </a:t>
            </a:r>
            <a:r>
              <a:rPr lang="es-CO" b="1" dirty="0"/>
              <a:t>PARA QUE </a:t>
            </a:r>
            <a:r>
              <a:rPr lang="es-CO" dirty="0"/>
              <a:t>los demás recicladores puedan tener una reseña del mismo</a:t>
            </a:r>
          </a:p>
        </p:txBody>
      </p:sp>
      <p:sp>
        <p:nvSpPr>
          <p:cNvPr id="4" name="Esquina doblada 3"/>
          <p:cNvSpPr/>
          <p:nvPr/>
        </p:nvSpPr>
        <p:spPr>
          <a:xfrm>
            <a:off x="1532965" y="471652"/>
            <a:ext cx="8483747" cy="303429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squina doblada 4"/>
          <p:cNvSpPr/>
          <p:nvPr/>
        </p:nvSpPr>
        <p:spPr>
          <a:xfrm>
            <a:off x="1654884" y="3525389"/>
            <a:ext cx="8175811" cy="3060085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FFEA636-E8D2-4152-B6D4-281212647FE1}"/>
              </a:ext>
            </a:extLst>
          </p:cNvPr>
          <p:cNvSpPr txBox="1">
            <a:spLocks/>
          </p:cNvSpPr>
          <p:nvPr/>
        </p:nvSpPr>
        <p:spPr>
          <a:xfrm>
            <a:off x="1779495" y="3779267"/>
            <a:ext cx="10515600" cy="485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/>
              <a:t>Condiciones de satisfacción</a:t>
            </a:r>
            <a:endParaRPr lang="es-CO" sz="3600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D120590-19E3-494F-BEF2-0F470742BDA1}"/>
              </a:ext>
            </a:extLst>
          </p:cNvPr>
          <p:cNvSpPr txBox="1">
            <a:spLocks/>
          </p:cNvSpPr>
          <p:nvPr/>
        </p:nvSpPr>
        <p:spPr>
          <a:xfrm>
            <a:off x="1840901" y="4644567"/>
            <a:ext cx="7803776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La calificación del proveedor se hace obligatoria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305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788023"/>
            <a:ext cx="9144000" cy="874339"/>
          </a:xfrm>
        </p:spPr>
        <p:txBody>
          <a:bodyPr>
            <a:noAutofit/>
          </a:bodyPr>
          <a:lstStyle/>
          <a:p>
            <a:r>
              <a:rPr lang="es-MX" sz="6500" dirty="0"/>
              <a:t>Proveedor de reciclaje</a:t>
            </a:r>
            <a:endParaRPr lang="es-CO" sz="6500" dirty="0"/>
          </a:p>
        </p:txBody>
      </p:sp>
    </p:spTree>
    <p:extLst>
      <p:ext uri="{BB962C8B-B14F-4D97-AF65-F5344CB8AC3E}">
        <p14:creationId xmlns:p14="http://schemas.microsoft.com/office/powerpoint/2010/main" val="3220222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9495" y="609927"/>
            <a:ext cx="10515600" cy="485448"/>
          </a:xfrm>
        </p:spPr>
        <p:txBody>
          <a:bodyPr>
            <a:normAutofit fontScale="90000"/>
          </a:bodyPr>
          <a:lstStyle/>
          <a:p>
            <a:r>
              <a:rPr lang="es-MX" sz="4000" b="1" dirty="0"/>
              <a:t>Registrarse en el aplicativo</a:t>
            </a:r>
            <a:endParaRPr lang="es-CO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40902" y="1478540"/>
            <a:ext cx="780377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COMO </a:t>
            </a:r>
            <a:r>
              <a:rPr lang="es-CO" dirty="0"/>
              <a:t>Proveedor de reciclaje </a:t>
            </a:r>
            <a:r>
              <a:rPr lang="es-CO" b="1" dirty="0"/>
              <a:t>DESEO</a:t>
            </a:r>
            <a:r>
              <a:rPr lang="es-CO" dirty="0"/>
              <a:t> registrarme en la plataforma </a:t>
            </a:r>
            <a:r>
              <a:rPr lang="es-CO" b="1" dirty="0"/>
              <a:t>PARA</a:t>
            </a:r>
            <a:r>
              <a:rPr lang="es-CO" dirty="0"/>
              <a:t> hacer uso de la misma.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Esquina doblada 3"/>
          <p:cNvSpPr/>
          <p:nvPr/>
        </p:nvSpPr>
        <p:spPr>
          <a:xfrm>
            <a:off x="1654885" y="365125"/>
            <a:ext cx="8175811" cy="303429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squina doblada 4"/>
          <p:cNvSpPr/>
          <p:nvPr/>
        </p:nvSpPr>
        <p:spPr>
          <a:xfrm>
            <a:off x="1654884" y="3525389"/>
            <a:ext cx="8175811" cy="3060085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FFEA636-E8D2-4152-B6D4-281212647FE1}"/>
              </a:ext>
            </a:extLst>
          </p:cNvPr>
          <p:cNvSpPr txBox="1">
            <a:spLocks/>
          </p:cNvSpPr>
          <p:nvPr/>
        </p:nvSpPr>
        <p:spPr>
          <a:xfrm>
            <a:off x="1779495" y="3779267"/>
            <a:ext cx="10515600" cy="485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/>
              <a:t>Condiciones de satisfacción</a:t>
            </a:r>
            <a:endParaRPr lang="es-CO" sz="3600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D120590-19E3-494F-BEF2-0F470742BDA1}"/>
              </a:ext>
            </a:extLst>
          </p:cNvPr>
          <p:cNvSpPr txBox="1">
            <a:spLocks/>
          </p:cNvSpPr>
          <p:nvPr/>
        </p:nvSpPr>
        <p:spPr>
          <a:xfrm>
            <a:off x="1840901" y="4644567"/>
            <a:ext cx="7803776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El aplicativo le pide al proveedor de reciclaje algunos datos útiles para hacer mas optimo el funcionamiento del aplicativo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185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9495" y="609927"/>
            <a:ext cx="10515600" cy="485448"/>
          </a:xfrm>
        </p:spPr>
        <p:txBody>
          <a:bodyPr>
            <a:normAutofit fontScale="90000"/>
          </a:bodyPr>
          <a:lstStyle/>
          <a:p>
            <a:r>
              <a:rPr lang="es-MX" sz="4000" b="1" dirty="0"/>
              <a:t>Iniciar Sesión en el aplicativo</a:t>
            </a:r>
            <a:endParaRPr lang="es-CO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40902" y="1478540"/>
            <a:ext cx="780377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COMO </a:t>
            </a:r>
            <a:r>
              <a:rPr lang="es-CO" dirty="0"/>
              <a:t>Proveedor de reciclaje </a:t>
            </a:r>
            <a:r>
              <a:rPr lang="es-CO" b="1" dirty="0"/>
              <a:t>DESEO</a:t>
            </a:r>
            <a:r>
              <a:rPr lang="es-CO" dirty="0"/>
              <a:t> iniciar sesión en el aplicativo </a:t>
            </a:r>
            <a:r>
              <a:rPr lang="es-CO" b="1" dirty="0"/>
              <a:t>PARA</a:t>
            </a:r>
            <a:r>
              <a:rPr lang="es-CO" dirty="0"/>
              <a:t> acceder a los diferentes módulos del sistema.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Esquina doblada 3"/>
          <p:cNvSpPr/>
          <p:nvPr/>
        </p:nvSpPr>
        <p:spPr>
          <a:xfrm>
            <a:off x="1654885" y="365125"/>
            <a:ext cx="8175811" cy="303429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squina doblada 4"/>
          <p:cNvSpPr/>
          <p:nvPr/>
        </p:nvSpPr>
        <p:spPr>
          <a:xfrm>
            <a:off x="1654884" y="3525389"/>
            <a:ext cx="8175811" cy="3060085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FFEA636-E8D2-4152-B6D4-281212647FE1}"/>
              </a:ext>
            </a:extLst>
          </p:cNvPr>
          <p:cNvSpPr txBox="1">
            <a:spLocks/>
          </p:cNvSpPr>
          <p:nvPr/>
        </p:nvSpPr>
        <p:spPr>
          <a:xfrm>
            <a:off x="1779495" y="3779267"/>
            <a:ext cx="10515600" cy="485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/>
              <a:t>Condiciones de satisfacción</a:t>
            </a:r>
            <a:endParaRPr lang="es-CO" sz="3600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D120590-19E3-494F-BEF2-0F470742BDA1}"/>
              </a:ext>
            </a:extLst>
          </p:cNvPr>
          <p:cNvSpPr txBox="1">
            <a:spLocks/>
          </p:cNvSpPr>
          <p:nvPr/>
        </p:nvSpPr>
        <p:spPr>
          <a:xfrm>
            <a:off x="1840901" y="4644567"/>
            <a:ext cx="7803776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El aplicativo le pide un usuario y una contraseña, las cuales el mismo proveedor ingreso al momento del registro.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765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79495" y="609927"/>
            <a:ext cx="10515600" cy="485448"/>
          </a:xfrm>
        </p:spPr>
        <p:txBody>
          <a:bodyPr>
            <a:normAutofit fontScale="90000"/>
          </a:bodyPr>
          <a:lstStyle/>
          <a:p>
            <a:r>
              <a:rPr lang="es-MX" sz="4000" b="1" dirty="0"/>
              <a:t>Publicar reciclaje disponible</a:t>
            </a:r>
            <a:endParaRPr lang="es-CO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40902" y="1478540"/>
            <a:ext cx="780377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COMO </a:t>
            </a:r>
            <a:r>
              <a:rPr lang="es-CO" dirty="0"/>
              <a:t>Proveedor de reciclaje </a:t>
            </a:r>
            <a:r>
              <a:rPr lang="es-CO" b="1" dirty="0"/>
              <a:t>DESEO</a:t>
            </a:r>
            <a:r>
              <a:rPr lang="es-CO" dirty="0"/>
              <a:t> publicar el material reciclable que tengo disponible </a:t>
            </a:r>
            <a:r>
              <a:rPr lang="es-CO" b="1" dirty="0"/>
              <a:t>PARA</a:t>
            </a:r>
            <a:r>
              <a:rPr lang="es-CO" dirty="0"/>
              <a:t> notificar a los usuarios interesados.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Esquina doblada 3"/>
          <p:cNvSpPr/>
          <p:nvPr/>
        </p:nvSpPr>
        <p:spPr>
          <a:xfrm>
            <a:off x="1654885" y="365125"/>
            <a:ext cx="8175811" cy="303429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squina doblada 4"/>
          <p:cNvSpPr/>
          <p:nvPr/>
        </p:nvSpPr>
        <p:spPr>
          <a:xfrm>
            <a:off x="1654884" y="3525389"/>
            <a:ext cx="8175811" cy="3060085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FFEA636-E8D2-4152-B6D4-281212647FE1}"/>
              </a:ext>
            </a:extLst>
          </p:cNvPr>
          <p:cNvSpPr txBox="1">
            <a:spLocks/>
          </p:cNvSpPr>
          <p:nvPr/>
        </p:nvSpPr>
        <p:spPr>
          <a:xfrm>
            <a:off x="1779495" y="3779267"/>
            <a:ext cx="10515600" cy="485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/>
              <a:t>Condiciones de satisfacción</a:t>
            </a:r>
            <a:endParaRPr lang="es-CO" sz="3600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D120590-19E3-494F-BEF2-0F470742BDA1}"/>
              </a:ext>
            </a:extLst>
          </p:cNvPr>
          <p:cNvSpPr txBox="1">
            <a:spLocks/>
          </p:cNvSpPr>
          <p:nvPr/>
        </p:nvSpPr>
        <p:spPr>
          <a:xfrm>
            <a:off x="1840901" y="4644567"/>
            <a:ext cx="7803776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El tipo de contenido debe ser muy especifico, incluyendo el material reciclable, peso, volumen y cualquier información que le pueda servir al usuario reciclado.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3794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2965" y="623429"/>
            <a:ext cx="10515600" cy="485448"/>
          </a:xfrm>
        </p:spPr>
        <p:txBody>
          <a:bodyPr>
            <a:noAutofit/>
          </a:bodyPr>
          <a:lstStyle/>
          <a:p>
            <a:r>
              <a:rPr lang="es-MX" sz="3600" b="1" dirty="0"/>
              <a:t>Consultar solicitudes para recoger el reciclaje</a:t>
            </a:r>
            <a:endParaRPr lang="es-CO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54884" y="1512884"/>
            <a:ext cx="780377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COMO </a:t>
            </a:r>
            <a:r>
              <a:rPr lang="es-CO" dirty="0"/>
              <a:t>Proveedor de reciclaje </a:t>
            </a:r>
            <a:r>
              <a:rPr lang="es-CO" b="1" dirty="0"/>
              <a:t>DESEO</a:t>
            </a:r>
            <a:r>
              <a:rPr lang="es-CO" dirty="0"/>
              <a:t> consultar las solicitudes de los recicladores </a:t>
            </a:r>
            <a:r>
              <a:rPr lang="es-CO" b="1" dirty="0"/>
              <a:t>PARA</a:t>
            </a:r>
            <a:r>
              <a:rPr lang="es-CO" dirty="0"/>
              <a:t> verificar disponibilidad en los tiempos de entrega.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Esquina doblada 3"/>
          <p:cNvSpPr/>
          <p:nvPr/>
        </p:nvSpPr>
        <p:spPr>
          <a:xfrm>
            <a:off x="1532965" y="471652"/>
            <a:ext cx="8483747" cy="303429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squina doblada 4"/>
          <p:cNvSpPr/>
          <p:nvPr/>
        </p:nvSpPr>
        <p:spPr>
          <a:xfrm>
            <a:off x="1654884" y="3525389"/>
            <a:ext cx="8175811" cy="3060085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FFEA636-E8D2-4152-B6D4-281212647FE1}"/>
              </a:ext>
            </a:extLst>
          </p:cNvPr>
          <p:cNvSpPr txBox="1">
            <a:spLocks/>
          </p:cNvSpPr>
          <p:nvPr/>
        </p:nvSpPr>
        <p:spPr>
          <a:xfrm>
            <a:off x="1779495" y="3779267"/>
            <a:ext cx="10515600" cy="485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/>
              <a:t>Condiciones de satisfacción</a:t>
            </a:r>
            <a:endParaRPr lang="es-CO" sz="3600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D120590-19E3-494F-BEF2-0F470742BDA1}"/>
              </a:ext>
            </a:extLst>
          </p:cNvPr>
          <p:cNvSpPr txBox="1">
            <a:spLocks/>
          </p:cNvSpPr>
          <p:nvPr/>
        </p:nvSpPr>
        <p:spPr>
          <a:xfrm>
            <a:off x="1840901" y="4644567"/>
            <a:ext cx="7803776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El reciclador en su solicitud le especifica al proveedor a que horas pueda pasar, a lo que el proveedor verifica si tiene disponibilidad.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7123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2965" y="623429"/>
            <a:ext cx="10515600" cy="485448"/>
          </a:xfrm>
        </p:spPr>
        <p:txBody>
          <a:bodyPr>
            <a:noAutofit/>
          </a:bodyPr>
          <a:lstStyle/>
          <a:p>
            <a:r>
              <a:rPr lang="es-MX" sz="3600" b="1" dirty="0"/>
              <a:t>Rechazar solicitudes para recoger el reciclaje</a:t>
            </a:r>
            <a:endParaRPr lang="es-CO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54884" y="1512884"/>
            <a:ext cx="780377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COMO </a:t>
            </a:r>
            <a:r>
              <a:rPr lang="es-CO" dirty="0"/>
              <a:t>Proveedor de reciclaje </a:t>
            </a:r>
            <a:r>
              <a:rPr lang="es-CO" b="1" dirty="0"/>
              <a:t>DESEO</a:t>
            </a:r>
            <a:r>
              <a:rPr lang="es-CO" dirty="0"/>
              <a:t> Rechazar las solicitudes de los recicladores </a:t>
            </a:r>
            <a:r>
              <a:rPr lang="es-CO" b="1" dirty="0"/>
              <a:t>PARA</a:t>
            </a:r>
            <a:r>
              <a:rPr lang="es-CO" dirty="0"/>
              <a:t> notificarles y que </a:t>
            </a:r>
            <a:r>
              <a:rPr lang="es-CO" dirty="0" err="1"/>
              <a:t>asi</a:t>
            </a:r>
            <a:r>
              <a:rPr lang="es-CO" dirty="0"/>
              <a:t> no pierdan su tiempo.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Esquina doblada 3"/>
          <p:cNvSpPr/>
          <p:nvPr/>
        </p:nvSpPr>
        <p:spPr>
          <a:xfrm>
            <a:off x="1532965" y="471652"/>
            <a:ext cx="8483747" cy="303429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squina doblada 4"/>
          <p:cNvSpPr/>
          <p:nvPr/>
        </p:nvSpPr>
        <p:spPr>
          <a:xfrm>
            <a:off x="1654884" y="3525389"/>
            <a:ext cx="8175811" cy="3060085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FFEA636-E8D2-4152-B6D4-281212647FE1}"/>
              </a:ext>
            </a:extLst>
          </p:cNvPr>
          <p:cNvSpPr txBox="1">
            <a:spLocks/>
          </p:cNvSpPr>
          <p:nvPr/>
        </p:nvSpPr>
        <p:spPr>
          <a:xfrm>
            <a:off x="1779495" y="3779267"/>
            <a:ext cx="10515600" cy="485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/>
              <a:t>Condiciones de satisfacción</a:t>
            </a:r>
            <a:endParaRPr lang="es-CO" sz="3600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D120590-19E3-494F-BEF2-0F470742BDA1}"/>
              </a:ext>
            </a:extLst>
          </p:cNvPr>
          <p:cNvSpPr txBox="1">
            <a:spLocks/>
          </p:cNvSpPr>
          <p:nvPr/>
        </p:nvSpPr>
        <p:spPr>
          <a:xfrm>
            <a:off x="1840901" y="4644567"/>
            <a:ext cx="7803776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Notificarle al usuario reciclador el rechazo de la solicitud con su respectiva razón.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923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2965" y="623429"/>
            <a:ext cx="10515600" cy="485448"/>
          </a:xfrm>
        </p:spPr>
        <p:txBody>
          <a:bodyPr>
            <a:noAutofit/>
          </a:bodyPr>
          <a:lstStyle/>
          <a:p>
            <a:r>
              <a:rPr lang="es-MX" sz="3600" b="1" dirty="0"/>
              <a:t>Aceptar solicitudes para recoger el reciclaje</a:t>
            </a:r>
            <a:endParaRPr lang="es-CO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54884" y="1512884"/>
            <a:ext cx="780377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COMO </a:t>
            </a:r>
            <a:r>
              <a:rPr lang="es-CO" dirty="0"/>
              <a:t>Proveedor de reciclaje </a:t>
            </a:r>
            <a:r>
              <a:rPr lang="es-CO" b="1" dirty="0"/>
              <a:t>DESEO</a:t>
            </a:r>
            <a:r>
              <a:rPr lang="es-CO" dirty="0"/>
              <a:t> aceptar las solicitudes de los recicladores </a:t>
            </a:r>
            <a:r>
              <a:rPr lang="es-CO" b="1" dirty="0"/>
              <a:t>PARA</a:t>
            </a:r>
            <a:r>
              <a:rPr lang="es-CO" dirty="0"/>
              <a:t> notificarles y </a:t>
            </a:r>
            <a:r>
              <a:rPr lang="es-CO" dirty="0" err="1"/>
              <a:t>asi</a:t>
            </a:r>
            <a:r>
              <a:rPr lang="es-CO" dirty="0"/>
              <a:t>, puedan llegar a tiempo.</a:t>
            </a:r>
          </a:p>
        </p:txBody>
      </p:sp>
      <p:sp>
        <p:nvSpPr>
          <p:cNvPr id="4" name="Esquina doblada 3"/>
          <p:cNvSpPr/>
          <p:nvPr/>
        </p:nvSpPr>
        <p:spPr>
          <a:xfrm>
            <a:off x="1532965" y="471652"/>
            <a:ext cx="8483747" cy="303429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squina doblada 4"/>
          <p:cNvSpPr/>
          <p:nvPr/>
        </p:nvSpPr>
        <p:spPr>
          <a:xfrm>
            <a:off x="1654884" y="3525389"/>
            <a:ext cx="8175811" cy="3060085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FFEA636-E8D2-4152-B6D4-281212647FE1}"/>
              </a:ext>
            </a:extLst>
          </p:cNvPr>
          <p:cNvSpPr txBox="1">
            <a:spLocks/>
          </p:cNvSpPr>
          <p:nvPr/>
        </p:nvSpPr>
        <p:spPr>
          <a:xfrm>
            <a:off x="1779495" y="3779267"/>
            <a:ext cx="10515600" cy="485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/>
              <a:t>Condiciones de satisfacción</a:t>
            </a:r>
            <a:endParaRPr lang="es-CO" sz="3600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D120590-19E3-494F-BEF2-0F470742BDA1}"/>
              </a:ext>
            </a:extLst>
          </p:cNvPr>
          <p:cNvSpPr txBox="1">
            <a:spLocks/>
          </p:cNvSpPr>
          <p:nvPr/>
        </p:nvSpPr>
        <p:spPr>
          <a:xfrm>
            <a:off x="1840901" y="4644567"/>
            <a:ext cx="7803776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Notificarle al usuario reciclador la aceptación de la solicitud.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127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2965" y="623429"/>
            <a:ext cx="10515600" cy="485448"/>
          </a:xfrm>
        </p:spPr>
        <p:txBody>
          <a:bodyPr>
            <a:noAutofit/>
          </a:bodyPr>
          <a:lstStyle/>
          <a:p>
            <a:r>
              <a:rPr lang="es-MX" sz="3600" b="1" dirty="0"/>
              <a:t>Editar la información</a:t>
            </a:r>
            <a:endParaRPr lang="es-CO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54884" y="1512884"/>
            <a:ext cx="780377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/>
              <a:t>COMO </a:t>
            </a:r>
            <a:r>
              <a:rPr lang="es-CO" dirty="0"/>
              <a:t>Proveedor de reciclaje </a:t>
            </a:r>
            <a:r>
              <a:rPr lang="es-CO" b="1" dirty="0"/>
              <a:t>DESEO</a:t>
            </a:r>
            <a:r>
              <a:rPr lang="es-CO" dirty="0"/>
              <a:t> editar la información suministrada en el aplicativo </a:t>
            </a:r>
            <a:r>
              <a:rPr lang="es-CO" b="1" dirty="0"/>
              <a:t>PARA</a:t>
            </a:r>
            <a:r>
              <a:rPr lang="es-CO" dirty="0"/>
              <a:t> evitar mal entendidos con los usuarios recicladores.</a:t>
            </a:r>
          </a:p>
        </p:txBody>
      </p:sp>
      <p:sp>
        <p:nvSpPr>
          <p:cNvPr id="4" name="Esquina doblada 3"/>
          <p:cNvSpPr/>
          <p:nvPr/>
        </p:nvSpPr>
        <p:spPr>
          <a:xfrm>
            <a:off x="1532965" y="471652"/>
            <a:ext cx="8483747" cy="303429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squina doblada 4"/>
          <p:cNvSpPr/>
          <p:nvPr/>
        </p:nvSpPr>
        <p:spPr>
          <a:xfrm>
            <a:off x="1654884" y="3525389"/>
            <a:ext cx="8175811" cy="3060085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FFEA636-E8D2-4152-B6D4-281212647FE1}"/>
              </a:ext>
            </a:extLst>
          </p:cNvPr>
          <p:cNvSpPr txBox="1">
            <a:spLocks/>
          </p:cNvSpPr>
          <p:nvPr/>
        </p:nvSpPr>
        <p:spPr>
          <a:xfrm>
            <a:off x="1779495" y="3779267"/>
            <a:ext cx="10515600" cy="485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600" b="1" dirty="0"/>
              <a:t>Condiciones de satisfacción</a:t>
            </a:r>
            <a:endParaRPr lang="es-CO" sz="3600" b="1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D120590-19E3-494F-BEF2-0F470742BDA1}"/>
              </a:ext>
            </a:extLst>
          </p:cNvPr>
          <p:cNvSpPr txBox="1">
            <a:spLocks/>
          </p:cNvSpPr>
          <p:nvPr/>
        </p:nvSpPr>
        <p:spPr>
          <a:xfrm>
            <a:off x="1840901" y="4644567"/>
            <a:ext cx="7803776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O" dirty="0"/>
              <a:t>Permitirle al proveedor actualizar la información cuantas veces lo necesite.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27564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90026B13D292448E4610CBB78DA5CE" ma:contentTypeVersion="0" ma:contentTypeDescription="Crear nuevo documento." ma:contentTypeScope="" ma:versionID="a6eb55f2e7d3997961cec385949261b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b2b1fa7a59e354d7f595b773242440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E9F94-5BFB-4C60-967F-10E3472568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F9083C0-34ED-488A-8E69-623FAA9E5B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6C0BE4-682B-4643-B666-0DDFA10295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663</Words>
  <Application>Microsoft Office PowerPoint</Application>
  <PresentationFormat>Panorámica</PresentationFormat>
  <Paragraphs>76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Historias de usuario</vt:lpstr>
      <vt:lpstr>Proveedor de reciclaje</vt:lpstr>
      <vt:lpstr>Registrarse en el aplicativo</vt:lpstr>
      <vt:lpstr>Iniciar Sesión en el aplicativo</vt:lpstr>
      <vt:lpstr>Publicar reciclaje disponible</vt:lpstr>
      <vt:lpstr>Consultar solicitudes para recoger el reciclaje</vt:lpstr>
      <vt:lpstr>Rechazar solicitudes para recoger el reciclaje</vt:lpstr>
      <vt:lpstr>Aceptar solicitudes para recoger el reciclaje</vt:lpstr>
      <vt:lpstr>Editar la información</vt:lpstr>
      <vt:lpstr>Calificar al Reciclador</vt:lpstr>
      <vt:lpstr>Reciclador</vt:lpstr>
      <vt:lpstr>Registrarse en el aplicativo</vt:lpstr>
      <vt:lpstr>Iniciar Sesión en el aplicativo</vt:lpstr>
      <vt:lpstr>Consultar reciclaje disponible</vt:lpstr>
      <vt:lpstr>Filtrar reciclaje disponible</vt:lpstr>
      <vt:lpstr>Solicitar recolección del material</vt:lpstr>
      <vt:lpstr>Calificar al proveedor de reciclaje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Trabajo</cp:lastModifiedBy>
  <cp:revision>3</cp:revision>
  <dcterms:created xsi:type="dcterms:W3CDTF">2017-05-06T16:12:18Z</dcterms:created>
  <dcterms:modified xsi:type="dcterms:W3CDTF">2022-02-10T17:41:37Z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0x0101007F90026B13D292448E4610CBB78DA5CE</vt:lpwstr>
  </property>
</Properties>
</file>