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69" r:id="rId5"/>
    <p:sldMasterId id="2147493480" r:id="rId6"/>
  </p:sldMasterIdLst>
  <p:notesMasterIdLst>
    <p:notesMasterId r:id="rId22"/>
  </p:notesMasterIdLst>
  <p:handoutMasterIdLst>
    <p:handoutMasterId r:id="rId23"/>
  </p:handoutMasterIdLst>
  <p:sldIdLst>
    <p:sldId id="256" r:id="rId7"/>
    <p:sldId id="283" r:id="rId8"/>
    <p:sldId id="257" r:id="rId9"/>
    <p:sldId id="284" r:id="rId10"/>
    <p:sldId id="285" r:id="rId11"/>
    <p:sldId id="286" r:id="rId12"/>
    <p:sldId id="287" r:id="rId13"/>
    <p:sldId id="288" r:id="rId14"/>
    <p:sldId id="289" r:id="rId15"/>
    <p:sldId id="290" r:id="rId16"/>
    <p:sldId id="291" r:id="rId17"/>
    <p:sldId id="292" r:id="rId18"/>
    <p:sldId id="293" r:id="rId19"/>
    <p:sldId id="294" r:id="rId20"/>
    <p:sldId id="28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19">
          <p15:clr>
            <a:srgbClr val="A4A3A4"/>
          </p15:clr>
        </p15:guide>
        <p15:guide id="3" pos="57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57" autoAdjust="0"/>
    <p:restoredTop sz="94687"/>
  </p:normalViewPr>
  <p:slideViewPr>
    <p:cSldViewPr snapToGrid="0" snapToObjects="1">
      <p:cViewPr varScale="1">
        <p:scale>
          <a:sx n="107" d="100"/>
          <a:sy n="107" d="100"/>
        </p:scale>
        <p:origin x="437" y="77"/>
      </p:cViewPr>
      <p:guideLst>
        <p:guide orient="horz"/>
        <p:guide pos="5419"/>
        <p:guide pos="5753"/>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637B93C-1618-CD49-A6B2-C6BF6E11527C}" type="datetimeFigureOut">
              <a:rPr lang="es-ES" smtClean="0"/>
              <a:t>27/02/2022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011909-8B1E-8F4A-B9CA-82127161A74B}" type="slidenum">
              <a:rPr lang="es-ES" smtClean="0"/>
              <a:t>‹Nº›</a:t>
            </a:fld>
            <a:endParaRPr lang="es-ES"/>
          </a:p>
        </p:txBody>
      </p:sp>
    </p:spTree>
    <p:extLst>
      <p:ext uri="{BB962C8B-B14F-4D97-AF65-F5344CB8AC3E}">
        <p14:creationId xmlns:p14="http://schemas.microsoft.com/office/powerpoint/2010/main" val="421270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C3BB0B-C1A2-4C4D-A1E4-6987AE953146}" type="datetimeFigureOut">
              <a:rPr lang="es-ES" smtClean="0"/>
              <a:t>27/02/2022</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08FF9A-2E2E-5B4A-8468-9F28F395D460}" type="slidenum">
              <a:rPr lang="es-ES" smtClean="0"/>
              <a:t>‹Nº›</a:t>
            </a:fld>
            <a:endParaRPr lang="es-ES"/>
          </a:p>
        </p:txBody>
      </p:sp>
    </p:spTree>
    <p:extLst>
      <p:ext uri="{BB962C8B-B14F-4D97-AF65-F5344CB8AC3E}">
        <p14:creationId xmlns:p14="http://schemas.microsoft.com/office/powerpoint/2010/main" val="36285265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E08FF9A-2E2E-5B4A-8468-9F28F395D460}" type="slidenum">
              <a:rPr lang="es-ES" smtClean="0"/>
              <a:t>1</a:t>
            </a:fld>
            <a:endParaRPr lang="es-ES"/>
          </a:p>
        </p:txBody>
      </p:sp>
    </p:spTree>
    <p:extLst>
      <p:ext uri="{BB962C8B-B14F-4D97-AF65-F5344CB8AC3E}">
        <p14:creationId xmlns:p14="http://schemas.microsoft.com/office/powerpoint/2010/main" val="3079812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descr="UNIPILOTO Plantilla Institucional-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48" y="-19050"/>
            <a:ext cx="9206622" cy="5181600"/>
          </a:xfrm>
          <a:prstGeom prst="rect">
            <a:avLst/>
          </a:prstGeom>
        </p:spPr>
      </p:pic>
      <p:sp>
        <p:nvSpPr>
          <p:cNvPr id="2" name="Title 1"/>
          <p:cNvSpPr>
            <a:spLocks noGrp="1"/>
          </p:cNvSpPr>
          <p:nvPr>
            <p:ph type="ctrTitle"/>
          </p:nvPr>
        </p:nvSpPr>
        <p:spPr>
          <a:xfrm>
            <a:off x="685800" y="2712207"/>
            <a:ext cx="7772400" cy="820725"/>
          </a:xfrm>
        </p:spPr>
        <p:txBody>
          <a:bodyPr>
            <a:normAutofit/>
          </a:bodyPr>
          <a:lstStyle>
            <a:lvl1pP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3532932"/>
            <a:ext cx="6400800" cy="765805"/>
          </a:xfrm>
        </p:spPr>
        <p:txBody>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906BFE-21BB-A443-90A9-05270B0E3551}" type="datetime1">
              <a:rPr lang="es-AR" smtClean="0"/>
              <a:t>27/2/2022</a:t>
            </a:fld>
            <a:endParaRPr lang="en-US"/>
          </a:p>
        </p:txBody>
      </p:sp>
      <p:sp>
        <p:nvSpPr>
          <p:cNvPr id="6" name="Footer Placeholder 5"/>
          <p:cNvSpPr>
            <a:spLocks noGrp="1"/>
          </p:cNvSpPr>
          <p:nvPr>
            <p:ph type="ftr" sz="quarter" idx="11"/>
          </p:nvPr>
        </p:nvSpPr>
        <p:spPr/>
        <p:txBody>
          <a:bodyPr/>
          <a:lstStyle/>
          <a:p>
            <a:r>
              <a:rPr lang="en-US"/>
              <a:t>Propiedad intelectual de la UNIVERSIDAD PILOTO DE COLOMBIA® - Año 2017</a:t>
            </a:r>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Imagen 3" descr="UNIPILOTO Plantilla Institucional-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2" y="-19050"/>
            <a:ext cx="9206620" cy="5181600"/>
          </a:xfrm>
          <a:prstGeom prst="rect">
            <a:avLst/>
          </a:prstGeom>
        </p:spPr>
      </p:pic>
      <p:sp>
        <p:nvSpPr>
          <p:cNvPr id="3" name="Subtitle 2"/>
          <p:cNvSpPr>
            <a:spLocks noGrp="1"/>
          </p:cNvSpPr>
          <p:nvPr>
            <p:ph type="subTitle" idx="1"/>
          </p:nvPr>
        </p:nvSpPr>
        <p:spPr>
          <a:xfrm>
            <a:off x="1371600" y="3532932"/>
            <a:ext cx="6400800" cy="765805"/>
          </a:xfrm>
        </p:spPr>
        <p:txBody>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85800" y="2712207"/>
            <a:ext cx="7772400" cy="820725"/>
          </a:xfrm>
        </p:spPr>
        <p:txBody>
          <a:bodyPr>
            <a:normAutofit/>
          </a:bodyP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8149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Imagen 3" descr="UNIPILOTO Plantilla Institucional-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2" y="-19050"/>
            <a:ext cx="9206620" cy="5181600"/>
          </a:xfrm>
          <a:prstGeom prst="rect">
            <a:avLst/>
          </a:prstGeom>
        </p:spPr>
      </p:pic>
      <p:sp>
        <p:nvSpPr>
          <p:cNvPr id="8" name="Content Placeholder 2"/>
          <p:cNvSpPr>
            <a:spLocks noGrp="1"/>
          </p:cNvSpPr>
          <p:nvPr>
            <p:ph idx="1"/>
          </p:nvPr>
        </p:nvSpPr>
        <p:spPr>
          <a:xfrm>
            <a:off x="-33848" y="1942730"/>
            <a:ext cx="9206622" cy="321981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368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4" name="Imagen 3" descr="UNIPILOTO Plantilla Institucional-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2" y="-19050"/>
            <a:ext cx="9206620" cy="5181600"/>
          </a:xfrm>
          <a:prstGeom prst="rect">
            <a:avLst/>
          </a:prstGeom>
        </p:spPr>
      </p:pic>
      <p:sp>
        <p:nvSpPr>
          <p:cNvPr id="2" name="Title 1"/>
          <p:cNvSpPr>
            <a:spLocks noGrp="1"/>
          </p:cNvSpPr>
          <p:nvPr>
            <p:ph type="ctrTitle"/>
          </p:nvPr>
        </p:nvSpPr>
        <p:spPr>
          <a:xfrm>
            <a:off x="4860351" y="2513199"/>
            <a:ext cx="3434805" cy="820725"/>
          </a:xfrm>
        </p:spPr>
        <p:txBody>
          <a:bodyPr>
            <a:noAutofit/>
          </a:bodyPr>
          <a:lstStyle>
            <a:lvl1pPr>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163422" y="3646656"/>
            <a:ext cx="2828663" cy="765805"/>
          </a:xfrm>
        </p:spPr>
        <p:txBody>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Content Placeholder 2"/>
          <p:cNvSpPr>
            <a:spLocks noGrp="1"/>
          </p:cNvSpPr>
          <p:nvPr>
            <p:ph idx="10"/>
          </p:nvPr>
        </p:nvSpPr>
        <p:spPr>
          <a:xfrm>
            <a:off x="-33848" y="1942730"/>
            <a:ext cx="4611772" cy="321981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5487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57200" y="1200151"/>
            <a:ext cx="8229600" cy="3206533"/>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1A0E80-7980-924D-8819-5C7C97C42C2F}" type="datetime1">
              <a:rPr lang="es-AR" smtClean="0"/>
              <a:t>27/2/2022</a:t>
            </a:fld>
            <a:endParaRPr lang="en-US"/>
          </a:p>
        </p:txBody>
      </p:sp>
      <p:sp>
        <p:nvSpPr>
          <p:cNvPr id="5" name="Footer Placeholder 4"/>
          <p:cNvSpPr>
            <a:spLocks noGrp="1"/>
          </p:cNvSpPr>
          <p:nvPr>
            <p:ph type="ftr" sz="quarter" idx="11"/>
          </p:nvPr>
        </p:nvSpPr>
        <p:spPr/>
        <p:txBody>
          <a:bodyPr/>
          <a:lstStyle/>
          <a:p>
            <a:r>
              <a:rPr lang="en-US"/>
              <a:t>Propiedad intelectual de la UNIVERSIDAD PILOTO DE COLOMBIA® - Año 2017</a:t>
            </a:r>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914874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3488F-0358-6B43-A2F0-718FB9481030}" type="datetime1">
              <a:rPr lang="es-AR" smtClean="0"/>
              <a:t>27/2/2022</a:t>
            </a:fld>
            <a:endParaRPr lang="en-US"/>
          </a:p>
        </p:txBody>
      </p:sp>
      <p:sp>
        <p:nvSpPr>
          <p:cNvPr id="5" name="Footer Placeholder 4"/>
          <p:cNvSpPr>
            <a:spLocks noGrp="1"/>
          </p:cNvSpPr>
          <p:nvPr>
            <p:ph type="ftr" sz="quarter" idx="11"/>
          </p:nvPr>
        </p:nvSpPr>
        <p:spPr/>
        <p:txBody>
          <a:bodyPr/>
          <a:lstStyle/>
          <a:p>
            <a:r>
              <a:rPr lang="en-US"/>
              <a:t>Propiedad intelectual de la UNIVERSIDAD PILOTO DE COLOMBIA® - Año 2017</a:t>
            </a:r>
          </a:p>
        </p:txBody>
      </p:sp>
      <p:sp>
        <p:nvSpPr>
          <p:cNvPr id="6" name="Slide Number Placeholder 5"/>
          <p:cNvSpPr>
            <a:spLocks noGrp="1"/>
          </p:cNvSpPr>
          <p:nvPr>
            <p:ph type="sldNum" sz="quarter" idx="12"/>
          </p:nvPr>
        </p:nvSpPr>
        <p:spPr/>
        <p:txBody>
          <a:bodyPr/>
          <a:lstStyle/>
          <a:p>
            <a:fld id="{91AF2B4D-6B12-4EDF-87BB-2B55CECB6611}" type="slidenum">
              <a:rPr lang="en-US" smtClean="0"/>
              <a:pPr/>
              <a:t>‹Nº›</a:t>
            </a:fld>
            <a:endParaRPr lang="en-US"/>
          </a:p>
        </p:txBody>
      </p:sp>
    </p:spTree>
    <p:extLst>
      <p:ext uri="{BB962C8B-B14F-4D97-AF65-F5344CB8AC3E}">
        <p14:creationId xmlns:p14="http://schemas.microsoft.com/office/powerpoint/2010/main" val="1746999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1875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1875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7DA0CF-A114-DA4B-B22B-28CCA33B3855}" type="datetime1">
              <a:rPr lang="es-AR" smtClean="0"/>
              <a:t>27/2/2022</a:t>
            </a:fld>
            <a:endParaRPr lang="en-US"/>
          </a:p>
        </p:txBody>
      </p:sp>
      <p:sp>
        <p:nvSpPr>
          <p:cNvPr id="6" name="Footer Placeholder 5"/>
          <p:cNvSpPr>
            <a:spLocks noGrp="1"/>
          </p:cNvSpPr>
          <p:nvPr>
            <p:ph type="ftr" sz="quarter" idx="11"/>
          </p:nvPr>
        </p:nvSpPr>
        <p:spPr/>
        <p:txBody>
          <a:bodyPr/>
          <a:lstStyle/>
          <a:p>
            <a:r>
              <a:rPr lang="en-US"/>
              <a:t>Propiedad intelectual de la UNIVERSIDAD PILOTO DE COLOMBIA® - Año 2017</a:t>
            </a:r>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13996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7755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7755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E3EF1A-AAE1-B849-BFFF-537B93219FAE}" type="datetime1">
              <a:rPr lang="es-AR" smtClean="0"/>
              <a:t>27/2/2022</a:t>
            </a:fld>
            <a:endParaRPr lang="en-US"/>
          </a:p>
        </p:txBody>
      </p:sp>
      <p:sp>
        <p:nvSpPr>
          <p:cNvPr id="8" name="Footer Placeholder 7"/>
          <p:cNvSpPr>
            <a:spLocks noGrp="1"/>
          </p:cNvSpPr>
          <p:nvPr>
            <p:ph type="ftr" sz="quarter" idx="11"/>
          </p:nvPr>
        </p:nvSpPr>
        <p:spPr/>
        <p:txBody>
          <a:bodyPr/>
          <a:lstStyle/>
          <a:p>
            <a:r>
              <a:rPr lang="en-US"/>
              <a:t>Propiedad intelectual de la UNIVERSIDAD PILOTO DE COLOMBIA® - Año 2017</a:t>
            </a:r>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52828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086069-45B4-9A4C-B1DF-D3FE44614C19}" type="datetime1">
              <a:rPr lang="es-AR" smtClean="0"/>
              <a:t>27/2/2022</a:t>
            </a:fld>
            <a:endParaRPr lang="en-US"/>
          </a:p>
        </p:txBody>
      </p:sp>
      <p:sp>
        <p:nvSpPr>
          <p:cNvPr id="4" name="Footer Placeholder 3"/>
          <p:cNvSpPr>
            <a:spLocks noGrp="1"/>
          </p:cNvSpPr>
          <p:nvPr>
            <p:ph type="ftr" sz="quarter" idx="11"/>
          </p:nvPr>
        </p:nvSpPr>
        <p:spPr/>
        <p:txBody>
          <a:bodyPr/>
          <a:lstStyle/>
          <a:p>
            <a:r>
              <a:rPr lang="en-US"/>
              <a:t>Propiedad intelectual de la UNIVERSIDAD PILOTO DE COLOMBIA® - Año 2017</a:t>
            </a:r>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04951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EAD5B-46CA-F34D-B199-C2DE61FEC43B}" type="datetime1">
              <a:rPr lang="es-AR" smtClean="0"/>
              <a:t>27/2/2022</a:t>
            </a:fld>
            <a:endParaRPr lang="en-US"/>
          </a:p>
        </p:txBody>
      </p:sp>
      <p:sp>
        <p:nvSpPr>
          <p:cNvPr id="3" name="Footer Placeholder 2"/>
          <p:cNvSpPr>
            <a:spLocks noGrp="1"/>
          </p:cNvSpPr>
          <p:nvPr>
            <p:ph type="ftr" sz="quarter" idx="11"/>
          </p:nvPr>
        </p:nvSpPr>
        <p:spPr/>
        <p:txBody>
          <a:bodyPr/>
          <a:lstStyle/>
          <a:p>
            <a:r>
              <a:rPr lang="en-US"/>
              <a:t>Propiedad intelectual de la UNIVERSIDAD PILOTO DE COLOMBIA® - Año 2017</a:t>
            </a:r>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34895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Imagen 6" descr="UNIPILOTO Plantilla Institucional-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48" y="-19050"/>
            <a:ext cx="9206622" cy="5181600"/>
          </a:xfrm>
          <a:prstGeom prst="rect">
            <a:avLst/>
          </a:prstGeom>
        </p:spPr>
      </p:pic>
      <p:sp>
        <p:nvSpPr>
          <p:cNvPr id="8" name="Content Placeholder 2"/>
          <p:cNvSpPr>
            <a:spLocks noGrp="1"/>
          </p:cNvSpPr>
          <p:nvPr>
            <p:ph idx="1"/>
          </p:nvPr>
        </p:nvSpPr>
        <p:spPr>
          <a:xfrm>
            <a:off x="-33848" y="1942730"/>
            <a:ext cx="9206622" cy="321981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038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2113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33983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9511A-5BC9-C84E-8312-48B7941D1706}" type="datetime1">
              <a:rPr lang="es-AR" smtClean="0"/>
              <a:t>27/2/2022</a:t>
            </a:fld>
            <a:endParaRPr lang="en-US"/>
          </a:p>
        </p:txBody>
      </p:sp>
      <p:sp>
        <p:nvSpPr>
          <p:cNvPr id="6" name="Footer Placeholder 5"/>
          <p:cNvSpPr>
            <a:spLocks noGrp="1"/>
          </p:cNvSpPr>
          <p:nvPr>
            <p:ph type="ftr" sz="quarter" idx="11"/>
          </p:nvPr>
        </p:nvSpPr>
        <p:spPr/>
        <p:txBody>
          <a:bodyPr/>
          <a:lstStyle/>
          <a:p>
            <a:r>
              <a:rPr lang="en-US"/>
              <a:t>Propiedad intelectual de la UNIVERSIDAD PILOTO DE COLOMBIA® - Año 2017</a:t>
            </a:r>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Tree>
    <p:extLst>
      <p:ext uri="{BB962C8B-B14F-4D97-AF65-F5344CB8AC3E}">
        <p14:creationId xmlns:p14="http://schemas.microsoft.com/office/powerpoint/2010/main" val="3743453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Imagen 4" descr="UNIPILOTO Plantilla Institucional-0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2" y="-19050"/>
            <a:ext cx="9206620" cy="5181600"/>
          </a:xfrm>
          <a:prstGeom prst="rect">
            <a:avLst/>
          </a:prstGeom>
        </p:spPr>
      </p:pic>
      <p:sp>
        <p:nvSpPr>
          <p:cNvPr id="3" name="Subtitle 2"/>
          <p:cNvSpPr>
            <a:spLocks noGrp="1"/>
          </p:cNvSpPr>
          <p:nvPr>
            <p:ph type="subTitle" idx="1"/>
          </p:nvPr>
        </p:nvSpPr>
        <p:spPr>
          <a:xfrm>
            <a:off x="1371600" y="3532932"/>
            <a:ext cx="6400800" cy="765805"/>
          </a:xfrm>
        </p:spPr>
        <p:txBody>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p:nvPr>
        </p:nvSpPr>
        <p:spPr>
          <a:xfrm>
            <a:off x="685800" y="2712207"/>
            <a:ext cx="7772400" cy="820725"/>
          </a:xfrm>
        </p:spPr>
        <p:txBody>
          <a:bodyPr>
            <a:normAutofit/>
          </a:bodyP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43181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Imagen 4" descr="UNIPILOTO Plantilla Institucional-0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2" y="-19050"/>
            <a:ext cx="9206620" cy="5181600"/>
          </a:xfrm>
          <a:prstGeom prst="rect">
            <a:avLst/>
          </a:prstGeom>
        </p:spPr>
      </p:pic>
      <p:sp>
        <p:nvSpPr>
          <p:cNvPr id="8" name="Content Placeholder 2"/>
          <p:cNvSpPr>
            <a:spLocks noGrp="1"/>
          </p:cNvSpPr>
          <p:nvPr>
            <p:ph idx="1"/>
          </p:nvPr>
        </p:nvSpPr>
        <p:spPr>
          <a:xfrm>
            <a:off x="-33848" y="1942730"/>
            <a:ext cx="9206622" cy="321981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21182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6" name="Imagen 5" descr="UNIPILOTO Plantilla Institucional-0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72" y="-19050"/>
            <a:ext cx="9206620" cy="5181600"/>
          </a:xfrm>
          <a:prstGeom prst="rect">
            <a:avLst/>
          </a:prstGeom>
        </p:spPr>
      </p:pic>
      <p:sp>
        <p:nvSpPr>
          <p:cNvPr id="2" name="Title 1"/>
          <p:cNvSpPr>
            <a:spLocks noGrp="1"/>
          </p:cNvSpPr>
          <p:nvPr>
            <p:ph type="ctrTitle"/>
          </p:nvPr>
        </p:nvSpPr>
        <p:spPr>
          <a:xfrm>
            <a:off x="4860351" y="2513199"/>
            <a:ext cx="3434805" cy="820725"/>
          </a:xfrm>
        </p:spPr>
        <p:txBody>
          <a:bodyPr>
            <a:noAutofit/>
          </a:bodyPr>
          <a:lstStyle>
            <a:lvl1pPr>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163422" y="3646656"/>
            <a:ext cx="2828663" cy="765805"/>
          </a:xfrm>
        </p:spPr>
        <p:txBody>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Content Placeholder 2"/>
          <p:cNvSpPr>
            <a:spLocks noGrp="1"/>
          </p:cNvSpPr>
          <p:nvPr>
            <p:ph idx="10"/>
          </p:nvPr>
        </p:nvSpPr>
        <p:spPr>
          <a:xfrm>
            <a:off x="-33848" y="1942730"/>
            <a:ext cx="4611772" cy="321981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6768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3142D-A219-634E-8A29-8C284121EEAD}" type="datetime1">
              <a:rPr lang="es-AR" smtClean="0"/>
              <a:t>27/2/2022</a:t>
            </a:fld>
            <a:endParaRPr lang="en-US"/>
          </a:p>
        </p:txBody>
      </p:sp>
      <p:sp>
        <p:nvSpPr>
          <p:cNvPr id="5" name="Footer Placeholder 4"/>
          <p:cNvSpPr>
            <a:spLocks noGrp="1"/>
          </p:cNvSpPr>
          <p:nvPr>
            <p:ph type="ftr" sz="quarter" idx="11"/>
          </p:nvPr>
        </p:nvSpPr>
        <p:spPr/>
        <p:txBody>
          <a:bodyPr/>
          <a:lstStyle/>
          <a:p>
            <a:r>
              <a:rPr lang="en-US"/>
              <a:t>Propiedad intelectual de la UNIVERSIDAD PILOTO DE COLOMBIA® - Año 2017</a:t>
            </a:r>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934338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65340-BA65-7D4B-B7EF-924AB9CDF86D}" type="datetime1">
              <a:rPr lang="es-AR" smtClean="0"/>
              <a:t>27/2/2022</a:t>
            </a:fld>
            <a:endParaRPr lang="en-US"/>
          </a:p>
        </p:txBody>
      </p:sp>
      <p:sp>
        <p:nvSpPr>
          <p:cNvPr id="5" name="Footer Placeholder 4"/>
          <p:cNvSpPr>
            <a:spLocks noGrp="1"/>
          </p:cNvSpPr>
          <p:nvPr>
            <p:ph type="ftr" sz="quarter" idx="11"/>
          </p:nvPr>
        </p:nvSpPr>
        <p:spPr/>
        <p:txBody>
          <a:bodyPr/>
          <a:lstStyle/>
          <a:p>
            <a:r>
              <a:rPr lang="en-US"/>
              <a:t>Propiedad intelectual de la UNIVERSIDAD PILOTO DE COLOMBIA® - Año 2017</a:t>
            </a:r>
          </a:p>
        </p:txBody>
      </p:sp>
      <p:sp>
        <p:nvSpPr>
          <p:cNvPr id="6" name="Slide Number Placeholder 5"/>
          <p:cNvSpPr>
            <a:spLocks noGrp="1"/>
          </p:cNvSpPr>
          <p:nvPr>
            <p:ph type="sldNum" sz="quarter" idx="12"/>
          </p:nvPr>
        </p:nvSpPr>
        <p:spPr/>
        <p:txBody>
          <a:bodyPr/>
          <a:lstStyle/>
          <a:p>
            <a:fld id="{91AF2B4D-6B12-4EDF-87BB-2B55CECB6611}" type="slidenum">
              <a:rPr lang="en-US" smtClean="0"/>
              <a:pPr/>
              <a:t>‹Nº›</a:t>
            </a:fld>
            <a:endParaRPr lang="en-US"/>
          </a:p>
        </p:txBody>
      </p:sp>
    </p:spTree>
    <p:extLst>
      <p:ext uri="{BB962C8B-B14F-4D97-AF65-F5344CB8AC3E}">
        <p14:creationId xmlns:p14="http://schemas.microsoft.com/office/powerpoint/2010/main" val="3893468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2160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2160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8D0FFD-5766-F046-BE05-251D1C7BF410}" type="datetime1">
              <a:rPr lang="es-AR" smtClean="0"/>
              <a:t>27/2/2022</a:t>
            </a:fld>
            <a:endParaRPr lang="en-US"/>
          </a:p>
        </p:txBody>
      </p:sp>
      <p:sp>
        <p:nvSpPr>
          <p:cNvPr id="6" name="Footer Placeholder 5"/>
          <p:cNvSpPr>
            <a:spLocks noGrp="1"/>
          </p:cNvSpPr>
          <p:nvPr>
            <p:ph type="ftr" sz="quarter" idx="11"/>
          </p:nvPr>
        </p:nvSpPr>
        <p:spPr/>
        <p:txBody>
          <a:bodyPr/>
          <a:lstStyle/>
          <a:p>
            <a:r>
              <a:rPr lang="en-US"/>
              <a:t>Propiedad intelectual de la UNIVERSIDAD PILOTO DE COLOMBIA® - Año 2017</a:t>
            </a:r>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559959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756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7565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D77474-BE64-C94A-9F5D-1FF2FC6C3190}" type="datetime1">
              <a:rPr lang="es-AR" smtClean="0"/>
              <a:t>27/2/2022</a:t>
            </a:fld>
            <a:endParaRPr lang="en-US"/>
          </a:p>
        </p:txBody>
      </p:sp>
      <p:sp>
        <p:nvSpPr>
          <p:cNvPr id="8" name="Footer Placeholder 7"/>
          <p:cNvSpPr>
            <a:spLocks noGrp="1"/>
          </p:cNvSpPr>
          <p:nvPr>
            <p:ph type="ftr" sz="quarter" idx="11"/>
          </p:nvPr>
        </p:nvSpPr>
        <p:spPr/>
        <p:txBody>
          <a:bodyPr/>
          <a:lstStyle/>
          <a:p>
            <a:r>
              <a:rPr lang="en-US"/>
              <a:t>Propiedad intelectual de la UNIVERSIDAD PILOTO DE COLOMBIA® - Año 2017</a:t>
            </a:r>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6827497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BAE8E3-3A89-974F-AAE1-4EB2890FAA22}" type="datetime1">
              <a:rPr lang="es-AR" smtClean="0"/>
              <a:t>27/2/2022</a:t>
            </a:fld>
            <a:endParaRPr lang="en-US"/>
          </a:p>
        </p:txBody>
      </p:sp>
      <p:sp>
        <p:nvSpPr>
          <p:cNvPr id="4" name="Footer Placeholder 3"/>
          <p:cNvSpPr>
            <a:spLocks noGrp="1"/>
          </p:cNvSpPr>
          <p:nvPr>
            <p:ph type="ftr" sz="quarter" idx="11"/>
          </p:nvPr>
        </p:nvSpPr>
        <p:spPr/>
        <p:txBody>
          <a:bodyPr/>
          <a:lstStyle/>
          <a:p>
            <a:r>
              <a:rPr lang="en-US"/>
              <a:t>Propiedad intelectual de la UNIVERSIDAD PILOTO DE COLOMBIA® - Año 2017</a:t>
            </a:r>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987091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D81DB2-59AB-9E4C-A38B-646A7E32E06D}" type="datetime1">
              <a:rPr lang="es-AR" smtClean="0"/>
              <a:t>27/2/2022</a:t>
            </a:fld>
            <a:endParaRPr lang="en-US"/>
          </a:p>
        </p:txBody>
      </p:sp>
      <p:sp>
        <p:nvSpPr>
          <p:cNvPr id="3" name="Footer Placeholder 2"/>
          <p:cNvSpPr>
            <a:spLocks noGrp="1"/>
          </p:cNvSpPr>
          <p:nvPr>
            <p:ph type="ftr" sz="quarter" idx="11"/>
          </p:nvPr>
        </p:nvSpPr>
        <p:spPr/>
        <p:txBody>
          <a:bodyPr/>
          <a:lstStyle/>
          <a:p>
            <a:r>
              <a:rPr lang="en-US"/>
              <a:t>Propiedad intelectual de la UNIVERSIDAD PILOTO DE COLOMBIA® - Año 2017</a:t>
            </a:r>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31693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Imagen 6" descr="UNIPILOTO Plantilla Institucional-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48" y="-19050"/>
            <a:ext cx="9206622" cy="5181600"/>
          </a:xfrm>
          <a:prstGeom prst="rect">
            <a:avLst/>
          </a:prstGeom>
        </p:spPr>
      </p:pic>
      <p:sp>
        <p:nvSpPr>
          <p:cNvPr id="2" name="Title 1"/>
          <p:cNvSpPr>
            <a:spLocks noGrp="1"/>
          </p:cNvSpPr>
          <p:nvPr>
            <p:ph type="ctrTitle"/>
          </p:nvPr>
        </p:nvSpPr>
        <p:spPr>
          <a:xfrm>
            <a:off x="4860351" y="2513199"/>
            <a:ext cx="3434805" cy="820725"/>
          </a:xfrm>
        </p:spPr>
        <p:txBody>
          <a:bodyPr>
            <a:noAutofit/>
          </a:bodyPr>
          <a:lstStyle>
            <a:lvl1pPr>
              <a:defRPr sz="32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163422" y="3646656"/>
            <a:ext cx="2828663" cy="765805"/>
          </a:xfrm>
        </p:spPr>
        <p:txBody>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Content Placeholder 2"/>
          <p:cNvSpPr>
            <a:spLocks noGrp="1"/>
          </p:cNvSpPr>
          <p:nvPr>
            <p:ph idx="10"/>
          </p:nvPr>
        </p:nvSpPr>
        <p:spPr>
          <a:xfrm>
            <a:off x="-33848" y="1942730"/>
            <a:ext cx="4611772" cy="321981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81258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192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32088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3331C-51DE-5849-8C2C-B1A7820648CA}" type="datetime1">
              <a:rPr lang="es-AR" smtClean="0"/>
              <a:t>27/2/2022</a:t>
            </a:fld>
            <a:endParaRPr lang="en-US"/>
          </a:p>
        </p:txBody>
      </p:sp>
      <p:sp>
        <p:nvSpPr>
          <p:cNvPr id="6" name="Footer Placeholder 5"/>
          <p:cNvSpPr>
            <a:spLocks noGrp="1"/>
          </p:cNvSpPr>
          <p:nvPr>
            <p:ph type="ftr" sz="quarter" idx="11"/>
          </p:nvPr>
        </p:nvSpPr>
        <p:spPr/>
        <p:txBody>
          <a:bodyPr/>
          <a:lstStyle/>
          <a:p>
            <a:r>
              <a:rPr lang="en-US"/>
              <a:t>Propiedad intelectual de la UNIVERSIDAD PILOTO DE COLOMBIA® - Año 2017</a:t>
            </a:r>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pPr eaLnBrk="1" latinLnBrk="0" hangingPunct="1"/>
              <a:t>‹Nº›</a:t>
            </a:fld>
            <a:endParaRPr kumimoji="0" lang="en-US" dirty="0">
              <a:solidFill>
                <a:schemeClr val="accent3">
                  <a:shade val="75000"/>
                </a:schemeClr>
              </a:solidFill>
            </a:endParaRPr>
          </a:p>
        </p:txBody>
      </p:sp>
    </p:spTree>
    <p:extLst>
      <p:ext uri="{BB962C8B-B14F-4D97-AF65-F5344CB8AC3E}">
        <p14:creationId xmlns:p14="http://schemas.microsoft.com/office/powerpoint/2010/main" val="390436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FF0000"/>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48FA66-AFAC-C94B-8515-077F25F63FCB}" type="datetime1">
              <a:rPr lang="es-AR" smtClean="0"/>
              <a:t>27/2/2022</a:t>
            </a:fld>
            <a:endParaRPr lang="en-US"/>
          </a:p>
        </p:txBody>
      </p:sp>
      <p:sp>
        <p:nvSpPr>
          <p:cNvPr id="5" name="Footer Placeholder 4"/>
          <p:cNvSpPr>
            <a:spLocks noGrp="1"/>
          </p:cNvSpPr>
          <p:nvPr>
            <p:ph type="ftr" sz="quarter" idx="11"/>
          </p:nvPr>
        </p:nvSpPr>
        <p:spPr/>
        <p:txBody>
          <a:bodyPr/>
          <a:lstStyle/>
          <a:p>
            <a:r>
              <a:rPr lang="en-US"/>
              <a:t>Propiedad intelectual de la UNIVERSIDAD PILOTO DE COLOMBIA® - Año 2017</a:t>
            </a:r>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770B01-2CB7-C947-94B0-E44BD3398AE8}" type="datetime1">
              <a:rPr lang="es-AR" smtClean="0"/>
              <a:t>27/2/2022</a:t>
            </a:fld>
            <a:endParaRPr lang="en-US"/>
          </a:p>
        </p:txBody>
      </p:sp>
      <p:sp>
        <p:nvSpPr>
          <p:cNvPr id="5" name="Footer Placeholder 4"/>
          <p:cNvSpPr>
            <a:spLocks noGrp="1"/>
          </p:cNvSpPr>
          <p:nvPr>
            <p:ph type="ftr" sz="quarter" idx="11"/>
          </p:nvPr>
        </p:nvSpPr>
        <p:spPr/>
        <p:txBody>
          <a:bodyPr/>
          <a:lstStyle/>
          <a:p>
            <a:r>
              <a:rPr lang="en-US"/>
              <a:t>Propiedad intelectual de la UNIVERSIDAD PILOTO DE COLOMBIA® - Año 2017</a:t>
            </a:r>
          </a:p>
        </p:txBody>
      </p:sp>
      <p:sp>
        <p:nvSpPr>
          <p:cNvPr id="6" name="Slide Number Placeholder 5"/>
          <p:cNvSpPr>
            <a:spLocks noGrp="1"/>
          </p:cNvSpPr>
          <p:nvPr>
            <p:ph type="sldNum" sz="quarter" idx="12"/>
          </p:nvPr>
        </p:nvSpPr>
        <p:spPr/>
        <p:txBody>
          <a:bodyPr/>
          <a:lstStyle/>
          <a:p>
            <a:fld id="{91AF2B4D-6B12-4EDF-87BB-2B55CECB6611}" type="slidenum">
              <a:rPr lang="en-US" smtClean="0"/>
              <a:pPr/>
              <a:t>‹Nº›</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6698D7-BF26-6F46-B52A-6DB95F7B5370}" type="datetime1">
              <a:rPr lang="es-AR" smtClean="0"/>
              <a:t>27/2/2022</a:t>
            </a:fld>
            <a:endParaRPr lang="en-US"/>
          </a:p>
        </p:txBody>
      </p:sp>
      <p:sp>
        <p:nvSpPr>
          <p:cNvPr id="6" name="Footer Placeholder 5"/>
          <p:cNvSpPr>
            <a:spLocks noGrp="1"/>
          </p:cNvSpPr>
          <p:nvPr>
            <p:ph type="ftr" sz="quarter" idx="11"/>
          </p:nvPr>
        </p:nvSpPr>
        <p:spPr/>
        <p:txBody>
          <a:bodyPr/>
          <a:lstStyle/>
          <a:p>
            <a:r>
              <a:rPr lang="en-US"/>
              <a:t>Propiedad intelectual de la UNIVERSIDAD PILOTO DE COLOMBIA® - Año 2017</a:t>
            </a:r>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solidFill>
                  <a:srgbClr val="F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solidFill>
                  <a:srgbClr val="FF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AAAEF3-FBAA-8949-951C-5289376D1DE9}" type="datetime1">
              <a:rPr lang="es-AR" smtClean="0"/>
              <a:t>27/2/2022</a:t>
            </a:fld>
            <a:endParaRPr lang="en-US"/>
          </a:p>
        </p:txBody>
      </p:sp>
      <p:sp>
        <p:nvSpPr>
          <p:cNvPr id="8" name="Footer Placeholder 7"/>
          <p:cNvSpPr>
            <a:spLocks noGrp="1"/>
          </p:cNvSpPr>
          <p:nvPr>
            <p:ph type="ftr" sz="quarter" idx="11"/>
          </p:nvPr>
        </p:nvSpPr>
        <p:spPr/>
        <p:txBody>
          <a:bodyPr/>
          <a:lstStyle/>
          <a:p>
            <a:r>
              <a:rPr lang="en-US"/>
              <a:t>Propiedad intelectual de la UNIVERSIDAD PILOTO DE COLOMBIA® - Año 2017</a:t>
            </a:r>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536E9-13FF-F842-A6A1-D9669D8B399D}" type="datetime1">
              <a:rPr lang="es-AR" smtClean="0"/>
              <a:t>27/2/2022</a:t>
            </a:fld>
            <a:endParaRPr lang="en-US"/>
          </a:p>
        </p:txBody>
      </p:sp>
      <p:sp>
        <p:nvSpPr>
          <p:cNvPr id="4" name="Footer Placeholder 3"/>
          <p:cNvSpPr>
            <a:spLocks noGrp="1"/>
          </p:cNvSpPr>
          <p:nvPr>
            <p:ph type="ftr" sz="quarter" idx="11"/>
          </p:nvPr>
        </p:nvSpPr>
        <p:spPr/>
        <p:txBody>
          <a:bodyPr/>
          <a:lstStyle/>
          <a:p>
            <a:r>
              <a:rPr lang="en-US"/>
              <a:t>Propiedad intelectual de la UNIVERSIDAD PILOTO DE COLOMBIA® - Año 2017</a:t>
            </a:r>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7A1EB-BB4D-0649-AB74-5A8E1E14B14B}" type="datetime1">
              <a:rPr lang="es-AR" smtClean="0"/>
              <a:t>27/2/2022</a:t>
            </a:fld>
            <a:endParaRPr lang="en-US"/>
          </a:p>
        </p:txBody>
      </p:sp>
      <p:sp>
        <p:nvSpPr>
          <p:cNvPr id="3" name="Footer Placeholder 2"/>
          <p:cNvSpPr>
            <a:spLocks noGrp="1"/>
          </p:cNvSpPr>
          <p:nvPr>
            <p:ph type="ftr" sz="quarter" idx="11"/>
          </p:nvPr>
        </p:nvSpPr>
        <p:spPr/>
        <p:txBody>
          <a:bodyPr/>
          <a:lstStyle/>
          <a:p>
            <a:r>
              <a:rPr lang="en-US"/>
              <a:t>Propiedad intelectual de la UNIVERSIDAD PILOTO DE COLOMBIA® - Año 2017</a:t>
            </a:r>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24922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3.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5.jp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n 7" descr="UNIPILOTO Plantilla Institucional-04.jp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345" y="-19050"/>
            <a:ext cx="9201174" cy="5181600"/>
          </a:xfrm>
          <a:prstGeom prst="rect">
            <a:avLst/>
          </a:prstGeom>
        </p:spPr>
      </p:pic>
      <p:sp>
        <p:nvSpPr>
          <p:cNvPr id="5" name="Footer Placeholder 4"/>
          <p:cNvSpPr>
            <a:spLocks noGrp="1"/>
          </p:cNvSpPr>
          <p:nvPr>
            <p:ph type="ftr" sz="quarter" idx="3"/>
          </p:nvPr>
        </p:nvSpPr>
        <p:spPr>
          <a:xfrm>
            <a:off x="1452741" y="4729907"/>
            <a:ext cx="5597266" cy="273844"/>
          </a:xfrm>
          <a:prstGeom prst="rect">
            <a:avLst/>
          </a:prstGeom>
          <a:ln>
            <a:noFill/>
          </a:ln>
        </p:spPr>
        <p:txBody>
          <a:bodyPr vert="horz" lIns="91440" tIns="45720" rIns="91440" bIns="45720" rtlCol="0" anchor="ctr"/>
          <a:lstStyle>
            <a:lvl1pPr algn="l">
              <a:defRPr sz="800">
                <a:solidFill>
                  <a:schemeClr val="tx1">
                    <a:tint val="75000"/>
                  </a:schemeClr>
                </a:solidFill>
              </a:defRPr>
            </a:lvl1pPr>
          </a:lstStyle>
          <a:p>
            <a:r>
              <a:rPr lang="en-US"/>
              <a:t>Propiedad intelectual de la UNIVERSIDAD PILOTO DE COLOMBIA® - Año 2017</a:t>
            </a:r>
            <a:endParaRPr lang="en-US" dirty="0"/>
          </a:p>
        </p:txBody>
      </p:sp>
      <p:sp>
        <p:nvSpPr>
          <p:cNvPr id="6" name="Slide Number Placeholder 5"/>
          <p:cNvSpPr>
            <a:spLocks noGrp="1"/>
          </p:cNvSpPr>
          <p:nvPr>
            <p:ph type="sldNum" sz="quarter" idx="4"/>
          </p:nvPr>
        </p:nvSpPr>
        <p:spPr>
          <a:xfrm>
            <a:off x="18676" y="4729907"/>
            <a:ext cx="550928" cy="273844"/>
          </a:xfrm>
          <a:prstGeom prst="rect">
            <a:avLst/>
          </a:prstGeom>
        </p:spPr>
        <p:txBody>
          <a:bodyPr vert="horz" lIns="91440" tIns="45720" rIns="91440" bIns="45720" rtlCol="0" anchor="ctr"/>
          <a:lstStyle>
            <a:lvl1pPr algn="ctr">
              <a:defRPr sz="800">
                <a:solidFill>
                  <a:schemeClr val="bg1"/>
                </a:solidFill>
              </a:defRPr>
            </a:lvl1pPr>
          </a:lstStyle>
          <a:p>
            <a:fld id="{2066355A-084C-D24E-9AD2-7E4FC41EA627}" type="slidenum">
              <a:rPr lang="en-US" smtClean="0"/>
              <a:pPr/>
              <a:t>‹Nº›</a:t>
            </a:fld>
            <a:endParaRPr lang="en-US"/>
          </a:p>
        </p:txBody>
      </p:sp>
      <p:sp>
        <p:nvSpPr>
          <p:cNvPr id="4" name="Date Placeholder 3"/>
          <p:cNvSpPr>
            <a:spLocks noGrp="1"/>
          </p:cNvSpPr>
          <p:nvPr>
            <p:ph type="dt" sz="half" idx="2"/>
          </p:nvPr>
        </p:nvSpPr>
        <p:spPr>
          <a:xfrm>
            <a:off x="765698" y="4729907"/>
            <a:ext cx="597617" cy="273844"/>
          </a:xfrm>
          <a:prstGeom prst="rect">
            <a:avLst/>
          </a:prstGeom>
          <a:ln>
            <a:noFill/>
          </a:ln>
        </p:spPr>
        <p:txBody>
          <a:bodyPr vert="horz" lIns="91440" tIns="45720" rIns="91440" bIns="45720" rtlCol="0" anchor="ctr"/>
          <a:lstStyle>
            <a:lvl1pPr algn="r">
              <a:defRPr sz="800">
                <a:solidFill>
                  <a:schemeClr val="tx1">
                    <a:tint val="75000"/>
                  </a:schemeClr>
                </a:solidFill>
              </a:defRPr>
            </a:lvl1pPr>
          </a:lstStyle>
          <a:p>
            <a:fld id="{5419754C-70E4-D74C-99D3-B5C95F385C2A}" type="datetime1">
              <a:rPr lang="es-AR" smtClean="0"/>
              <a:t>27/2/2022</a:t>
            </a:fld>
            <a:endParaRPr lang="en-US" dirty="0"/>
          </a:p>
        </p:txBody>
      </p:sp>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7" r:id="rId2"/>
    <p:sldLayoutId id="2147493468" r:id="rId3"/>
    <p:sldLayoutId id="2147493457" r:id="rId4"/>
    <p:sldLayoutId id="2147493458" r:id="rId5"/>
    <p:sldLayoutId id="2147493459" r:id="rId6"/>
    <p:sldLayoutId id="2147493460" r:id="rId7"/>
    <p:sldLayoutId id="2147493461" r:id="rId8"/>
    <p:sldLayoutId id="2147493462" r:id="rId9"/>
    <p:sldLayoutId id="2147493463" r:id="rId10"/>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Imagen 8" descr="UNIPILOTO Plantilla Institucional-05.jp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344" y="-19050"/>
            <a:ext cx="9201172" cy="51816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452741" y="4729907"/>
            <a:ext cx="5597266" cy="273844"/>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a:t>Propiedad intelectual de la UNIVERSIDAD PILOTO DE COLOMBIA® - Año 2017</a:t>
            </a:r>
            <a:endParaRPr lang="en-US" dirty="0"/>
          </a:p>
        </p:txBody>
      </p:sp>
      <p:sp>
        <p:nvSpPr>
          <p:cNvPr id="6" name="Slide Number Placeholder 5"/>
          <p:cNvSpPr>
            <a:spLocks noGrp="1"/>
          </p:cNvSpPr>
          <p:nvPr>
            <p:ph type="sldNum" sz="quarter" idx="4"/>
          </p:nvPr>
        </p:nvSpPr>
        <p:spPr>
          <a:xfrm>
            <a:off x="18676" y="4729907"/>
            <a:ext cx="550928" cy="273844"/>
          </a:xfrm>
          <a:prstGeom prst="rect">
            <a:avLst/>
          </a:prstGeom>
        </p:spPr>
        <p:txBody>
          <a:bodyPr vert="horz" lIns="91440" tIns="45720" rIns="91440" bIns="45720" rtlCol="0" anchor="ctr"/>
          <a:lstStyle>
            <a:lvl1pPr algn="ctr">
              <a:defRPr sz="800">
                <a:solidFill>
                  <a:schemeClr val="bg1"/>
                </a:solidFill>
              </a:defRPr>
            </a:lvl1pPr>
          </a:lstStyle>
          <a:p>
            <a:fld id="{2066355A-084C-D24E-9AD2-7E4FC41EA627}" type="slidenum">
              <a:rPr lang="en-US" smtClean="0"/>
              <a:pPr/>
              <a:t>‹Nº›</a:t>
            </a:fld>
            <a:endParaRPr lang="en-US"/>
          </a:p>
        </p:txBody>
      </p:sp>
      <p:sp>
        <p:nvSpPr>
          <p:cNvPr id="4" name="Date Placeholder 3"/>
          <p:cNvSpPr>
            <a:spLocks noGrp="1"/>
          </p:cNvSpPr>
          <p:nvPr>
            <p:ph type="dt" sz="half" idx="2"/>
          </p:nvPr>
        </p:nvSpPr>
        <p:spPr>
          <a:xfrm>
            <a:off x="765698" y="4729907"/>
            <a:ext cx="597617" cy="273844"/>
          </a:xfrm>
          <a:prstGeom prst="rect">
            <a:avLst/>
          </a:prstGeom>
        </p:spPr>
        <p:txBody>
          <a:bodyPr vert="horz" lIns="91440" tIns="45720" rIns="91440" bIns="45720" rtlCol="0" anchor="ctr"/>
          <a:lstStyle>
            <a:lvl1pPr algn="r">
              <a:defRPr sz="800">
                <a:solidFill>
                  <a:schemeClr val="tx1">
                    <a:tint val="75000"/>
                  </a:schemeClr>
                </a:solidFill>
              </a:defRPr>
            </a:lvl1pPr>
          </a:lstStyle>
          <a:p>
            <a:fld id="{D1F96325-9034-2D44-B3CF-BCA9BB7BB905}" type="datetime1">
              <a:rPr lang="es-AR" smtClean="0"/>
              <a:t>27/2/2022</a:t>
            </a:fld>
            <a:endParaRPr lang="en-US" dirty="0"/>
          </a:p>
        </p:txBody>
      </p:sp>
    </p:spTree>
    <p:extLst>
      <p:ext uri="{BB962C8B-B14F-4D97-AF65-F5344CB8AC3E}">
        <p14:creationId xmlns:p14="http://schemas.microsoft.com/office/powerpoint/2010/main" val="3790043737"/>
      </p:ext>
    </p:extLst>
  </p:cSld>
  <p:clrMap bg1="lt1" tx1="dk1" bg2="lt2" tx2="dk2" accent1="accent1" accent2="accent2" accent3="accent3" accent4="accent4" accent5="accent5" accent6="accent6" hlink="hlink" folHlink="folHlink"/>
  <p:sldLayoutIdLst>
    <p:sldLayoutId id="2147493470" r:id="rId1"/>
    <p:sldLayoutId id="2147493471" r:id="rId2"/>
    <p:sldLayoutId id="2147493472" r:id="rId3"/>
    <p:sldLayoutId id="2147493473" r:id="rId4"/>
    <p:sldLayoutId id="2147493474" r:id="rId5"/>
    <p:sldLayoutId id="2147493475" r:id="rId6"/>
    <p:sldLayoutId id="2147493476" r:id="rId7"/>
    <p:sldLayoutId id="2147493477" r:id="rId8"/>
    <p:sldLayoutId id="2147493478" r:id="rId9"/>
    <p:sldLayoutId id="2147493479" r:id="rId10"/>
  </p:sldLayoutIdLst>
  <p:hf hdr="0"/>
  <p:txStyles>
    <p:titleStyle>
      <a:lvl1pPr algn="ctr" defTabSz="457200" rtl="0" eaLnBrk="1" latinLnBrk="0" hangingPunct="1">
        <a:spcBef>
          <a:spcPct val="0"/>
        </a:spcBef>
        <a:buNone/>
        <a:defRPr sz="4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FFFF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FFFFF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FFFFF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UNIPILOTO Plantilla Institucional-06.jp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344" y="-19050"/>
            <a:ext cx="9201172" cy="51816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2065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452741" y="4729907"/>
            <a:ext cx="5597266" cy="273844"/>
          </a:xfrm>
          <a:prstGeom prst="rect">
            <a:avLst/>
          </a:prstGeom>
        </p:spPr>
        <p:txBody>
          <a:bodyPr vert="horz" lIns="91440" tIns="45720" rIns="91440" bIns="45720" rtlCol="0" anchor="ctr"/>
          <a:lstStyle>
            <a:lvl1pPr algn="l">
              <a:defRPr sz="800">
                <a:solidFill>
                  <a:schemeClr val="tx1">
                    <a:tint val="75000"/>
                  </a:schemeClr>
                </a:solidFill>
              </a:defRPr>
            </a:lvl1pPr>
          </a:lstStyle>
          <a:p>
            <a:r>
              <a:rPr lang="en-US"/>
              <a:t>Propiedad intelectual de la UNIVERSIDAD PILOTO DE COLOMBIA® - Año 2017</a:t>
            </a:r>
            <a:endParaRPr lang="en-US" dirty="0"/>
          </a:p>
        </p:txBody>
      </p:sp>
      <p:sp>
        <p:nvSpPr>
          <p:cNvPr id="6" name="Slide Number Placeholder 5"/>
          <p:cNvSpPr>
            <a:spLocks noGrp="1"/>
          </p:cNvSpPr>
          <p:nvPr>
            <p:ph type="sldNum" sz="quarter" idx="4"/>
          </p:nvPr>
        </p:nvSpPr>
        <p:spPr>
          <a:xfrm>
            <a:off x="18676" y="4729907"/>
            <a:ext cx="550928" cy="273844"/>
          </a:xfrm>
          <a:prstGeom prst="rect">
            <a:avLst/>
          </a:prstGeom>
        </p:spPr>
        <p:txBody>
          <a:bodyPr vert="horz" lIns="91440" tIns="45720" rIns="91440" bIns="45720" rtlCol="0" anchor="ctr"/>
          <a:lstStyle>
            <a:lvl1pPr algn="ctr">
              <a:defRPr sz="800">
                <a:solidFill>
                  <a:schemeClr val="bg1"/>
                </a:solidFill>
              </a:defRPr>
            </a:lvl1pPr>
          </a:lstStyle>
          <a:p>
            <a:fld id="{2066355A-084C-D24E-9AD2-7E4FC41EA627}" type="slidenum">
              <a:rPr lang="en-US" smtClean="0"/>
              <a:pPr/>
              <a:t>‹Nº›</a:t>
            </a:fld>
            <a:endParaRPr lang="en-US"/>
          </a:p>
        </p:txBody>
      </p:sp>
      <p:sp>
        <p:nvSpPr>
          <p:cNvPr id="4" name="Date Placeholder 3"/>
          <p:cNvSpPr>
            <a:spLocks noGrp="1"/>
          </p:cNvSpPr>
          <p:nvPr>
            <p:ph type="dt" sz="half" idx="2"/>
          </p:nvPr>
        </p:nvSpPr>
        <p:spPr>
          <a:xfrm>
            <a:off x="765698" y="4729907"/>
            <a:ext cx="597617" cy="273844"/>
          </a:xfrm>
          <a:prstGeom prst="rect">
            <a:avLst/>
          </a:prstGeom>
        </p:spPr>
        <p:txBody>
          <a:bodyPr vert="horz" lIns="91440" tIns="45720" rIns="91440" bIns="45720" rtlCol="0" anchor="ctr"/>
          <a:lstStyle>
            <a:lvl1pPr algn="r">
              <a:defRPr sz="800">
                <a:solidFill>
                  <a:schemeClr val="tx1">
                    <a:tint val="75000"/>
                  </a:schemeClr>
                </a:solidFill>
              </a:defRPr>
            </a:lvl1pPr>
          </a:lstStyle>
          <a:p>
            <a:fld id="{6D938E7A-6C0C-4E45-92A2-01F059605597}" type="datetime1">
              <a:rPr lang="es-AR" smtClean="0"/>
              <a:t>27/2/2022</a:t>
            </a:fld>
            <a:endParaRPr lang="en-US" dirty="0"/>
          </a:p>
        </p:txBody>
      </p:sp>
    </p:spTree>
    <p:extLst>
      <p:ext uri="{BB962C8B-B14F-4D97-AF65-F5344CB8AC3E}">
        <p14:creationId xmlns:p14="http://schemas.microsoft.com/office/powerpoint/2010/main" val="2591485185"/>
      </p:ext>
    </p:extLst>
  </p:cSld>
  <p:clrMap bg1="lt1" tx1="dk1" bg2="lt2" tx2="dk2" accent1="accent1" accent2="accent2" accent3="accent3" accent4="accent4" accent5="accent5" accent6="accent6" hlink="hlink" folHlink="folHlink"/>
  <p:sldLayoutIdLst>
    <p:sldLayoutId id="2147493481" r:id="rId1"/>
    <p:sldLayoutId id="2147493482" r:id="rId2"/>
    <p:sldLayoutId id="2147493483" r:id="rId3"/>
    <p:sldLayoutId id="2147493484" r:id="rId4"/>
    <p:sldLayoutId id="2147493485" r:id="rId5"/>
    <p:sldLayoutId id="2147493486" r:id="rId6"/>
    <p:sldLayoutId id="2147493487" r:id="rId7"/>
    <p:sldLayoutId id="2147493488" r:id="rId8"/>
    <p:sldLayoutId id="2147493489" r:id="rId9"/>
    <p:sldLayoutId id="2147493490" r:id="rId10"/>
  </p:sldLayoutIdLst>
  <p:hf hdr="0"/>
  <p:txStyles>
    <p:titleStyle>
      <a:lvl1pPr algn="ctr" defTabSz="457200" rtl="0" eaLnBrk="1" latinLnBrk="0" hangingPunct="1">
        <a:spcBef>
          <a:spcPct val="0"/>
        </a:spcBef>
        <a:buNone/>
        <a:defRPr sz="4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FFFFF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FFFFF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FFFFF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FFFFF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FFFFF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320295"/>
            <a:ext cx="7772400" cy="953288"/>
          </a:xfrm>
        </p:spPr>
        <p:txBody>
          <a:bodyPr>
            <a:normAutofit fontScale="90000"/>
          </a:bodyPr>
          <a:lstStyle/>
          <a:p>
            <a:r>
              <a:rPr lang="es-ES" sz="6000" dirty="0"/>
              <a:t>Raqueta y pelota</a:t>
            </a:r>
          </a:p>
        </p:txBody>
      </p:sp>
      <p:sp>
        <p:nvSpPr>
          <p:cNvPr id="3" name="Subtítulo 2"/>
          <p:cNvSpPr>
            <a:spLocks noGrp="1"/>
          </p:cNvSpPr>
          <p:nvPr>
            <p:ph type="subTitle" idx="1"/>
          </p:nvPr>
        </p:nvSpPr>
        <p:spPr>
          <a:xfrm>
            <a:off x="1371600" y="3273583"/>
            <a:ext cx="6400800" cy="765805"/>
          </a:xfrm>
        </p:spPr>
        <p:txBody>
          <a:bodyPr/>
          <a:lstStyle/>
          <a:p>
            <a:r>
              <a:rPr lang="es-ES" dirty="0"/>
              <a:t>Kevin Mateo Rodríguez</a:t>
            </a:r>
          </a:p>
        </p:txBody>
      </p:sp>
    </p:spTree>
    <p:extLst>
      <p:ext uri="{BB962C8B-B14F-4D97-AF65-F5344CB8AC3E}">
        <p14:creationId xmlns:p14="http://schemas.microsoft.com/office/powerpoint/2010/main" val="57983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Partes de la raqueta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10</a:t>
            </a:fld>
            <a:endParaRPr lang="en-US"/>
          </a:p>
        </p:txBody>
      </p:sp>
      <p:sp>
        <p:nvSpPr>
          <p:cNvPr id="9" name="CuadroTexto 8">
            <a:extLst>
              <a:ext uri="{FF2B5EF4-FFF2-40B4-BE49-F238E27FC236}">
                <a16:creationId xmlns:a16="http://schemas.microsoft.com/office/drawing/2014/main" id="{AB685B00-57A2-4EA0-82F2-C143E8CB157D}"/>
              </a:ext>
            </a:extLst>
          </p:cNvPr>
          <p:cNvSpPr txBox="1"/>
          <p:nvPr/>
        </p:nvSpPr>
        <p:spPr>
          <a:xfrm>
            <a:off x="713322" y="1694587"/>
            <a:ext cx="3630921" cy="1754326"/>
          </a:xfrm>
          <a:prstGeom prst="rect">
            <a:avLst/>
          </a:prstGeom>
          <a:noFill/>
        </p:spPr>
        <p:txBody>
          <a:bodyPr wrap="square" rtlCol="0">
            <a:spAutoFit/>
          </a:bodyPr>
          <a:lstStyle/>
          <a:p>
            <a:r>
              <a:rPr lang="es-MX" b="1" dirty="0"/>
              <a:t>Esponja:</a:t>
            </a:r>
          </a:p>
          <a:p>
            <a:r>
              <a:rPr lang="es-MX" dirty="0"/>
              <a:t>La esponja se clasifica dependiendo su grosor y dureza. Una espuma delgada y con mas dureza da a la pala mas velocidad pero menos control.</a:t>
            </a:r>
            <a:endParaRPr lang="es-CO" dirty="0"/>
          </a:p>
        </p:txBody>
      </p:sp>
      <p:pic>
        <p:nvPicPr>
          <p:cNvPr id="8194" name="Picture 2" descr="Las gomas en las palas de ping pong | Mesasdepingpong.net">
            <a:extLst>
              <a:ext uri="{FF2B5EF4-FFF2-40B4-BE49-F238E27FC236}">
                <a16:creationId xmlns:a16="http://schemas.microsoft.com/office/drawing/2014/main" id="{9513B0DB-F997-4A72-BEDD-5DD3F3ED2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1431287"/>
            <a:ext cx="3393282" cy="293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55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Partes de la raqueta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11</a:t>
            </a:fld>
            <a:endParaRPr lang="en-US"/>
          </a:p>
        </p:txBody>
      </p:sp>
      <p:sp>
        <p:nvSpPr>
          <p:cNvPr id="9" name="CuadroTexto 8">
            <a:extLst>
              <a:ext uri="{FF2B5EF4-FFF2-40B4-BE49-F238E27FC236}">
                <a16:creationId xmlns:a16="http://schemas.microsoft.com/office/drawing/2014/main" id="{AB685B00-57A2-4EA0-82F2-C143E8CB157D}"/>
              </a:ext>
            </a:extLst>
          </p:cNvPr>
          <p:cNvSpPr txBox="1"/>
          <p:nvPr/>
        </p:nvSpPr>
        <p:spPr>
          <a:xfrm>
            <a:off x="713322" y="1581894"/>
            <a:ext cx="3630921" cy="2308324"/>
          </a:xfrm>
          <a:prstGeom prst="rect">
            <a:avLst/>
          </a:prstGeom>
          <a:noFill/>
        </p:spPr>
        <p:txBody>
          <a:bodyPr wrap="square" rtlCol="0">
            <a:spAutoFit/>
          </a:bodyPr>
          <a:lstStyle/>
          <a:p>
            <a:r>
              <a:rPr lang="es-MX" b="1" dirty="0"/>
              <a:t>Cauchos:</a:t>
            </a:r>
          </a:p>
          <a:p>
            <a:r>
              <a:rPr lang="es-MX" dirty="0"/>
              <a:t>El caucho tiene que ser negro por un lado y rojo por el otro, de forma que el jugador contrario pueda determinar el tipo de giro que el jugador puede colocar en la pelota. Estos cauchos pueden ser lisos o picosos.</a:t>
            </a:r>
            <a:endParaRPr lang="es-CO" dirty="0"/>
          </a:p>
        </p:txBody>
      </p:sp>
      <p:pic>
        <p:nvPicPr>
          <p:cNvPr id="9220" name="Picture 4">
            <a:extLst>
              <a:ext uri="{FF2B5EF4-FFF2-40B4-BE49-F238E27FC236}">
                <a16:creationId xmlns:a16="http://schemas.microsoft.com/office/drawing/2014/main" id="{BA6B8EF8-BE3C-422D-B3B1-1AD6A6D8A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5" y="1150144"/>
            <a:ext cx="31718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83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Partes de la raqueta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12</a:t>
            </a:fld>
            <a:endParaRPr lang="en-US"/>
          </a:p>
        </p:txBody>
      </p:sp>
      <p:sp>
        <p:nvSpPr>
          <p:cNvPr id="9" name="CuadroTexto 8">
            <a:extLst>
              <a:ext uri="{FF2B5EF4-FFF2-40B4-BE49-F238E27FC236}">
                <a16:creationId xmlns:a16="http://schemas.microsoft.com/office/drawing/2014/main" id="{AB685B00-57A2-4EA0-82F2-C143E8CB157D}"/>
              </a:ext>
            </a:extLst>
          </p:cNvPr>
          <p:cNvSpPr txBox="1"/>
          <p:nvPr/>
        </p:nvSpPr>
        <p:spPr>
          <a:xfrm>
            <a:off x="713322" y="1581894"/>
            <a:ext cx="3630921" cy="2308324"/>
          </a:xfrm>
          <a:prstGeom prst="rect">
            <a:avLst/>
          </a:prstGeom>
          <a:noFill/>
        </p:spPr>
        <p:txBody>
          <a:bodyPr wrap="square" rtlCol="0">
            <a:spAutoFit/>
          </a:bodyPr>
          <a:lstStyle/>
          <a:p>
            <a:r>
              <a:rPr lang="es-MX" b="1" dirty="0"/>
              <a:t>Cauchos:</a:t>
            </a:r>
          </a:p>
          <a:p>
            <a:r>
              <a:rPr lang="es-MX" dirty="0"/>
              <a:t>El caucho tiene que ser negro por un lado y rojo por el otro, de forma que el jugador contrario pueda determinar el tipo de giro que el jugador puede colocar en la pelota. Estos cauchos pueden ser lisos o picosos.</a:t>
            </a:r>
            <a:endParaRPr lang="es-CO" dirty="0"/>
          </a:p>
        </p:txBody>
      </p:sp>
      <p:pic>
        <p:nvPicPr>
          <p:cNvPr id="9220" name="Picture 4">
            <a:extLst>
              <a:ext uri="{FF2B5EF4-FFF2-40B4-BE49-F238E27FC236}">
                <a16:creationId xmlns:a16="http://schemas.microsoft.com/office/drawing/2014/main" id="{BA6B8EF8-BE3C-422D-B3B1-1AD6A6D8A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5" y="1150144"/>
            <a:ext cx="31718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13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Medidas de la raqueta</a:t>
            </a:r>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13</a:t>
            </a:fld>
            <a:endParaRPr lang="en-US"/>
          </a:p>
        </p:txBody>
      </p:sp>
      <p:pic>
        <p:nvPicPr>
          <p:cNvPr id="12290" name="Picture 2" descr="Juego de raquetas de tenis de mesa profesional, paletas de Ping Pong, entrenamiento deportivo de álamo, bueno para jugadores principiantes y avanzados">
            <a:extLst>
              <a:ext uri="{FF2B5EF4-FFF2-40B4-BE49-F238E27FC236}">
                <a16:creationId xmlns:a16="http://schemas.microsoft.com/office/drawing/2014/main" id="{3F3C928F-1172-41B5-B04D-AD08BD3F4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058" y="1063229"/>
            <a:ext cx="3493294" cy="349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50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hand-ripping-a-notebook-sheet_1088-652.jpg"/>
          <p:cNvPicPr>
            <a:picLocks noGrp="1" noChangeAspect="1"/>
          </p:cNvPicPr>
          <p:nvPr>
            <p:ph idx="1"/>
          </p:nvPr>
        </p:nvPicPr>
        <p:blipFill>
          <a:blip r:embed="rId2">
            <a:extLst>
              <a:ext uri="{28A0092B-C50C-407E-A947-70E740481C1C}">
                <a14:useLocalDpi xmlns:a14="http://schemas.microsoft.com/office/drawing/2010/main" val="0"/>
              </a:ext>
            </a:extLst>
          </a:blip>
          <a:srcRect t="23750" b="23750"/>
          <a:stretch>
            <a:fillRect/>
          </a:stretch>
        </p:blipFill>
        <p:spPr>
          <a:xfrm>
            <a:off x="0" y="1942730"/>
            <a:ext cx="9206622" cy="3219819"/>
          </a:xfrm>
        </p:spPr>
      </p:pic>
      <p:sp>
        <p:nvSpPr>
          <p:cNvPr id="2" name="Rectángulo 1">
            <a:extLst>
              <a:ext uri="{FF2B5EF4-FFF2-40B4-BE49-F238E27FC236}">
                <a16:creationId xmlns:a16="http://schemas.microsoft.com/office/drawing/2014/main" id="{D00C0E23-6984-4547-AEC2-7DF383846B5A}"/>
              </a:ext>
            </a:extLst>
          </p:cNvPr>
          <p:cNvSpPr/>
          <p:nvPr/>
        </p:nvSpPr>
        <p:spPr>
          <a:xfrm>
            <a:off x="1511322" y="557735"/>
            <a:ext cx="2414956" cy="1107996"/>
          </a:xfrm>
          <a:prstGeom prst="rect">
            <a:avLst/>
          </a:prstGeom>
          <a:noFill/>
        </p:spPr>
        <p:txBody>
          <a:bodyPr wrap="none" lIns="91440" tIns="45720" rIns="91440" bIns="45720">
            <a:spAutoFit/>
          </a:bodyPr>
          <a:lstStyle/>
          <a:p>
            <a:pPr algn="ctr"/>
            <a:r>
              <a:rPr lang="es-E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Pelota</a:t>
            </a:r>
          </a:p>
        </p:txBody>
      </p:sp>
    </p:spTree>
    <p:extLst>
      <p:ext uri="{BB962C8B-B14F-4D97-AF65-F5344CB8AC3E}">
        <p14:creationId xmlns:p14="http://schemas.microsoft.com/office/powerpoint/2010/main" val="28025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Referencias</a:t>
            </a:r>
          </a:p>
        </p:txBody>
      </p:sp>
      <p:sp>
        <p:nvSpPr>
          <p:cNvPr id="3" name="Marcador de contenido 2"/>
          <p:cNvSpPr>
            <a:spLocks noGrp="1"/>
          </p:cNvSpPr>
          <p:nvPr>
            <p:ph idx="1"/>
          </p:nvPr>
        </p:nvSpPr>
        <p:spPr/>
        <p:txBody>
          <a:bodyPr>
            <a:normAutofit/>
          </a:bodyPr>
          <a:lstStyle/>
          <a:p>
            <a:r>
              <a:rPr lang="es-ES" dirty="0"/>
              <a:t>https://www.madridctm.es/historia-del-tenis-de-mesa/</a:t>
            </a:r>
          </a:p>
          <a:p>
            <a:r>
              <a:rPr lang="es-ES" dirty="0"/>
              <a:t>https://www.pingpongplus.com/blog/historia-del-tenis-de-mesa</a:t>
            </a:r>
          </a:p>
          <a:p>
            <a:r>
              <a:rPr lang="es-ES" dirty="0"/>
              <a:t>https://www.pingpongplus.com/blog/partes-de-una-pala-de-ping-pong</a:t>
            </a:r>
          </a:p>
          <a:p>
            <a:pPr marL="0" indent="0">
              <a:buNone/>
            </a:pPr>
            <a:endParaRPr lang="es-ES" dirty="0"/>
          </a:p>
        </p:txBody>
      </p:sp>
      <p:sp>
        <p:nvSpPr>
          <p:cNvPr id="4" name="Marcador de fecha 3"/>
          <p:cNvSpPr>
            <a:spLocks noGrp="1"/>
          </p:cNvSpPr>
          <p:nvPr>
            <p:ph type="dt" sz="half" idx="10"/>
          </p:nvPr>
        </p:nvSpPr>
        <p:spPr/>
        <p:txBody>
          <a:bodyPr/>
          <a:lstStyle/>
          <a:p>
            <a:fld id="{1BFFF7DD-8E60-8745-B706-AA29F9307EE7}" type="datetime1">
              <a:rPr lang="es-AR" smtClean="0"/>
              <a:t>27/2/2022</a:t>
            </a:fld>
            <a:endParaRPr lang="en-US"/>
          </a:p>
        </p:txBody>
      </p:sp>
      <p:sp>
        <p:nvSpPr>
          <p:cNvPr id="5" name="Marcador de pie de página 4"/>
          <p:cNvSpPr>
            <a:spLocks noGrp="1"/>
          </p:cNvSpPr>
          <p:nvPr>
            <p:ph type="ftr" sz="quarter" idx="11"/>
          </p:nvPr>
        </p:nvSpPr>
        <p:spPr/>
        <p:txBody>
          <a:bodyPr/>
          <a:lstStyle/>
          <a:p>
            <a:r>
              <a:rPr lang="en-US"/>
              <a:t>Propiedad intelectual de la UNIVERSIDAD PILOTO DE COLOMBIA® - Año 2017</a:t>
            </a:r>
          </a:p>
        </p:txBody>
      </p:sp>
      <p:sp>
        <p:nvSpPr>
          <p:cNvPr id="6" name="Marcador de número de diapositiva 5"/>
          <p:cNvSpPr>
            <a:spLocks noGrp="1"/>
          </p:cNvSpPr>
          <p:nvPr>
            <p:ph type="sldNum" sz="quarter" idx="12"/>
          </p:nvPr>
        </p:nvSpPr>
        <p:spPr/>
        <p:txBody>
          <a:bodyPr/>
          <a:lstStyle/>
          <a:p>
            <a:fld id="{2066355A-084C-D24E-9AD2-7E4FC41EA627}" type="slidenum">
              <a:rPr lang="en-US" smtClean="0"/>
              <a:t>15</a:t>
            </a:fld>
            <a:endParaRPr lang="en-US"/>
          </a:p>
        </p:txBody>
      </p:sp>
    </p:spTree>
    <p:extLst>
      <p:ext uri="{BB962C8B-B14F-4D97-AF65-F5344CB8AC3E}">
        <p14:creationId xmlns:p14="http://schemas.microsoft.com/office/powerpoint/2010/main" val="230931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hand-ripping-a-notebook-sheet_1088-652.jpg"/>
          <p:cNvPicPr>
            <a:picLocks noGrp="1" noChangeAspect="1"/>
          </p:cNvPicPr>
          <p:nvPr>
            <p:ph idx="1"/>
          </p:nvPr>
        </p:nvPicPr>
        <p:blipFill>
          <a:blip r:embed="rId2">
            <a:extLst>
              <a:ext uri="{28A0092B-C50C-407E-A947-70E740481C1C}">
                <a14:useLocalDpi xmlns:a14="http://schemas.microsoft.com/office/drawing/2010/main" val="0"/>
              </a:ext>
            </a:extLst>
          </a:blip>
          <a:srcRect t="23750" b="23750"/>
          <a:stretch>
            <a:fillRect/>
          </a:stretch>
        </p:blipFill>
        <p:spPr/>
      </p:pic>
      <p:sp>
        <p:nvSpPr>
          <p:cNvPr id="2" name="Rectángulo 1">
            <a:extLst>
              <a:ext uri="{FF2B5EF4-FFF2-40B4-BE49-F238E27FC236}">
                <a16:creationId xmlns:a16="http://schemas.microsoft.com/office/drawing/2014/main" id="{D00C0E23-6984-4547-AEC2-7DF383846B5A}"/>
              </a:ext>
            </a:extLst>
          </p:cNvPr>
          <p:cNvSpPr/>
          <p:nvPr/>
        </p:nvSpPr>
        <p:spPr>
          <a:xfrm>
            <a:off x="1163533" y="557735"/>
            <a:ext cx="3110532" cy="1107996"/>
          </a:xfrm>
          <a:prstGeom prst="rect">
            <a:avLst/>
          </a:prstGeom>
          <a:noFill/>
        </p:spPr>
        <p:txBody>
          <a:bodyPr wrap="none" lIns="91440" tIns="45720" rIns="91440" bIns="45720">
            <a:spAutoFit/>
          </a:bodyPr>
          <a:lstStyle/>
          <a:p>
            <a:pPr algn="ctr"/>
            <a:r>
              <a:rPr lang="es-E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Raqueta</a:t>
            </a:r>
          </a:p>
        </p:txBody>
      </p:sp>
    </p:spTree>
    <p:extLst>
      <p:ext uri="{BB962C8B-B14F-4D97-AF65-F5344CB8AC3E}">
        <p14:creationId xmlns:p14="http://schemas.microsoft.com/office/powerpoint/2010/main" val="173043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Evolución de las raquetas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3</a:t>
            </a:fld>
            <a:endParaRPr lang="en-US"/>
          </a:p>
        </p:txBody>
      </p:sp>
      <p:pic>
        <p:nvPicPr>
          <p:cNvPr id="1026" name="Picture 2" descr="Juego Gossima. 1891">
            <a:extLst>
              <a:ext uri="{FF2B5EF4-FFF2-40B4-BE49-F238E27FC236}">
                <a16:creationId xmlns:a16="http://schemas.microsoft.com/office/drawing/2014/main" id="{ABD017FB-B26F-495C-A1D4-43BEEDCB5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49" y="1471613"/>
            <a:ext cx="3741293" cy="236458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857E351F-0931-4B3A-A4A6-B3F230C48F94}"/>
              </a:ext>
            </a:extLst>
          </p:cNvPr>
          <p:cNvSpPr txBox="1"/>
          <p:nvPr/>
        </p:nvSpPr>
        <p:spPr>
          <a:xfrm>
            <a:off x="5093494" y="1971585"/>
            <a:ext cx="3228975" cy="1200329"/>
          </a:xfrm>
          <a:prstGeom prst="rect">
            <a:avLst/>
          </a:prstGeom>
          <a:noFill/>
        </p:spPr>
        <p:txBody>
          <a:bodyPr wrap="square" rtlCol="0">
            <a:spAutoFit/>
          </a:bodyPr>
          <a:lstStyle/>
          <a:p>
            <a:r>
              <a:rPr lang="es-MX" dirty="0"/>
              <a:t>- En 1891, John Jaques patento un juego llamado </a:t>
            </a:r>
            <a:r>
              <a:rPr lang="es-MX" dirty="0" err="1"/>
              <a:t>gossima</a:t>
            </a:r>
            <a:r>
              <a:rPr lang="es-MX" dirty="0"/>
              <a:t>. Este juego fue el primero en traer un par de raquetas prefabricadas.</a:t>
            </a:r>
            <a:endParaRPr lang="es-CO" dirty="0"/>
          </a:p>
        </p:txBody>
      </p:sp>
    </p:spTree>
    <p:extLst>
      <p:ext uri="{BB962C8B-B14F-4D97-AF65-F5344CB8AC3E}">
        <p14:creationId xmlns:p14="http://schemas.microsoft.com/office/powerpoint/2010/main" val="272205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Evolución de las raquetas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4</a:t>
            </a:fld>
            <a:endParaRPr lang="en-US"/>
          </a:p>
        </p:txBody>
      </p:sp>
      <p:pic>
        <p:nvPicPr>
          <p:cNvPr id="2052" name="Picture 4" descr="Reglas del Ping-Pong / Tenis de Mesa, Historia y Elementos de Juego">
            <a:extLst>
              <a:ext uri="{FF2B5EF4-FFF2-40B4-BE49-F238E27FC236}">
                <a16:creationId xmlns:a16="http://schemas.microsoft.com/office/drawing/2014/main" id="{68F8C6CF-134D-402B-896B-5C020A5CD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7" y="1671637"/>
            <a:ext cx="3278983" cy="2185988"/>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D9805A36-F4AD-4AEC-9F07-91D4C354C802}"/>
              </a:ext>
            </a:extLst>
          </p:cNvPr>
          <p:cNvSpPr txBox="1"/>
          <p:nvPr/>
        </p:nvSpPr>
        <p:spPr>
          <a:xfrm>
            <a:off x="5014912" y="2100173"/>
            <a:ext cx="3228975" cy="1200329"/>
          </a:xfrm>
          <a:prstGeom prst="rect">
            <a:avLst/>
          </a:prstGeom>
          <a:noFill/>
        </p:spPr>
        <p:txBody>
          <a:bodyPr wrap="square" rtlCol="0">
            <a:spAutoFit/>
          </a:bodyPr>
          <a:lstStyle/>
          <a:p>
            <a:r>
              <a:rPr lang="es-MX" dirty="0"/>
              <a:t>- En 1899 un alumno de 14 años de la Escuela de </a:t>
            </a:r>
            <a:r>
              <a:rPr lang="es-MX" dirty="0" err="1"/>
              <a:t>Satffs</a:t>
            </a:r>
            <a:r>
              <a:rPr lang="es-MX" dirty="0"/>
              <a:t>, inventó una raqueta de mango corto y recubierta de pergamino, </a:t>
            </a:r>
            <a:endParaRPr lang="es-CO" dirty="0"/>
          </a:p>
        </p:txBody>
      </p:sp>
    </p:spTree>
    <p:extLst>
      <p:ext uri="{BB962C8B-B14F-4D97-AF65-F5344CB8AC3E}">
        <p14:creationId xmlns:p14="http://schemas.microsoft.com/office/powerpoint/2010/main" val="125101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Evolución de las raquetas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5</a:t>
            </a:fld>
            <a:endParaRPr lang="en-US"/>
          </a:p>
        </p:txBody>
      </p:sp>
      <p:sp>
        <p:nvSpPr>
          <p:cNvPr id="10" name="CuadroTexto 9">
            <a:extLst>
              <a:ext uri="{FF2B5EF4-FFF2-40B4-BE49-F238E27FC236}">
                <a16:creationId xmlns:a16="http://schemas.microsoft.com/office/drawing/2014/main" id="{D9805A36-F4AD-4AEC-9F07-91D4C354C802}"/>
              </a:ext>
            </a:extLst>
          </p:cNvPr>
          <p:cNvSpPr txBox="1"/>
          <p:nvPr/>
        </p:nvSpPr>
        <p:spPr>
          <a:xfrm>
            <a:off x="4772025" y="1990740"/>
            <a:ext cx="3228975" cy="1754326"/>
          </a:xfrm>
          <a:prstGeom prst="rect">
            <a:avLst/>
          </a:prstGeom>
          <a:noFill/>
        </p:spPr>
        <p:txBody>
          <a:bodyPr wrap="square" rtlCol="0">
            <a:spAutoFit/>
          </a:bodyPr>
          <a:lstStyle/>
          <a:p>
            <a:r>
              <a:rPr lang="es-MX" dirty="0"/>
              <a:t>- En 1901, Frank Bryan patento la primera raqueta recubierta por caucho y goma. Mas adelante se utilizo el aluminio para su fabricación, pero fue un fracaso.</a:t>
            </a:r>
            <a:endParaRPr lang="es-CO" dirty="0"/>
          </a:p>
        </p:txBody>
      </p:sp>
      <p:pic>
        <p:nvPicPr>
          <p:cNvPr id="2" name="Imagen 1">
            <a:extLst>
              <a:ext uri="{FF2B5EF4-FFF2-40B4-BE49-F238E27FC236}">
                <a16:creationId xmlns:a16="http://schemas.microsoft.com/office/drawing/2014/main" id="{151E2B66-7DB7-4F35-BC85-2BEAC5E7D1C0}"/>
              </a:ext>
            </a:extLst>
          </p:cNvPr>
          <p:cNvPicPr>
            <a:picLocks noChangeAspect="1"/>
          </p:cNvPicPr>
          <p:nvPr/>
        </p:nvPicPr>
        <p:blipFill>
          <a:blip r:embed="rId2"/>
          <a:stretch>
            <a:fillRect/>
          </a:stretch>
        </p:blipFill>
        <p:spPr>
          <a:xfrm>
            <a:off x="1452741" y="1332087"/>
            <a:ext cx="2695058" cy="3128962"/>
          </a:xfrm>
          <a:prstGeom prst="rect">
            <a:avLst/>
          </a:prstGeom>
        </p:spPr>
      </p:pic>
    </p:spTree>
    <p:extLst>
      <p:ext uri="{BB962C8B-B14F-4D97-AF65-F5344CB8AC3E}">
        <p14:creationId xmlns:p14="http://schemas.microsoft.com/office/powerpoint/2010/main" val="258316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Evolución de las raquetas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6</a:t>
            </a:fld>
            <a:endParaRPr lang="en-US"/>
          </a:p>
        </p:txBody>
      </p:sp>
      <p:sp>
        <p:nvSpPr>
          <p:cNvPr id="10" name="CuadroTexto 9">
            <a:extLst>
              <a:ext uri="{FF2B5EF4-FFF2-40B4-BE49-F238E27FC236}">
                <a16:creationId xmlns:a16="http://schemas.microsoft.com/office/drawing/2014/main" id="{D9805A36-F4AD-4AEC-9F07-91D4C354C802}"/>
              </a:ext>
            </a:extLst>
          </p:cNvPr>
          <p:cNvSpPr txBox="1"/>
          <p:nvPr/>
        </p:nvSpPr>
        <p:spPr>
          <a:xfrm>
            <a:off x="4772025" y="1867080"/>
            <a:ext cx="3228975" cy="1754326"/>
          </a:xfrm>
          <a:prstGeom prst="rect">
            <a:avLst/>
          </a:prstGeom>
          <a:noFill/>
        </p:spPr>
        <p:txBody>
          <a:bodyPr wrap="square" rtlCol="0">
            <a:spAutoFit/>
          </a:bodyPr>
          <a:lstStyle/>
          <a:p>
            <a:r>
              <a:rPr lang="es-MX" dirty="0"/>
              <a:t>- Ayres y G.G. </a:t>
            </a:r>
            <a:r>
              <a:rPr lang="es-MX" dirty="0" err="1"/>
              <a:t>Bussey</a:t>
            </a:r>
            <a:r>
              <a:rPr lang="es-MX" dirty="0"/>
              <a:t> fabricaron raquetas acordonadas, como las de tenis, en miniatura. Pero tenían el inconveniente de que no ofrecían buen control sobre la pelota</a:t>
            </a:r>
            <a:endParaRPr lang="es-CO" dirty="0"/>
          </a:p>
        </p:txBody>
      </p:sp>
      <p:pic>
        <p:nvPicPr>
          <p:cNvPr id="3074" name="Picture 2" descr="Juego de principios del siglo XX">
            <a:extLst>
              <a:ext uri="{FF2B5EF4-FFF2-40B4-BE49-F238E27FC236}">
                <a16:creationId xmlns:a16="http://schemas.microsoft.com/office/drawing/2014/main" id="{D4215BCF-6D4C-4E8B-A4D5-40460A3C5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7" y="1227586"/>
            <a:ext cx="2146691" cy="298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42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Evolución de las raquetas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7</a:t>
            </a:fld>
            <a:endParaRPr lang="en-US"/>
          </a:p>
        </p:txBody>
      </p:sp>
      <p:pic>
        <p:nvPicPr>
          <p:cNvPr id="5122" name="Picture 2" descr="Historia del Tenis de Mesa – Madrid Ciudad Tenis de Mesa">
            <a:extLst>
              <a:ext uri="{FF2B5EF4-FFF2-40B4-BE49-F238E27FC236}">
                <a16:creationId xmlns:a16="http://schemas.microsoft.com/office/drawing/2014/main" id="{9B038553-896D-4DA4-A3C2-46EE77C9A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381" y="1521619"/>
            <a:ext cx="3539403" cy="23360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AQUETA DE PING PONG FREE PPR 130 / FR 130 INDOOR - Decathlon">
            <a:extLst>
              <a:ext uri="{FF2B5EF4-FFF2-40B4-BE49-F238E27FC236}">
                <a16:creationId xmlns:a16="http://schemas.microsoft.com/office/drawing/2014/main" id="{566CAEB8-472A-4252-8005-551C2E8BB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63" y="1493044"/>
            <a:ext cx="2621756" cy="262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30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Partes de la raqueta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8</a:t>
            </a:fld>
            <a:endParaRPr lang="en-US"/>
          </a:p>
        </p:txBody>
      </p:sp>
      <p:pic>
        <p:nvPicPr>
          <p:cNvPr id="6146" name="Picture 2" descr="El aumento de la demanda de madera y derivados junto con una menor oferta  en origen está produciendo desajustes en el suministro - Madera sostenible  es un periódico digital para la industria">
            <a:extLst>
              <a:ext uri="{FF2B5EF4-FFF2-40B4-BE49-F238E27FC236}">
                <a16:creationId xmlns:a16="http://schemas.microsoft.com/office/drawing/2014/main" id="{290668E4-B863-45FA-91D8-01A327248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479" y="1478755"/>
            <a:ext cx="3897155" cy="238601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AB685B00-57A2-4EA0-82F2-C143E8CB157D}"/>
              </a:ext>
            </a:extLst>
          </p:cNvPr>
          <p:cNvSpPr txBox="1"/>
          <p:nvPr/>
        </p:nvSpPr>
        <p:spPr>
          <a:xfrm>
            <a:off x="620453" y="1571087"/>
            <a:ext cx="3630921" cy="2308324"/>
          </a:xfrm>
          <a:prstGeom prst="rect">
            <a:avLst/>
          </a:prstGeom>
          <a:noFill/>
        </p:spPr>
        <p:txBody>
          <a:bodyPr wrap="square" rtlCol="0">
            <a:spAutoFit/>
          </a:bodyPr>
          <a:lstStyle/>
          <a:p>
            <a:r>
              <a:rPr lang="es-MX" b="1" dirty="0"/>
              <a:t>Madera:</a:t>
            </a:r>
          </a:p>
          <a:p>
            <a:r>
              <a:rPr lang="es-MX" dirty="0"/>
              <a:t>La madera se ubica en la parte central de la raqueta, esta madera se caracteriza por las capas por las que esta compuesta, entre mas capas tenga menor flexibilidad tendrá. Algunos palos de madera suelen tener incluidos fibra de carbono.</a:t>
            </a:r>
            <a:endParaRPr lang="es-CO" dirty="0"/>
          </a:p>
        </p:txBody>
      </p:sp>
    </p:spTree>
    <p:extLst>
      <p:ext uri="{BB962C8B-B14F-4D97-AF65-F5344CB8AC3E}">
        <p14:creationId xmlns:p14="http://schemas.microsoft.com/office/powerpoint/2010/main" val="291180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Partes de la raqueta de ping </a:t>
            </a:r>
            <a:r>
              <a:rPr lang="es-ES" dirty="0" err="1"/>
              <a:t>pong</a:t>
            </a:r>
            <a:endParaRPr lang="es-ES" dirty="0"/>
          </a:p>
        </p:txBody>
      </p:sp>
      <p:sp>
        <p:nvSpPr>
          <p:cNvPr id="6" name="Marcador de fecha 5"/>
          <p:cNvSpPr>
            <a:spLocks noGrp="1"/>
          </p:cNvSpPr>
          <p:nvPr>
            <p:ph type="dt" sz="half" idx="10"/>
          </p:nvPr>
        </p:nvSpPr>
        <p:spPr/>
        <p:txBody>
          <a:bodyPr/>
          <a:lstStyle/>
          <a:p>
            <a:fld id="{29CCA551-3491-C446-A396-93E9063701E6}" type="datetime1">
              <a:rPr lang="es-AR" smtClean="0"/>
              <a:t>27/2/2022</a:t>
            </a:fld>
            <a:endParaRPr lang="en-US" dirty="0"/>
          </a:p>
        </p:txBody>
      </p:sp>
      <p:sp>
        <p:nvSpPr>
          <p:cNvPr id="7" name="Marcador de pie de página 6"/>
          <p:cNvSpPr>
            <a:spLocks noGrp="1"/>
          </p:cNvSpPr>
          <p:nvPr>
            <p:ph type="ftr" sz="quarter" idx="11"/>
          </p:nvPr>
        </p:nvSpPr>
        <p:spPr/>
        <p:txBody>
          <a:bodyPr/>
          <a:lstStyle/>
          <a:p>
            <a:r>
              <a:rPr lang="en-US"/>
              <a:t>Propiedad intelectual de la UNIVERSIDAD PILOTO DE COLOMBIA® - Año 2017</a:t>
            </a:r>
          </a:p>
        </p:txBody>
      </p:sp>
      <p:sp>
        <p:nvSpPr>
          <p:cNvPr id="8" name="Marcador de número de diapositiva 7"/>
          <p:cNvSpPr>
            <a:spLocks noGrp="1"/>
          </p:cNvSpPr>
          <p:nvPr>
            <p:ph type="sldNum" sz="quarter" idx="12"/>
          </p:nvPr>
        </p:nvSpPr>
        <p:spPr/>
        <p:txBody>
          <a:bodyPr/>
          <a:lstStyle/>
          <a:p>
            <a:fld id="{2066355A-084C-D24E-9AD2-7E4FC41EA627}" type="slidenum">
              <a:rPr lang="en-US" smtClean="0"/>
              <a:t>9</a:t>
            </a:fld>
            <a:endParaRPr lang="en-US"/>
          </a:p>
        </p:txBody>
      </p:sp>
      <p:sp>
        <p:nvSpPr>
          <p:cNvPr id="9" name="CuadroTexto 8">
            <a:extLst>
              <a:ext uri="{FF2B5EF4-FFF2-40B4-BE49-F238E27FC236}">
                <a16:creationId xmlns:a16="http://schemas.microsoft.com/office/drawing/2014/main" id="{AB685B00-57A2-4EA0-82F2-C143E8CB157D}"/>
              </a:ext>
            </a:extLst>
          </p:cNvPr>
          <p:cNvSpPr txBox="1"/>
          <p:nvPr/>
        </p:nvSpPr>
        <p:spPr>
          <a:xfrm>
            <a:off x="620453" y="1571087"/>
            <a:ext cx="3630921" cy="2308324"/>
          </a:xfrm>
          <a:prstGeom prst="rect">
            <a:avLst/>
          </a:prstGeom>
          <a:noFill/>
        </p:spPr>
        <p:txBody>
          <a:bodyPr wrap="square" rtlCol="0">
            <a:spAutoFit/>
          </a:bodyPr>
          <a:lstStyle/>
          <a:p>
            <a:r>
              <a:rPr lang="es-MX" b="1" dirty="0"/>
              <a:t>Mango:</a:t>
            </a:r>
          </a:p>
          <a:p>
            <a:r>
              <a:rPr lang="es-MX" dirty="0"/>
              <a:t>- Anatómico (AN): Se adapta perfectamente a la palma de la mano.</a:t>
            </a:r>
          </a:p>
          <a:p>
            <a:r>
              <a:rPr lang="es-MX" dirty="0"/>
              <a:t>- Cóncavo (FL): Es estrecho por el medio y la base es mas ancha.</a:t>
            </a:r>
          </a:p>
          <a:p>
            <a:r>
              <a:rPr lang="es-MX" dirty="0"/>
              <a:t>- Recto (ST): Es completamente recto.</a:t>
            </a:r>
            <a:endParaRPr lang="es-CO" dirty="0"/>
          </a:p>
        </p:txBody>
      </p:sp>
      <p:pic>
        <p:nvPicPr>
          <p:cNvPr id="7170" name="Picture 2" descr="Madera Tenis de Mesa Yasaka Extra 3D | PING PONG PLUS!">
            <a:extLst>
              <a:ext uri="{FF2B5EF4-FFF2-40B4-BE49-F238E27FC236}">
                <a16:creationId xmlns:a16="http://schemas.microsoft.com/office/drawing/2014/main" id="{D6604CBC-D91D-4610-B17B-FE45CED9C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9016" y="1244948"/>
            <a:ext cx="3191321" cy="319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992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224</TotalTime>
  <Words>608</Words>
  <Application>Microsoft Office PowerPoint</Application>
  <PresentationFormat>Presentación en pantalla (16:9)</PresentationFormat>
  <Paragraphs>72</Paragraphs>
  <Slides>15</Slides>
  <Notes>1</Notes>
  <HiddenSlides>0</HiddenSlides>
  <MMClips>0</MMClips>
  <ScaleCrop>false</ScaleCrop>
  <HeadingPairs>
    <vt:vector size="6" baseType="variant">
      <vt:variant>
        <vt:lpstr>Fuentes usadas</vt:lpstr>
      </vt:variant>
      <vt:variant>
        <vt:i4>2</vt:i4>
      </vt:variant>
      <vt:variant>
        <vt:lpstr>Tema</vt:lpstr>
      </vt:variant>
      <vt:variant>
        <vt:i4>3</vt:i4>
      </vt:variant>
      <vt:variant>
        <vt:lpstr>Títulos de diapositiva</vt:lpstr>
      </vt:variant>
      <vt:variant>
        <vt:i4>15</vt:i4>
      </vt:variant>
    </vt:vector>
  </HeadingPairs>
  <TitlesOfParts>
    <vt:vector size="20" baseType="lpstr">
      <vt:lpstr>Arial</vt:lpstr>
      <vt:lpstr>Calibri</vt:lpstr>
      <vt:lpstr>Office Theme</vt:lpstr>
      <vt:lpstr>1_Office Theme</vt:lpstr>
      <vt:lpstr>2_Office Theme</vt:lpstr>
      <vt:lpstr>Raqueta y pelota</vt:lpstr>
      <vt:lpstr>Presentación de PowerPoint</vt:lpstr>
      <vt:lpstr>Evolución de las raquetas de ping pong</vt:lpstr>
      <vt:lpstr>Evolución de las raquetas de ping pong</vt:lpstr>
      <vt:lpstr>Evolución de las raquetas de ping pong</vt:lpstr>
      <vt:lpstr>Evolución de las raquetas de ping pong</vt:lpstr>
      <vt:lpstr>Evolución de las raquetas de ping pong</vt:lpstr>
      <vt:lpstr>Partes de la raqueta de ping pong</vt:lpstr>
      <vt:lpstr>Partes de la raqueta de ping pong</vt:lpstr>
      <vt:lpstr>Partes de la raqueta de ping pong</vt:lpstr>
      <vt:lpstr>Partes de la raqueta de ping pong</vt:lpstr>
      <vt:lpstr>Partes de la raqueta de ping pong</vt:lpstr>
      <vt:lpstr>Medidas de la raqueta</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Trabajo</cp:lastModifiedBy>
  <cp:revision>44</cp:revision>
  <dcterms:created xsi:type="dcterms:W3CDTF">2010-04-12T23:12:02Z</dcterms:created>
  <dcterms:modified xsi:type="dcterms:W3CDTF">2022-02-27T21:30:26Z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