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9" d="100"/>
          <a:sy n="129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A83F-F000-9344-86C7-D4206E112CA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463D-55BB-2949-9D1C-F430B70C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PythonforSASUsers/hpindex" TargetMode="External"/><Relationship Id="rId3" Type="http://schemas.openxmlformats.org/officeDocument/2006/relationships/hyperlink" Target="https://www.kaggle.com/zillow/rent-inde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viationweather.gov/adds/dataserv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dalpozz/creditcardfrau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75" y="561134"/>
            <a:ext cx="7718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Home Prices: Rent is too damn high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600575" y="1443841"/>
            <a:ext cx="625742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Problem statement: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What is the relationship of regional home sale prices on regional housing rents?</a:t>
            </a: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 </a:t>
            </a: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Data: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Helvetica"/>
                <a:ea typeface="Times New Roman"/>
                <a:cs typeface="Times New Roman"/>
              </a:rPr>
              <a:t>Federal Housing Finance Agency House Price Index</a:t>
            </a:r>
            <a:endParaRPr lang="en-US" sz="2400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u="sng" dirty="0" smtClean="0">
                <a:solidFill>
                  <a:srgbClr val="0000FF"/>
                </a:solidFill>
                <a:effectLst/>
                <a:latin typeface="Cambria"/>
                <a:ea typeface="ＭＳ 明朝"/>
                <a:cs typeface="Times New Roman"/>
                <a:hlinkClick r:id="rId2"/>
              </a:rPr>
              <a:t>https://www.kaggle.com/PythonforSASUsers/hpindex</a:t>
            </a: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Zillow rental data by city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u="sng" dirty="0" smtClean="0">
                <a:solidFill>
                  <a:srgbClr val="0000FF"/>
                </a:solidFill>
                <a:effectLst/>
                <a:latin typeface="Cambria"/>
                <a:ea typeface="ＭＳ 明朝"/>
                <a:cs typeface="Times New Roman"/>
                <a:hlinkClick r:id="rId3"/>
              </a:rPr>
              <a:t>https://www.kaggle.com/zillow/rent-index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 </a:t>
            </a: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Hypothesis: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There will be a high correlation between increases in home prices and increases in rental rates, but the degree of correlation will vary across cities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On levels, there will be a very high statistical relationship between home prices and rental rates</a:t>
            </a:r>
            <a:endParaRPr lang="en-US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692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75" y="561134"/>
            <a:ext cx="7718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Airline Delays: Why the wait?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600575" y="1443841"/>
            <a:ext cx="62574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Problem Statement: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Are there weather events at either the origin or destination cities that are good predictors of flight delays</a:t>
            </a: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 </a:t>
            </a:r>
          </a:p>
          <a:p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Data: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NOAA weather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Aviation flight path and delay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u="sng" dirty="0" smtClean="0">
                <a:solidFill>
                  <a:srgbClr val="0000FF"/>
                </a:solidFill>
                <a:effectLst/>
                <a:latin typeface="Cambria"/>
                <a:ea typeface="ＭＳ 明朝"/>
                <a:cs typeface="Times New Roman"/>
                <a:hlinkClick r:id="rId2"/>
              </a:rPr>
              <a:t>https://aviationweather.gov/adds/dataserver</a:t>
            </a: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 </a:t>
            </a:r>
          </a:p>
          <a:p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 </a:t>
            </a: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Hypothesis: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There will be select weather events at either airport that are good predictors of flight delays</a:t>
            </a:r>
            <a:endParaRPr lang="en-US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6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75" y="561134"/>
            <a:ext cx="7718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Fraud: Can you catch the bad guy?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600575" y="1443841"/>
            <a:ext cx="62574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Problem Statement: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Look credit card financial data to help identify fraudulent transactions	</a:t>
            </a: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 </a:t>
            </a:r>
          </a:p>
          <a:p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Data: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Historical data of consumer transaction within an African country with indicator variable of positively identified fraudulent transactions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u="sng" dirty="0" smtClean="0">
                <a:solidFill>
                  <a:srgbClr val="0000FF"/>
                </a:solidFill>
                <a:effectLst/>
                <a:latin typeface="Cambria"/>
                <a:ea typeface="ＭＳ 明朝"/>
                <a:cs typeface="Times New Roman"/>
                <a:hlinkClick r:id="rId2"/>
              </a:rPr>
              <a:t>https://www.kaggle.com/dalpozz/creditcardfraud</a:t>
            </a: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 </a:t>
            </a:r>
          </a:p>
          <a:p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 </a:t>
            </a:r>
          </a:p>
          <a:p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Hypothesis: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There will be discrete transactional variables that will be good predictors of financial fraud</a:t>
            </a:r>
            <a:endParaRPr lang="en-US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12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</Words>
  <Application>Microsoft Macintosh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Katz</dc:creator>
  <cp:lastModifiedBy>Matthew Katz</cp:lastModifiedBy>
  <cp:revision>2</cp:revision>
  <dcterms:created xsi:type="dcterms:W3CDTF">2017-04-10T23:27:23Z</dcterms:created>
  <dcterms:modified xsi:type="dcterms:W3CDTF">2017-04-10T23:32:00Z</dcterms:modified>
</cp:coreProperties>
</file>