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embeddedFontLst>
    <p:embeddedFont>
      <p:font typeface="Architects Daughter" panose="020B0604020202020204" charset="0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mbria" panose="02040503050406030204" pitchFamily="18" charset="0"/>
      <p:regular r:id="rId31"/>
      <p:bold r:id="rId32"/>
      <p:italic r:id="rId33"/>
      <p:boldItalic r:id="rId34"/>
    </p:embeddedFont>
    <p:embeddedFont>
      <p:font typeface="Century Schoolbook" panose="02040604050505020304" pitchFamily="18" charset="0"/>
      <p:regular r:id="rId35"/>
      <p:bold r:id="rId36"/>
      <p:italic r:id="rId37"/>
      <p:boldItalic r:id="rId38"/>
    </p:embeddedFont>
    <p:embeddedFont>
      <p:font typeface="Comic Sans MS" panose="030F0702030302020204" pitchFamily="66" charset="0"/>
      <p:regular r:id="rId39"/>
      <p:bold r:id="rId40"/>
      <p:italic r:id="rId41"/>
      <p:boldItalic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Montserrat" panose="00000500000000000000" pitchFamily="2" charset="0"/>
      <p:regular r:id="rId47"/>
      <p:bold r:id="rId48"/>
      <p:italic r:id="rId49"/>
      <p:boldItalic r:id="rId50"/>
    </p:embeddedFont>
    <p:embeddedFont>
      <p:font typeface="Montserrat ExtraBold" panose="00000900000000000000" pitchFamily="2" charset="0"/>
      <p:bold r:id="rId51"/>
      <p:boldItalic r:id="rId52"/>
    </p:embeddedFont>
    <p:embeddedFont>
      <p:font typeface="Montserrat Light" panose="00000400000000000000" pitchFamily="2" charset="0"/>
      <p:regular r:id="rId53"/>
      <p:bold r:id="rId54"/>
      <p:italic r:id="rId55"/>
      <p:boldItalic r:id="rId56"/>
    </p:embeddedFont>
    <p:embeddedFont>
      <p:font typeface="Tahoma" panose="020B0604030504040204" pitchFamily="34" charset="0"/>
      <p:regular r:id="rId57"/>
      <p:bold r:id="rId58"/>
    </p:embeddedFont>
    <p:embeddedFont>
      <p:font typeface="Trebuchet MS" panose="020B0603020202020204" pitchFamily="34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BEF605-0E58-463E-A471-8F5E7A4CFB97}">
  <a:tblStyle styleId="{0DBEF605-0E58-463E-A471-8F5E7A4CFB97}" styleName="Table_0">
    <a:wholeTbl>
      <a:tcTxStyle b="off" i="off">
        <a:font>
          <a:latin typeface="Century Schoolbook"/>
          <a:ea typeface="Century Schoolbook"/>
          <a:cs typeface="Century Schoolbook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EDE7"/>
          </a:solidFill>
        </a:fill>
      </a:tcStyle>
    </a:wholeTbl>
    <a:band1H>
      <a:tcTxStyle/>
      <a:tcStyle>
        <a:tcBdr/>
        <a:fill>
          <a:solidFill>
            <a:srgbClr val="FFD8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D8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Schoolbook"/>
          <a:ea typeface="Century Schoolbook"/>
          <a:cs typeface="Century Schoolbook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font" Target="fonts/font17.fntdata"/><Relationship Id="rId47" Type="http://schemas.openxmlformats.org/officeDocument/2006/relationships/font" Target="fonts/font22.fntdata"/><Relationship Id="rId50" Type="http://schemas.openxmlformats.org/officeDocument/2006/relationships/font" Target="fonts/font25.fntdata"/><Relationship Id="rId55" Type="http://schemas.openxmlformats.org/officeDocument/2006/relationships/font" Target="fonts/font30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font" Target="fonts/font20.fntdata"/><Relationship Id="rId53" Type="http://schemas.openxmlformats.org/officeDocument/2006/relationships/font" Target="fonts/font28.fntdata"/><Relationship Id="rId58" Type="http://schemas.openxmlformats.org/officeDocument/2006/relationships/font" Target="fonts/font33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3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font" Target="fonts/font18.fntdata"/><Relationship Id="rId48" Type="http://schemas.openxmlformats.org/officeDocument/2006/relationships/font" Target="fonts/font23.fntdata"/><Relationship Id="rId56" Type="http://schemas.openxmlformats.org/officeDocument/2006/relationships/font" Target="fonts/font31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font" Target="fonts/font2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openxmlformats.org/officeDocument/2006/relationships/font" Target="fonts/font21.fntdata"/><Relationship Id="rId59" Type="http://schemas.openxmlformats.org/officeDocument/2006/relationships/font" Target="fonts/font34.fntdata"/><Relationship Id="rId20" Type="http://schemas.openxmlformats.org/officeDocument/2006/relationships/slide" Target="slides/slide19.xml"/><Relationship Id="rId41" Type="http://schemas.openxmlformats.org/officeDocument/2006/relationships/font" Target="fonts/font16.fntdata"/><Relationship Id="rId54" Type="http://schemas.openxmlformats.org/officeDocument/2006/relationships/font" Target="fonts/font29.fntdata"/><Relationship Id="rId62" Type="http://schemas.openxmlformats.org/officeDocument/2006/relationships/font" Target="fonts/font3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49" Type="http://schemas.openxmlformats.org/officeDocument/2006/relationships/font" Target="fonts/font24.fntdata"/><Relationship Id="rId57" Type="http://schemas.openxmlformats.org/officeDocument/2006/relationships/font" Target="fonts/font32.fntdata"/><Relationship Id="rId10" Type="http://schemas.openxmlformats.org/officeDocument/2006/relationships/slide" Target="slides/slide9.xml"/><Relationship Id="rId31" Type="http://schemas.openxmlformats.org/officeDocument/2006/relationships/font" Target="fonts/font6.fntdata"/><Relationship Id="rId44" Type="http://schemas.openxmlformats.org/officeDocument/2006/relationships/font" Target="fonts/font19.fntdata"/><Relationship Id="rId52" Type="http://schemas.openxmlformats.org/officeDocument/2006/relationships/font" Target="fonts/font27.fntdata"/><Relationship Id="rId60" Type="http://schemas.openxmlformats.org/officeDocument/2006/relationships/font" Target="fonts/font35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92150"/>
            <a:ext cx="4552950" cy="3414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912813" y="4341813"/>
            <a:ext cx="5032375" cy="411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50" tIns="46825" rIns="93650" bIns="46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92150"/>
            <a:ext cx="4552950" cy="3414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6" name="Google Shape;766;p6:notes"/>
          <p:cNvSpPr txBox="1">
            <a:spLocks noGrp="1"/>
          </p:cNvSpPr>
          <p:nvPr>
            <p:ph type="body" idx="1"/>
          </p:nvPr>
        </p:nvSpPr>
        <p:spPr>
          <a:xfrm>
            <a:off x="912813" y="4341813"/>
            <a:ext cx="5032375" cy="411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50" tIns="46825" rIns="93650" bIns="46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92150"/>
            <a:ext cx="4552950" cy="3414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3" name="Google Shape;773;p7:notes"/>
          <p:cNvSpPr txBox="1">
            <a:spLocks noGrp="1"/>
          </p:cNvSpPr>
          <p:nvPr>
            <p:ph type="body" idx="1"/>
          </p:nvPr>
        </p:nvSpPr>
        <p:spPr>
          <a:xfrm>
            <a:off x="912813" y="4341813"/>
            <a:ext cx="5032375" cy="411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50" tIns="46825" rIns="93650" bIns="46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92150"/>
            <a:ext cx="4552950" cy="3414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0" name="Google Shape;780;p8:notes"/>
          <p:cNvSpPr txBox="1">
            <a:spLocks noGrp="1"/>
          </p:cNvSpPr>
          <p:nvPr>
            <p:ph type="body" idx="1"/>
          </p:nvPr>
        </p:nvSpPr>
        <p:spPr>
          <a:xfrm>
            <a:off x="912813" y="4341813"/>
            <a:ext cx="5032375" cy="411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50" tIns="46825" rIns="93650" bIns="46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92150"/>
            <a:ext cx="4552950" cy="3414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7" name="Google Shape;807;p9:notes"/>
          <p:cNvSpPr txBox="1">
            <a:spLocks noGrp="1"/>
          </p:cNvSpPr>
          <p:nvPr>
            <p:ph type="body" idx="1"/>
          </p:nvPr>
        </p:nvSpPr>
        <p:spPr>
          <a:xfrm>
            <a:off x="912813" y="4341813"/>
            <a:ext cx="5032375" cy="411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650" tIns="46825" rIns="93650" bIns="46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64646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2"/>
          <p:cNvGrpSpPr/>
          <p:nvPr/>
        </p:nvGrpSpPr>
        <p:grpSpPr>
          <a:xfrm>
            <a:off x="-6" y="-15"/>
            <a:ext cx="2429759" cy="2145665"/>
            <a:chOff x="608719" y="-11"/>
            <a:chExt cx="2429759" cy="1609289"/>
          </a:xfrm>
        </p:grpSpPr>
        <p:sp>
          <p:nvSpPr>
            <p:cNvPr id="15" name="Google Shape;15;p2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2"/>
          <p:cNvSpPr txBox="1">
            <a:spLocks noGrp="1"/>
          </p:cNvSpPr>
          <p:nvPr>
            <p:ph type="ctrTitle"/>
          </p:nvPr>
        </p:nvSpPr>
        <p:spPr>
          <a:xfrm>
            <a:off x="685800" y="2655767"/>
            <a:ext cx="5265000" cy="15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>
            <a:off x="4894945" y="-15"/>
            <a:ext cx="4252453" cy="6862249"/>
            <a:chOff x="4894945" y="-11"/>
            <a:chExt cx="4252453" cy="5146816"/>
          </a:xfrm>
        </p:grpSpPr>
        <p:sp>
          <p:nvSpPr>
            <p:cNvPr id="29" name="Google Shape;29;p2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3;p2"/>
          <p:cNvGrpSpPr/>
          <p:nvPr/>
        </p:nvGrpSpPr>
        <p:grpSpPr>
          <a:xfrm flipH="1">
            <a:off x="-7" y="5146661"/>
            <a:ext cx="2429755" cy="1715573"/>
            <a:chOff x="6714243" y="3860093"/>
            <a:chExt cx="2429755" cy="1286712"/>
          </a:xfrm>
        </p:grpSpPr>
        <p:sp>
          <p:nvSpPr>
            <p:cNvPr id="84" name="Google Shape;84;p2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EA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500;p11"/>
          <p:cNvGrpSpPr/>
          <p:nvPr/>
        </p:nvGrpSpPr>
        <p:grpSpPr>
          <a:xfrm>
            <a:off x="6714243" y="5146661"/>
            <a:ext cx="2429755" cy="1715573"/>
            <a:chOff x="6714243" y="3860093"/>
            <a:chExt cx="2429755" cy="1286712"/>
          </a:xfrm>
        </p:grpSpPr>
        <p:sp>
          <p:nvSpPr>
            <p:cNvPr id="501" name="Google Shape;501;p11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1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1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1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1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1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1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1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1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1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11"/>
          <p:cNvGrpSpPr/>
          <p:nvPr/>
        </p:nvGrpSpPr>
        <p:grpSpPr>
          <a:xfrm>
            <a:off x="892" y="-15"/>
            <a:ext cx="3037586" cy="3003451"/>
            <a:chOff x="892" y="-11"/>
            <a:chExt cx="3037586" cy="2252645"/>
          </a:xfrm>
        </p:grpSpPr>
        <p:sp>
          <p:nvSpPr>
            <p:cNvPr id="514" name="Google Shape;514;p11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1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1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1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1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1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1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1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1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1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7" name="Google Shape;537;p1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ateral pattern">
  <p:cSld name="BLANK_2"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9" name="Google Shape;539;p12"/>
          <p:cNvGrpSpPr/>
          <p:nvPr/>
        </p:nvGrpSpPr>
        <p:grpSpPr>
          <a:xfrm>
            <a:off x="6109812" y="-15"/>
            <a:ext cx="3037586" cy="6862249"/>
            <a:chOff x="6109812" y="-11"/>
            <a:chExt cx="3037586" cy="5146816"/>
          </a:xfrm>
        </p:grpSpPr>
        <p:sp>
          <p:nvSpPr>
            <p:cNvPr id="540" name="Google Shape;540;p12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2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2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2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2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2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2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2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2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2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2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2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2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2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2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2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2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2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2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2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2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2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2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2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2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2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2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2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2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2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2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2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2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2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2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5" name="Google Shape;575;p12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pattern">
  <p:cSld name="BLANK_2_1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13"/>
          <p:cNvGrpSpPr/>
          <p:nvPr/>
        </p:nvGrpSpPr>
        <p:grpSpPr>
          <a:xfrm rot="10800000" flipH="1">
            <a:off x="900" y="5142410"/>
            <a:ext cx="9143992" cy="1715584"/>
            <a:chOff x="900" y="0"/>
            <a:chExt cx="9143992" cy="1286721"/>
          </a:xfrm>
        </p:grpSpPr>
        <p:sp>
          <p:nvSpPr>
            <p:cNvPr id="578" name="Google Shape;578;p13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3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3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3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3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3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3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3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3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3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3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3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3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3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3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3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3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3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3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3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3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3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3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3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3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3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6" name="Google Shape;626;p1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>
  <p:cSld name="TITLE_2"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8" name="Google Shape;628;p14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629" name="Google Shape;629;p14"/>
            <p:cNvCxnSpPr/>
            <p:nvPr/>
          </p:nvCxnSpPr>
          <p:spPr>
            <a:xfrm rot="10800000" flipH="1">
              <a:off x="5130830" y="4175701"/>
              <a:ext cx="4022400" cy="26823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0" name="Google Shape;630;p14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31" name="Google Shape;631;p14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98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6637896" y="3920066"/>
              <a:ext cx="2509944" cy="2933700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17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7010429" y="-8467"/>
              <a:ext cx="2139950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2117">
                <a:alpha val="69800"/>
              </a:srgbClr>
            </a:solidFill>
            <a:ln>
              <a:noFill/>
            </a:ln>
          </p:spPr>
        </p:sp>
        <p:sp>
          <p:nvSpPr>
            <p:cNvPr id="635" name="Google Shape;635;p14"/>
            <p:cNvSpPr/>
            <p:nvPr/>
          </p:nvSpPr>
          <p:spPr>
            <a:xfrm>
              <a:off x="8295776" y="-8467"/>
              <a:ext cx="859028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EF8B67">
                <a:alpha val="69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8077231" y="-8468"/>
              <a:ext cx="1067005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8060297" y="4893733"/>
              <a:ext cx="1092200" cy="1960880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10"/>
              </a:schemeClr>
            </a:solidFill>
            <a:ln>
              <a:noFill/>
            </a:ln>
          </p:spPr>
        </p:sp>
      </p:grpSp>
      <p:sp>
        <p:nvSpPr>
          <p:cNvPr id="639" name="Google Shape;639;p14"/>
          <p:cNvSpPr txBox="1">
            <a:spLocks noGrp="1"/>
          </p:cNvSpPr>
          <p:nvPr>
            <p:ph type="ctrTitle"/>
          </p:nvPr>
        </p:nvSpPr>
        <p:spPr>
          <a:xfrm>
            <a:off x="1130595" y="2404534"/>
            <a:ext cx="5826600" cy="1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1"/>
          </p:nvPr>
        </p:nvSpPr>
        <p:spPr>
          <a:xfrm>
            <a:off x="1130595" y="4050834"/>
            <a:ext cx="5826600" cy="10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 rtl="0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15"/>
          <p:cNvSpPr txBox="1">
            <a:spLocks noGrp="1"/>
          </p:cNvSpPr>
          <p:nvPr>
            <p:ph type="title"/>
          </p:nvPr>
        </p:nvSpPr>
        <p:spPr>
          <a:xfrm>
            <a:off x="755576" y="188640"/>
            <a:ext cx="63477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46" name="Google Shape;646;p15"/>
          <p:cNvSpPr txBox="1">
            <a:spLocks noGrp="1"/>
          </p:cNvSpPr>
          <p:nvPr>
            <p:ph type="body" idx="1"/>
          </p:nvPr>
        </p:nvSpPr>
        <p:spPr>
          <a:xfrm>
            <a:off x="609600" y="4470400"/>
            <a:ext cx="6347700" cy="15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47" name="Google Shape;647;p15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8" name="Google Shape;648;p15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9" name="Google Shape;649;p15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6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16"/>
          <p:cNvSpPr txBox="1">
            <a:spLocks noGrp="1"/>
          </p:cNvSpPr>
          <p:nvPr>
            <p:ph type="body" idx="1"/>
          </p:nvPr>
        </p:nvSpPr>
        <p:spPr>
          <a:xfrm>
            <a:off x="609600" y="2160589"/>
            <a:ext cx="30882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◂"/>
              <a:defRPr sz="1800"/>
            </a:lvl1pPr>
            <a:lvl2pPr marL="914400" lvl="1" indent="-309880" algn="l" rtl="0">
              <a:spcBef>
                <a:spcPts val="1000"/>
              </a:spcBef>
              <a:spcAft>
                <a:spcPts val="0"/>
              </a:spcAft>
              <a:buSzPts val="1280"/>
              <a:buChar char="◂"/>
              <a:defRPr sz="1600"/>
            </a:lvl2pPr>
            <a:lvl3pPr marL="1371600" lvl="2" indent="-299719" algn="l" rtl="0">
              <a:spcBef>
                <a:spcPts val="1000"/>
              </a:spcBef>
              <a:spcAft>
                <a:spcPts val="0"/>
              </a:spcAft>
              <a:buSzPts val="1120"/>
              <a:buChar char="◂"/>
              <a:defRPr sz="1400"/>
            </a:lvl3pPr>
            <a:lvl4pPr marL="1828800" lvl="3" indent="-289560" algn="l" rtl="0">
              <a:spcBef>
                <a:spcPts val="1000"/>
              </a:spcBef>
              <a:spcAft>
                <a:spcPts val="0"/>
              </a:spcAft>
              <a:buSzPts val="960"/>
              <a:buChar char="◂"/>
              <a:defRPr sz="1200"/>
            </a:lvl4pPr>
            <a:lvl5pPr marL="2286000" lvl="4" indent="-289560" algn="l" rtl="0">
              <a:spcBef>
                <a:spcPts val="1000"/>
              </a:spcBef>
              <a:spcAft>
                <a:spcPts val="0"/>
              </a:spcAft>
              <a:buSzPts val="960"/>
              <a:buChar char="○"/>
              <a:defRPr sz="1200"/>
            </a:lvl5pPr>
            <a:lvl6pPr marL="2743200" lvl="5" indent="-289560" algn="l" rtl="0">
              <a:spcBef>
                <a:spcPts val="1000"/>
              </a:spcBef>
              <a:spcAft>
                <a:spcPts val="0"/>
              </a:spcAft>
              <a:buSzPts val="960"/>
              <a:buChar char="■"/>
              <a:defRPr sz="1200"/>
            </a:lvl6pPr>
            <a:lvl7pPr marL="3200400" lvl="6" indent="-289560" algn="l" rtl="0">
              <a:spcBef>
                <a:spcPts val="1000"/>
              </a:spcBef>
              <a:spcAft>
                <a:spcPts val="0"/>
              </a:spcAft>
              <a:buSzPts val="960"/>
              <a:buChar char="●"/>
              <a:defRPr sz="1200"/>
            </a:lvl7pPr>
            <a:lvl8pPr marL="3657600" lvl="7" indent="-289559" algn="l" rtl="0">
              <a:spcBef>
                <a:spcPts val="1000"/>
              </a:spcBef>
              <a:spcAft>
                <a:spcPts val="0"/>
              </a:spcAft>
              <a:buSzPts val="960"/>
              <a:buChar char="○"/>
              <a:defRPr sz="1200"/>
            </a:lvl8pPr>
            <a:lvl9pPr marL="4114800" lvl="8" indent="-289559" algn="l" rtl="0">
              <a:spcBef>
                <a:spcPts val="1000"/>
              </a:spcBef>
              <a:spcAft>
                <a:spcPts val="0"/>
              </a:spcAft>
              <a:buSzPts val="960"/>
              <a:buChar char="■"/>
              <a:defRPr sz="1200"/>
            </a:lvl9pPr>
          </a:lstStyle>
          <a:p>
            <a:endParaRPr/>
          </a:p>
        </p:txBody>
      </p:sp>
      <p:sp>
        <p:nvSpPr>
          <p:cNvPr id="653" name="Google Shape;653;p16"/>
          <p:cNvSpPr txBox="1">
            <a:spLocks noGrp="1"/>
          </p:cNvSpPr>
          <p:nvPr>
            <p:ph type="body" idx="2"/>
          </p:nvPr>
        </p:nvSpPr>
        <p:spPr>
          <a:xfrm>
            <a:off x="3869204" y="2160590"/>
            <a:ext cx="30882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◂"/>
              <a:defRPr sz="1800"/>
            </a:lvl1pPr>
            <a:lvl2pPr marL="914400" lvl="1" indent="-309880" algn="l" rtl="0">
              <a:spcBef>
                <a:spcPts val="1000"/>
              </a:spcBef>
              <a:spcAft>
                <a:spcPts val="0"/>
              </a:spcAft>
              <a:buSzPts val="1280"/>
              <a:buChar char="◂"/>
              <a:defRPr sz="1600"/>
            </a:lvl2pPr>
            <a:lvl3pPr marL="1371600" lvl="2" indent="-299719" algn="l" rtl="0">
              <a:spcBef>
                <a:spcPts val="1000"/>
              </a:spcBef>
              <a:spcAft>
                <a:spcPts val="0"/>
              </a:spcAft>
              <a:buSzPts val="1120"/>
              <a:buChar char="◂"/>
              <a:defRPr sz="1400"/>
            </a:lvl3pPr>
            <a:lvl4pPr marL="1828800" lvl="3" indent="-289560" algn="l" rtl="0">
              <a:spcBef>
                <a:spcPts val="1000"/>
              </a:spcBef>
              <a:spcAft>
                <a:spcPts val="0"/>
              </a:spcAft>
              <a:buSzPts val="960"/>
              <a:buChar char="◂"/>
              <a:defRPr sz="1200"/>
            </a:lvl4pPr>
            <a:lvl5pPr marL="2286000" lvl="4" indent="-289560" algn="l" rtl="0">
              <a:spcBef>
                <a:spcPts val="1000"/>
              </a:spcBef>
              <a:spcAft>
                <a:spcPts val="0"/>
              </a:spcAft>
              <a:buSzPts val="960"/>
              <a:buChar char="○"/>
              <a:defRPr sz="1200"/>
            </a:lvl5pPr>
            <a:lvl6pPr marL="2743200" lvl="5" indent="-289560" algn="l" rtl="0">
              <a:spcBef>
                <a:spcPts val="1000"/>
              </a:spcBef>
              <a:spcAft>
                <a:spcPts val="0"/>
              </a:spcAft>
              <a:buSzPts val="960"/>
              <a:buChar char="■"/>
              <a:defRPr sz="1200"/>
            </a:lvl6pPr>
            <a:lvl7pPr marL="3200400" lvl="6" indent="-289560" algn="l" rtl="0">
              <a:spcBef>
                <a:spcPts val="1000"/>
              </a:spcBef>
              <a:spcAft>
                <a:spcPts val="0"/>
              </a:spcAft>
              <a:buSzPts val="960"/>
              <a:buChar char="●"/>
              <a:defRPr sz="1200"/>
            </a:lvl7pPr>
            <a:lvl8pPr marL="3657600" lvl="7" indent="-289559" algn="l" rtl="0">
              <a:spcBef>
                <a:spcPts val="1000"/>
              </a:spcBef>
              <a:spcAft>
                <a:spcPts val="0"/>
              </a:spcAft>
              <a:buSzPts val="960"/>
              <a:buChar char="○"/>
              <a:defRPr sz="1200"/>
            </a:lvl8pPr>
            <a:lvl9pPr marL="4114800" lvl="8" indent="-289559" algn="l" rtl="0">
              <a:spcBef>
                <a:spcPts val="1000"/>
              </a:spcBef>
              <a:spcAft>
                <a:spcPts val="0"/>
              </a:spcAft>
              <a:buSzPts val="960"/>
              <a:buChar char="■"/>
              <a:defRPr sz="1200"/>
            </a:lvl9pPr>
          </a:lstStyle>
          <a:p>
            <a:endParaRPr/>
          </a:p>
        </p:txBody>
      </p:sp>
      <p:sp>
        <p:nvSpPr>
          <p:cNvPr id="654" name="Google Shape;654;p16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5" name="Google Shape;655;p16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6" name="Google Shape;656;p16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SECTION_HEADER">
    <p:bg>
      <p:bgPr>
        <a:solidFill>
          <a:schemeClr val="dk2"/>
        </a:solidFill>
        <a:effectLst/>
      </p:bgPr>
    </p:bg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7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3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59" name="Google Shape;659;p17"/>
          <p:cNvSpPr/>
          <p:nvPr/>
        </p:nvSpPr>
        <p:spPr>
          <a:xfrm>
            <a:off x="276225" y="0"/>
            <a:ext cx="104700" cy="6858000"/>
          </a:xfrm>
          <a:prstGeom prst="rect">
            <a:avLst/>
          </a:prstGeom>
          <a:solidFill>
            <a:srgbClr val="FFD8CC">
              <a:alpha val="35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60" name="Google Shape;660;p17"/>
          <p:cNvSpPr/>
          <p:nvPr/>
        </p:nvSpPr>
        <p:spPr>
          <a:xfrm>
            <a:off x="990600" y="0"/>
            <a:ext cx="182700" cy="6858000"/>
          </a:xfrm>
          <a:prstGeom prst="rect">
            <a:avLst/>
          </a:prstGeom>
          <a:solidFill>
            <a:srgbClr val="FFD8CC">
              <a:alpha val="6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61" name="Google Shape;661;p17"/>
          <p:cNvSpPr/>
          <p:nvPr/>
        </p:nvSpPr>
        <p:spPr>
          <a:xfrm>
            <a:off x="1141413" y="0"/>
            <a:ext cx="23010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62" name="Google Shape;662;p17"/>
          <p:cNvCxnSpPr/>
          <p:nvPr/>
        </p:nvCxnSpPr>
        <p:spPr>
          <a:xfrm>
            <a:off x="106363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>
                <a:alpha val="7294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3" name="Google Shape;663;p17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FEDE7">
                <a:alpha val="8275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4" name="Google Shape;664;p17"/>
          <p:cNvCxnSpPr/>
          <p:nvPr/>
        </p:nvCxnSpPr>
        <p:spPr>
          <a:xfrm>
            <a:off x="854075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5" name="Google Shape;665;p17"/>
          <p:cNvCxnSpPr/>
          <p:nvPr/>
        </p:nvCxnSpPr>
        <p:spPr>
          <a:xfrm>
            <a:off x="1727200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FEC2AC">
                <a:alpha val="8196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6" name="Google Shape;666;p17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7" name="Google Shape;667;p17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68" name="Google Shape;668;p17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69" name="Google Shape;669;p17"/>
          <p:cNvSpPr/>
          <p:nvPr/>
        </p:nvSpPr>
        <p:spPr>
          <a:xfrm>
            <a:off x="1323975" y="4867275"/>
            <a:ext cx="642900" cy="64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0" name="Google Shape;670;p17"/>
          <p:cNvSpPr/>
          <p:nvPr/>
        </p:nvSpPr>
        <p:spPr>
          <a:xfrm>
            <a:off x="1090613" y="5500688"/>
            <a:ext cx="138000" cy="13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1" name="Google Shape;671;p17"/>
          <p:cNvSpPr/>
          <p:nvPr/>
        </p:nvSpPr>
        <p:spPr>
          <a:xfrm>
            <a:off x="1663700" y="5791200"/>
            <a:ext cx="274500" cy="27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2" name="Google Shape;672;p17"/>
          <p:cNvSpPr/>
          <p:nvPr/>
        </p:nvSpPr>
        <p:spPr>
          <a:xfrm>
            <a:off x="1879600" y="4479925"/>
            <a:ext cx="365100" cy="36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73" name="Google Shape;673;p17"/>
          <p:cNvCxnSpPr/>
          <p:nvPr/>
        </p:nvCxnSpPr>
        <p:spPr>
          <a:xfrm>
            <a:off x="9097963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4" name="Google Shape;674;p17"/>
          <p:cNvSpPr txBox="1">
            <a:spLocks noGrp="1"/>
          </p:cNvSpPr>
          <p:nvPr>
            <p:ph type="title"/>
          </p:nvPr>
        </p:nvSpPr>
        <p:spPr>
          <a:xfrm>
            <a:off x="2286000" y="2895600"/>
            <a:ext cx="6172200" cy="20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Schoolbook"/>
              <a:buNone/>
              <a:defRPr sz="3000" b="1" cap="small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75" name="Google Shape;675;p17"/>
          <p:cNvSpPr txBox="1"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>
                <a:solidFill>
                  <a:schemeClr val="lt2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SzPts val="96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SzPts val="952"/>
              <a:buNone/>
              <a:defRPr sz="1400">
                <a:solidFill>
                  <a:schemeClr val="lt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297179" algn="l" rtl="0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76" name="Google Shape;676;p17"/>
          <p:cNvSpPr txBox="1">
            <a:spLocks noGrp="1"/>
          </p:cNvSpPr>
          <p:nvPr>
            <p:ph type="dt" idx="10"/>
          </p:nvPr>
        </p:nvSpPr>
        <p:spPr>
          <a:xfrm rot="5400000">
            <a:off x="7762875" y="1169988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7" name="Google Shape;677;p17"/>
          <p:cNvSpPr txBox="1">
            <a:spLocks noGrp="1"/>
          </p:cNvSpPr>
          <p:nvPr>
            <p:ph type="ftr" idx="11"/>
          </p:nvPr>
        </p:nvSpPr>
        <p:spPr>
          <a:xfrm rot="5400000">
            <a:off x="7077013" y="4178238"/>
            <a:ext cx="36576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8" name="Google Shape;678;p17"/>
          <p:cNvSpPr txBox="1">
            <a:spLocks noGrp="1"/>
          </p:cNvSpPr>
          <p:nvPr>
            <p:ph type="sldNum" idx="12"/>
          </p:nvPr>
        </p:nvSpPr>
        <p:spPr>
          <a:xfrm>
            <a:off x="1339850" y="4929188"/>
            <a:ext cx="6096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81" name="Google Shape;681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467600" cy="48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8610" algn="l" rtl="0">
              <a:spcBef>
                <a:spcPts val="600"/>
              </a:spcBef>
              <a:spcAft>
                <a:spcPts val="0"/>
              </a:spcAft>
              <a:buSzPts val="1260"/>
              <a:buChar char="◂"/>
              <a:defRPr/>
            </a:lvl1pPr>
            <a:lvl2pPr marL="914400" lvl="1" indent="-320040" algn="l" rtl="0">
              <a:spcBef>
                <a:spcPts val="360"/>
              </a:spcBef>
              <a:spcAft>
                <a:spcPts val="0"/>
              </a:spcAft>
              <a:buSzPts val="1440"/>
              <a:buChar char="◂"/>
              <a:defRPr/>
            </a:lvl2pPr>
            <a:lvl3pPr marL="1371600" lvl="2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◂"/>
              <a:defRPr/>
            </a:lvl3pPr>
            <a:lvl4pPr marL="1828800" lvl="3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◂"/>
              <a:defRPr/>
            </a:lvl4pPr>
            <a:lvl5pPr marL="2286000" lvl="4" indent="-306323" algn="l" rtl="0">
              <a:spcBef>
                <a:spcPts val="360"/>
              </a:spcBef>
              <a:spcAft>
                <a:spcPts val="0"/>
              </a:spcAft>
              <a:buSzPts val="1224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297179" algn="l" rtl="0"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82" name="Google Shape;682;p18"/>
          <p:cNvSpPr txBox="1">
            <a:spLocks noGrp="1"/>
          </p:cNvSpPr>
          <p:nvPr>
            <p:ph type="dt" idx="10"/>
          </p:nvPr>
        </p:nvSpPr>
        <p:spPr>
          <a:xfrm rot="5400000">
            <a:off x="7588913" y="1081888"/>
            <a:ext cx="20115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3" name="Google Shape;683;p18"/>
          <p:cNvSpPr txBox="1">
            <a:spLocks noGrp="1"/>
          </p:cNvSpPr>
          <p:nvPr>
            <p:ph type="sldNum" idx="12"/>
          </p:nvPr>
        </p:nvSpPr>
        <p:spPr>
          <a:xfrm>
            <a:off x="8129588" y="5734050"/>
            <a:ext cx="609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400" b="1" i="0" u="none" strike="noStrike" cap="none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684" name="Google Shape;684;p18"/>
          <p:cNvSpPr txBox="1">
            <a:spLocks noGrp="1"/>
          </p:cNvSpPr>
          <p:nvPr>
            <p:ph type="ftr" idx="11"/>
          </p:nvPr>
        </p:nvSpPr>
        <p:spPr>
          <a:xfrm rot="5400000">
            <a:off x="6989776" y="3736988"/>
            <a:ext cx="3200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 1">
  <p:cSld name="TITLE_3"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9"/>
          <p:cNvSpPr/>
          <p:nvPr/>
        </p:nvSpPr>
        <p:spPr>
          <a:xfrm>
            <a:off x="381000" y="0"/>
            <a:ext cx="609600" cy="6858000"/>
          </a:xfrm>
          <a:prstGeom prst="rect">
            <a:avLst/>
          </a:prstGeom>
          <a:solidFill>
            <a:srgbClr val="FEC2AC">
              <a:alpha val="5373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87" name="Google Shape;687;p19"/>
          <p:cNvSpPr/>
          <p:nvPr/>
        </p:nvSpPr>
        <p:spPr>
          <a:xfrm>
            <a:off x="276225" y="0"/>
            <a:ext cx="104700" cy="6858000"/>
          </a:xfrm>
          <a:prstGeom prst="rect">
            <a:avLst/>
          </a:prstGeom>
          <a:solidFill>
            <a:srgbClr val="FFD8CC">
              <a:alpha val="3569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88" name="Google Shape;688;p19"/>
          <p:cNvSpPr/>
          <p:nvPr/>
        </p:nvSpPr>
        <p:spPr>
          <a:xfrm>
            <a:off x="990600" y="0"/>
            <a:ext cx="182700" cy="6858000"/>
          </a:xfrm>
          <a:prstGeom prst="rect">
            <a:avLst/>
          </a:prstGeom>
          <a:solidFill>
            <a:srgbClr val="FFD8CC">
              <a:alpha val="698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89" name="Google Shape;689;p19"/>
          <p:cNvSpPr/>
          <p:nvPr/>
        </p:nvSpPr>
        <p:spPr>
          <a:xfrm>
            <a:off x="1141413" y="0"/>
            <a:ext cx="230100" cy="6858000"/>
          </a:xfrm>
          <a:prstGeom prst="rect">
            <a:avLst/>
          </a:prstGeom>
          <a:solidFill>
            <a:srgbClr val="FFEDE7">
              <a:alpha val="7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90" name="Google Shape;690;p19"/>
          <p:cNvCxnSpPr/>
          <p:nvPr/>
        </p:nvCxnSpPr>
        <p:spPr>
          <a:xfrm>
            <a:off x="106363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>
                <a:alpha val="7294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1" name="Google Shape;691;p19"/>
          <p:cNvCxnSpPr/>
          <p:nvPr/>
        </p:nvCxnSpPr>
        <p:spPr>
          <a:xfrm>
            <a:off x="914400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FEDE7">
                <a:alpha val="8275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2" name="Google Shape;692;p19"/>
          <p:cNvCxnSpPr/>
          <p:nvPr/>
        </p:nvCxnSpPr>
        <p:spPr>
          <a:xfrm>
            <a:off x="854075" y="0"/>
            <a:ext cx="0" cy="6858000"/>
          </a:xfrm>
          <a:prstGeom prst="straightConnector1">
            <a:avLst/>
          </a:prstGeom>
          <a:noFill/>
          <a:ln w="57150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3" name="Google Shape;693;p19"/>
          <p:cNvCxnSpPr/>
          <p:nvPr/>
        </p:nvCxnSpPr>
        <p:spPr>
          <a:xfrm>
            <a:off x="1727200" y="0"/>
            <a:ext cx="0" cy="6858000"/>
          </a:xfrm>
          <a:prstGeom prst="straightConnector1">
            <a:avLst/>
          </a:prstGeom>
          <a:noFill/>
          <a:ln w="28575" cap="flat" cmpd="sng">
            <a:solidFill>
              <a:srgbClr val="FEC2AC">
                <a:alpha val="8196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4" name="Google Shape;694;p19"/>
          <p:cNvCxnSpPr/>
          <p:nvPr/>
        </p:nvCxnSpPr>
        <p:spPr>
          <a:xfrm>
            <a:off x="1066800" y="0"/>
            <a:ext cx="0" cy="6858000"/>
          </a:xfrm>
          <a:prstGeom prst="straightConnector1">
            <a:avLst/>
          </a:prstGeom>
          <a:noFill/>
          <a:ln w="9525" cap="flat" cmpd="sng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5" name="Google Shape;695;p19"/>
          <p:cNvCxnSpPr/>
          <p:nvPr/>
        </p:nvCxnSpPr>
        <p:spPr>
          <a:xfrm>
            <a:off x="9113838" y="0"/>
            <a:ext cx="0" cy="6858000"/>
          </a:xfrm>
          <a:prstGeom prst="straightConnector1">
            <a:avLst/>
          </a:prstGeom>
          <a:noFill/>
          <a:ln w="57150" cap="flat" cmpd="thickThin">
            <a:solidFill>
              <a:srgbClr val="FEC2A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96" name="Google Shape;696;p19"/>
          <p:cNvSpPr/>
          <p:nvPr/>
        </p:nvSpPr>
        <p:spPr>
          <a:xfrm>
            <a:off x="1219200" y="0"/>
            <a:ext cx="76200" cy="6858000"/>
          </a:xfrm>
          <a:prstGeom prst="rect">
            <a:avLst/>
          </a:prstGeom>
          <a:solidFill>
            <a:srgbClr val="FEC2AC">
              <a:alpha val="5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7" name="Google Shape;697;p19"/>
          <p:cNvSpPr/>
          <p:nvPr/>
        </p:nvSpPr>
        <p:spPr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8" name="Google Shape;698;p19"/>
          <p:cNvSpPr/>
          <p:nvPr/>
        </p:nvSpPr>
        <p:spPr>
          <a:xfrm>
            <a:off x="1309688" y="4867275"/>
            <a:ext cx="641400" cy="64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99" name="Google Shape;699;p19"/>
          <p:cNvSpPr/>
          <p:nvPr/>
        </p:nvSpPr>
        <p:spPr>
          <a:xfrm>
            <a:off x="1090613" y="5500688"/>
            <a:ext cx="138000" cy="136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0" name="Google Shape;700;p19"/>
          <p:cNvSpPr/>
          <p:nvPr/>
        </p:nvSpPr>
        <p:spPr>
          <a:xfrm>
            <a:off x="1663700" y="5788025"/>
            <a:ext cx="274500" cy="274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1" name="Google Shape;701;p19"/>
          <p:cNvSpPr/>
          <p:nvPr/>
        </p:nvSpPr>
        <p:spPr>
          <a:xfrm>
            <a:off x="1905000" y="4495800"/>
            <a:ext cx="365100" cy="365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2" name="Google Shape;702;p19"/>
          <p:cNvSpPr txBox="1">
            <a:spLocks noGrp="1"/>
          </p:cNvSpPr>
          <p:nvPr>
            <p:ph type="ctrTitle"/>
          </p:nvPr>
        </p:nvSpPr>
        <p:spPr>
          <a:xfrm>
            <a:off x="2286000" y="3124200"/>
            <a:ext cx="6172200" cy="18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03" name="Google Shape;703;p19"/>
          <p:cNvSpPr txBox="1"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600"/>
              </a:spcBef>
              <a:spcAft>
                <a:spcPts val="0"/>
              </a:spcAft>
              <a:buSzPts val="1260"/>
              <a:buNone/>
              <a:defRPr sz="1800" b="1">
                <a:solidFill>
                  <a:schemeClr val="dk2"/>
                </a:solidFill>
              </a:defRPr>
            </a:lvl1pPr>
            <a:lvl2pPr lvl="1" algn="ctr" rtl="0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2pPr>
            <a:lvl3pPr lvl="2" algn="ctr" rtl="0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3pPr>
            <a:lvl4pPr lvl="3" algn="ctr" rtl="0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4pPr>
            <a:lvl5pPr lvl="4" algn="ctr" rtl="0">
              <a:spcBef>
                <a:spcPts val="360"/>
              </a:spcBef>
              <a:spcAft>
                <a:spcPts val="0"/>
              </a:spcAft>
              <a:buSzPts val="1224"/>
              <a:buNone/>
              <a:defRPr/>
            </a:lvl5pPr>
            <a:lvl6pPr lvl="5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 rtl="0">
              <a:spcBef>
                <a:spcPts val="360"/>
              </a:spcBef>
              <a:spcAft>
                <a:spcPts val="0"/>
              </a:spcAft>
              <a:buSzPts val="1080"/>
              <a:buNone/>
              <a:defRPr/>
            </a:lvl7pPr>
            <a:lvl8pPr lvl="7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19"/>
          <p:cNvSpPr txBox="1">
            <a:spLocks noGrp="1"/>
          </p:cNvSpPr>
          <p:nvPr>
            <p:ph type="dt" idx="10"/>
          </p:nvPr>
        </p:nvSpPr>
        <p:spPr>
          <a:xfrm rot="5400000">
            <a:off x="7764463" y="1174750"/>
            <a:ext cx="2286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19"/>
          <p:cNvSpPr txBox="1">
            <a:spLocks noGrp="1"/>
          </p:cNvSpPr>
          <p:nvPr>
            <p:ph type="ftr" idx="11"/>
          </p:nvPr>
        </p:nvSpPr>
        <p:spPr>
          <a:xfrm rot="5400000">
            <a:off x="7077013" y="4181413"/>
            <a:ext cx="36576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9"/>
          <p:cNvSpPr txBox="1">
            <a:spLocks noGrp="1"/>
          </p:cNvSpPr>
          <p:nvPr>
            <p:ph type="sldNum" idx="12"/>
          </p:nvPr>
        </p:nvSpPr>
        <p:spPr>
          <a:xfrm>
            <a:off x="1325563" y="4929188"/>
            <a:ext cx="6096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A400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ctrTitle"/>
          </p:nvPr>
        </p:nvSpPr>
        <p:spPr>
          <a:xfrm>
            <a:off x="685800" y="2212733"/>
            <a:ext cx="42525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685800" y="3583536"/>
            <a:ext cx="42525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4894945" y="-15"/>
            <a:ext cx="4252453" cy="6862249"/>
            <a:chOff x="4894945" y="-11"/>
            <a:chExt cx="4252453" cy="5146816"/>
          </a:xfrm>
        </p:grpSpPr>
        <p:sp>
          <p:nvSpPr>
            <p:cNvPr id="100" name="Google Shape;100;p3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853869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6109812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6109812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6717668" y="1286669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6717668" y="193002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717668" y="2573381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7325495" y="225260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2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717668" y="3216737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7325495" y="289595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7933352" y="193002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1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7933352" y="257338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8539542" y="16088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6109812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3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6109812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6717668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7325495" y="1930025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6717668" y="225260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7325495" y="257338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9CB9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4"/>
          <p:cNvGrpSpPr/>
          <p:nvPr/>
        </p:nvGrpSpPr>
        <p:grpSpPr>
          <a:xfrm>
            <a:off x="900" y="0"/>
            <a:ext cx="9143992" cy="3419630"/>
            <a:chOff x="900" y="0"/>
            <a:chExt cx="9143992" cy="2564787"/>
          </a:xfrm>
        </p:grpSpPr>
        <p:sp>
          <p:nvSpPr>
            <p:cNvPr id="156" name="Google Shape;156;p4"/>
            <p:cNvSpPr/>
            <p:nvPr/>
          </p:nvSpPr>
          <p:spPr>
            <a:xfrm flipH="1">
              <a:off x="1219296" y="1278075"/>
              <a:ext cx="1214076" cy="1286712"/>
            </a:xfrm>
            <a:custGeom>
              <a:avLst/>
              <a:gdLst/>
              <a:ahLst/>
              <a:cxnLst/>
              <a:rect l="l" t="t" r="r" b="b"/>
              <a:pathLst>
                <a:path w="40799" h="40072" extrusionOk="0">
                  <a:moveTo>
                    <a:pt x="40798" y="0"/>
                  </a:moveTo>
                  <a:lnTo>
                    <a:pt x="1" y="20036"/>
                  </a:lnTo>
                  <a:lnTo>
                    <a:pt x="40798" y="40072"/>
                  </a:lnTo>
                  <a:lnTo>
                    <a:pt x="40798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1222480" y="9650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1834119" y="192138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4"/>
          <p:cNvSpPr txBox="1">
            <a:spLocks noGrp="1"/>
          </p:cNvSpPr>
          <p:nvPr>
            <p:ph type="body" idx="1"/>
          </p:nvPr>
        </p:nvSpPr>
        <p:spPr>
          <a:xfrm>
            <a:off x="2528350" y="2069533"/>
            <a:ext cx="5497800" cy="39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◂"/>
              <a:defRPr sz="3000" i="1"/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Char char="◂"/>
              <a:defRPr sz="3000" i="1"/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208" name="Google Shape;208;p4"/>
          <p:cNvSpPr txBox="1"/>
          <p:nvPr/>
        </p:nvSpPr>
        <p:spPr>
          <a:xfrm>
            <a:off x="1295501" y="2078200"/>
            <a:ext cx="735900" cy="14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6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4"/>
          <p:cNvSpPr txBox="1">
            <a:spLocks noGrp="1"/>
          </p:cNvSpPr>
          <p:nvPr>
            <p:ph type="sldNum" idx="12"/>
          </p:nvPr>
        </p:nvSpPr>
        <p:spPr>
          <a:xfrm>
            <a:off x="8543324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B7B7B7"/>
                </a:solidFill>
              </a:defRPr>
            </a:lvl1pPr>
            <a:lvl2pPr lvl="1">
              <a:buNone/>
              <a:defRPr>
                <a:solidFill>
                  <a:srgbClr val="B7B7B7"/>
                </a:solidFill>
              </a:defRPr>
            </a:lvl2pPr>
            <a:lvl3pPr lvl="2">
              <a:buNone/>
              <a:defRPr>
                <a:solidFill>
                  <a:srgbClr val="B7B7B7"/>
                </a:solidFill>
              </a:defRPr>
            </a:lvl3pPr>
            <a:lvl4pPr lvl="3">
              <a:buNone/>
              <a:defRPr>
                <a:solidFill>
                  <a:srgbClr val="B7B7B7"/>
                </a:solidFill>
              </a:defRPr>
            </a:lvl4pPr>
            <a:lvl5pPr lvl="4">
              <a:buNone/>
              <a:defRPr>
                <a:solidFill>
                  <a:srgbClr val="B7B7B7"/>
                </a:solidFill>
              </a:defRPr>
            </a:lvl5pPr>
            <a:lvl6pPr lvl="5">
              <a:buNone/>
              <a:defRPr>
                <a:solidFill>
                  <a:srgbClr val="B7B7B7"/>
                </a:solidFill>
              </a:defRPr>
            </a:lvl6pPr>
            <a:lvl7pPr lvl="6">
              <a:buNone/>
              <a:defRPr>
                <a:solidFill>
                  <a:srgbClr val="B7B7B7"/>
                </a:solidFill>
              </a:defRPr>
            </a:lvl7pPr>
            <a:lvl8pPr lvl="7">
              <a:buNone/>
              <a:defRPr>
                <a:solidFill>
                  <a:srgbClr val="B7B7B7"/>
                </a:solidFill>
              </a:defRPr>
            </a:lvl8pPr>
            <a:lvl9pPr lvl="8">
              <a:buNone/>
              <a:defRPr>
                <a:solidFill>
                  <a:srgbClr val="B7B7B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5"/>
          <p:cNvGrpSpPr/>
          <p:nvPr/>
        </p:nvGrpSpPr>
        <p:grpSpPr>
          <a:xfrm>
            <a:off x="6714243" y="5146661"/>
            <a:ext cx="2429755" cy="1715573"/>
            <a:chOff x="6714243" y="3860093"/>
            <a:chExt cx="2429755" cy="1286712"/>
          </a:xfrm>
        </p:grpSpPr>
        <p:sp>
          <p:nvSpPr>
            <p:cNvPr id="212" name="Google Shape;212;p5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5"/>
          <p:cNvGrpSpPr/>
          <p:nvPr/>
        </p:nvGrpSpPr>
        <p:grpSpPr>
          <a:xfrm>
            <a:off x="892" y="-15"/>
            <a:ext cx="3037586" cy="3003451"/>
            <a:chOff x="892" y="-11"/>
            <a:chExt cx="3037586" cy="2252645"/>
          </a:xfrm>
        </p:grpSpPr>
        <p:sp>
          <p:nvSpPr>
            <p:cNvPr id="225" name="Google Shape;225;p5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" name="Google Shape;248;p5"/>
          <p:cNvSpPr txBox="1">
            <a:spLocks noGrp="1"/>
          </p:cNvSpPr>
          <p:nvPr>
            <p:ph type="title"/>
          </p:nvPr>
        </p:nvSpPr>
        <p:spPr>
          <a:xfrm>
            <a:off x="1320025" y="1155367"/>
            <a:ext cx="6455700" cy="8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5"/>
          <p:cNvSpPr txBox="1">
            <a:spLocks noGrp="1"/>
          </p:cNvSpPr>
          <p:nvPr>
            <p:ph type="body" idx="1"/>
          </p:nvPr>
        </p:nvSpPr>
        <p:spPr>
          <a:xfrm>
            <a:off x="1320025" y="2151031"/>
            <a:ext cx="6455700" cy="38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SzPts val="2200"/>
              <a:buChar char="◂"/>
              <a:defRPr/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50" name="Google Shape;250;p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>
            <a:off x="4894945" y="-15"/>
            <a:ext cx="4251603" cy="6862249"/>
            <a:chOff x="4894945" y="-11"/>
            <a:chExt cx="4251603" cy="5146816"/>
          </a:xfrm>
        </p:grpSpPr>
        <p:sp>
          <p:nvSpPr>
            <p:cNvPr id="253" name="Google Shape;253;p6"/>
            <p:cNvSpPr/>
            <p:nvPr/>
          </p:nvSpPr>
          <p:spPr>
            <a:xfrm>
              <a:off x="6108962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6716818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7324645" y="353931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7324645" y="418267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6"/>
            <p:cNvSpPr/>
            <p:nvPr/>
          </p:nvSpPr>
          <p:spPr>
            <a:xfrm>
              <a:off x="7932502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85386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7932502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6"/>
            <p:cNvSpPr/>
            <p:nvPr/>
          </p:nvSpPr>
          <p:spPr>
            <a:xfrm>
              <a:off x="7932502" y="3216737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8538692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610896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6716818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6"/>
            <p:cNvSpPr/>
            <p:nvPr/>
          </p:nvSpPr>
          <p:spPr>
            <a:xfrm>
              <a:off x="7324645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7932502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85386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4894945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6"/>
            <p:cNvSpPr/>
            <p:nvPr/>
          </p:nvSpPr>
          <p:spPr>
            <a:xfrm>
              <a:off x="6108962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550277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7324645" y="3216737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6716818" y="353931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6716818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7932502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7932502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7932502" y="2895958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7932492" y="3538418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610896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6716818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6716818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732464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85386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853869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5502772" y="643313"/>
              <a:ext cx="3643776" cy="3860168"/>
            </a:xfrm>
            <a:custGeom>
              <a:avLst/>
              <a:gdLst/>
              <a:ahLst/>
              <a:cxnLst/>
              <a:rect l="l" t="t" r="r" b="b"/>
              <a:pathLst>
                <a:path w="122449" h="120217" extrusionOk="0">
                  <a:moveTo>
                    <a:pt x="1" y="1"/>
                  </a:moveTo>
                  <a:lnTo>
                    <a:pt x="1" y="120216"/>
                  </a:lnTo>
                  <a:lnTo>
                    <a:pt x="122449" y="601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7324658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7324658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6716831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6716831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7324658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7324658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290;p6"/>
          <p:cNvGrpSpPr/>
          <p:nvPr/>
        </p:nvGrpSpPr>
        <p:grpSpPr>
          <a:xfrm>
            <a:off x="-6" y="-15"/>
            <a:ext cx="2429759" cy="2145665"/>
            <a:chOff x="608719" y="-11"/>
            <a:chExt cx="2429759" cy="1609289"/>
          </a:xfrm>
        </p:grpSpPr>
        <p:sp>
          <p:nvSpPr>
            <p:cNvPr id="291" name="Google Shape;291;p6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6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6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6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6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6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6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6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Google Shape;303;p6"/>
          <p:cNvSpPr txBox="1">
            <a:spLocks noGrp="1"/>
          </p:cNvSpPr>
          <p:nvPr>
            <p:ph type="title"/>
          </p:nvPr>
        </p:nvSpPr>
        <p:spPr>
          <a:xfrm>
            <a:off x="742725" y="2203667"/>
            <a:ext cx="3892200" cy="6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6"/>
          <p:cNvSpPr txBox="1">
            <a:spLocks noGrp="1"/>
          </p:cNvSpPr>
          <p:nvPr>
            <p:ph type="body" idx="1"/>
          </p:nvPr>
        </p:nvSpPr>
        <p:spPr>
          <a:xfrm>
            <a:off x="742725" y="2969639"/>
            <a:ext cx="3892200" cy="29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◂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5" name="Google Shape;305;p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306" name="Google Shape;306;p6"/>
          <p:cNvSpPr/>
          <p:nvPr/>
        </p:nvSpPr>
        <p:spPr>
          <a:xfrm>
            <a:off x="8538692" y="6434658"/>
            <a:ext cx="607856" cy="427740"/>
          </a:xfrm>
          <a:custGeom>
            <a:avLst/>
            <a:gdLst/>
            <a:ahLst/>
            <a:cxnLst/>
            <a:rect l="l" t="t" r="r" b="b"/>
            <a:pathLst>
              <a:path w="20427" h="9991" extrusionOk="0">
                <a:moveTo>
                  <a:pt x="0" y="1"/>
                </a:moveTo>
                <a:lnTo>
                  <a:pt x="0" y="9991"/>
                </a:lnTo>
                <a:lnTo>
                  <a:pt x="20427" y="9991"/>
                </a:lnTo>
                <a:lnTo>
                  <a:pt x="0" y="1"/>
                </a:lnTo>
                <a:close/>
              </a:path>
            </a:pathLst>
          </a:cu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7"/>
          <p:cNvGrpSpPr/>
          <p:nvPr/>
        </p:nvGrpSpPr>
        <p:grpSpPr>
          <a:xfrm>
            <a:off x="892" y="-15"/>
            <a:ext cx="3037586" cy="3003451"/>
            <a:chOff x="892" y="-11"/>
            <a:chExt cx="3037586" cy="2252645"/>
          </a:xfrm>
        </p:grpSpPr>
        <p:sp>
          <p:nvSpPr>
            <p:cNvPr id="309" name="Google Shape;309;p7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7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7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7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7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7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7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7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7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7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7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7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" name="Google Shape;332;p7"/>
          <p:cNvGrpSpPr/>
          <p:nvPr/>
        </p:nvGrpSpPr>
        <p:grpSpPr>
          <a:xfrm>
            <a:off x="6714243" y="5146661"/>
            <a:ext cx="2429755" cy="1715573"/>
            <a:chOff x="6714243" y="3860093"/>
            <a:chExt cx="2429755" cy="1286712"/>
          </a:xfrm>
        </p:grpSpPr>
        <p:sp>
          <p:nvSpPr>
            <p:cNvPr id="333" name="Google Shape;333;p7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7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7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7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7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7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5" name="Google Shape;345;p7"/>
          <p:cNvSpPr txBox="1">
            <a:spLocks noGrp="1"/>
          </p:cNvSpPr>
          <p:nvPr>
            <p:ph type="title"/>
          </p:nvPr>
        </p:nvSpPr>
        <p:spPr>
          <a:xfrm>
            <a:off x="1320025" y="1155367"/>
            <a:ext cx="6455700" cy="8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7"/>
          <p:cNvSpPr txBox="1">
            <a:spLocks noGrp="1"/>
          </p:cNvSpPr>
          <p:nvPr>
            <p:ph type="body" idx="1"/>
          </p:nvPr>
        </p:nvSpPr>
        <p:spPr>
          <a:xfrm>
            <a:off x="1320025" y="2110167"/>
            <a:ext cx="3133500" cy="39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7" name="Google Shape;347;p7"/>
          <p:cNvSpPr txBox="1">
            <a:spLocks noGrp="1"/>
          </p:cNvSpPr>
          <p:nvPr>
            <p:ph type="body" idx="2"/>
          </p:nvPr>
        </p:nvSpPr>
        <p:spPr>
          <a:xfrm>
            <a:off x="4642177" y="2110167"/>
            <a:ext cx="3133500" cy="39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8" name="Google Shape;348;p7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8"/>
          <p:cNvGrpSpPr/>
          <p:nvPr/>
        </p:nvGrpSpPr>
        <p:grpSpPr>
          <a:xfrm>
            <a:off x="6714243" y="5146661"/>
            <a:ext cx="2429755" cy="1715573"/>
            <a:chOff x="6714243" y="3860093"/>
            <a:chExt cx="2429755" cy="1286712"/>
          </a:xfrm>
        </p:grpSpPr>
        <p:sp>
          <p:nvSpPr>
            <p:cNvPr id="351" name="Google Shape;351;p8"/>
            <p:cNvSpPr/>
            <p:nvPr/>
          </p:nvSpPr>
          <p:spPr>
            <a:xfrm>
              <a:off x="7929952" y="386009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8536142" y="418267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7322095" y="4825993"/>
              <a:ext cx="607886" cy="320811"/>
            </a:xfrm>
            <a:custGeom>
              <a:avLst/>
              <a:gdLst/>
              <a:ahLst/>
              <a:cxnLst/>
              <a:rect l="l" t="t" r="r" b="b"/>
              <a:pathLst>
                <a:path w="20428" h="9991" extrusionOk="0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7929952" y="4503448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8536142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7322095" y="3860093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8536142" y="386009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7929952" y="418267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7322095" y="4503448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7929952" y="4825993"/>
              <a:ext cx="606220" cy="320811"/>
            </a:xfrm>
            <a:custGeom>
              <a:avLst/>
              <a:gdLst/>
              <a:ahLst/>
              <a:cxnLst/>
              <a:rect l="l" t="t" r="r" b="b"/>
              <a:pathLst>
                <a:path w="20372" h="9991" extrusionOk="0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8536142" y="4503448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714243" y="4825993"/>
              <a:ext cx="607856" cy="320811"/>
            </a:xfrm>
            <a:custGeom>
              <a:avLst/>
              <a:gdLst/>
              <a:ahLst/>
              <a:cxnLst/>
              <a:rect l="l" t="t" r="r" b="b"/>
              <a:pathLst>
                <a:path w="20427" h="9991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8"/>
          <p:cNvGrpSpPr/>
          <p:nvPr/>
        </p:nvGrpSpPr>
        <p:grpSpPr>
          <a:xfrm>
            <a:off x="892" y="-15"/>
            <a:ext cx="3037586" cy="3003451"/>
            <a:chOff x="892" y="-11"/>
            <a:chExt cx="3037586" cy="2252645"/>
          </a:xfrm>
        </p:grpSpPr>
        <p:sp>
          <p:nvSpPr>
            <p:cNvPr id="364" name="Google Shape;364;p8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608719" y="965890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1214909" y="1286669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1822766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892" y="965890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608719" y="1286669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892" y="1609246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1214909" y="965890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1214909" y="160924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2430592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" name="Google Shape;387;p8"/>
          <p:cNvSpPr txBox="1">
            <a:spLocks noGrp="1"/>
          </p:cNvSpPr>
          <p:nvPr>
            <p:ph type="title"/>
          </p:nvPr>
        </p:nvSpPr>
        <p:spPr>
          <a:xfrm>
            <a:off x="1320025" y="1155367"/>
            <a:ext cx="6455700" cy="89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8"/>
          <p:cNvSpPr txBox="1">
            <a:spLocks noGrp="1"/>
          </p:cNvSpPr>
          <p:nvPr>
            <p:ph type="body" idx="1"/>
          </p:nvPr>
        </p:nvSpPr>
        <p:spPr>
          <a:xfrm>
            <a:off x="1320025" y="2465433"/>
            <a:ext cx="2080800" cy="35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9" name="Google Shape;389;p8"/>
          <p:cNvSpPr txBox="1">
            <a:spLocks noGrp="1"/>
          </p:cNvSpPr>
          <p:nvPr>
            <p:ph type="body" idx="2"/>
          </p:nvPr>
        </p:nvSpPr>
        <p:spPr>
          <a:xfrm>
            <a:off x="3507463" y="2465433"/>
            <a:ext cx="2080800" cy="35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0" name="Google Shape;390;p8"/>
          <p:cNvSpPr txBox="1">
            <a:spLocks noGrp="1"/>
          </p:cNvSpPr>
          <p:nvPr>
            <p:ph type="body" idx="3"/>
          </p:nvPr>
        </p:nvSpPr>
        <p:spPr>
          <a:xfrm>
            <a:off x="5694901" y="2465433"/>
            <a:ext cx="2080800" cy="35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1" name="Google Shape;391;p8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oogle Shape;393;p9"/>
          <p:cNvGrpSpPr/>
          <p:nvPr/>
        </p:nvGrpSpPr>
        <p:grpSpPr>
          <a:xfrm rot="10800000" flipH="1">
            <a:off x="900" y="5142410"/>
            <a:ext cx="9143992" cy="1715584"/>
            <a:chOff x="900" y="0"/>
            <a:chExt cx="9143992" cy="1286721"/>
          </a:xfrm>
        </p:grpSpPr>
        <p:sp>
          <p:nvSpPr>
            <p:cNvPr id="394" name="Google Shape;394;p9"/>
            <p:cNvSpPr/>
            <p:nvPr/>
          </p:nvSpPr>
          <p:spPr>
            <a:xfrm>
              <a:off x="4878953" y="643320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5488830" y="32254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8536629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670697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4878953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5488830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6097065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670697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7316850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4878953" y="3225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5488830" y="64332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7926751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8536629" y="321640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6097065" y="32254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670696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487895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5488830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6097065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8534993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7926757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7925909" y="32164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900" y="643324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610793" y="322545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3658671" y="863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1828968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4266922" y="32164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900" y="0"/>
              <a:ext cx="609899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610793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1219044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182896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2438861" y="0"/>
              <a:ext cx="609929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900" y="3225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610793" y="643324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3048778" y="863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3658671" y="321642"/>
              <a:ext cx="608257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219044" y="322545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4266922" y="863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900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610793" y="0"/>
              <a:ext cx="608257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1219044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4266958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3657035" y="0"/>
              <a:ext cx="609899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3048784" y="0"/>
              <a:ext cx="608257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438861" y="0"/>
              <a:ext cx="609929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3047936" y="321645"/>
              <a:ext cx="609899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" name="Google Shape;442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2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43" name="Google Shape;443;p9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10"/>
          <p:cNvGrpSpPr/>
          <p:nvPr/>
        </p:nvGrpSpPr>
        <p:grpSpPr>
          <a:xfrm>
            <a:off x="4283712" y="5142251"/>
            <a:ext cx="4860278" cy="1715597"/>
            <a:chOff x="4283712" y="3856784"/>
            <a:chExt cx="4860278" cy="1286730"/>
          </a:xfrm>
        </p:grpSpPr>
        <p:sp>
          <p:nvSpPr>
            <p:cNvPr id="446" name="Google Shape;446;p10"/>
            <p:cNvSpPr/>
            <p:nvPr/>
          </p:nvSpPr>
          <p:spPr>
            <a:xfrm rot="10800000">
              <a:off x="8536133" y="385678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0"/>
            <p:cNvSpPr/>
            <p:nvPr/>
          </p:nvSpPr>
          <p:spPr>
            <a:xfrm rot="10800000">
              <a:off x="7929943" y="417756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0"/>
            <p:cNvSpPr/>
            <p:nvPr/>
          </p:nvSpPr>
          <p:spPr>
            <a:xfrm rot="10800000">
              <a:off x="4892393" y="4499245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0"/>
            <p:cNvSpPr/>
            <p:nvPr/>
          </p:nvSpPr>
          <p:spPr>
            <a:xfrm rot="10800000">
              <a:off x="8536133" y="4500140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0"/>
            <p:cNvSpPr/>
            <p:nvPr/>
          </p:nvSpPr>
          <p:spPr>
            <a:xfrm rot="10800000">
              <a:off x="7929943" y="4820919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0"/>
            <p:cNvSpPr/>
            <p:nvPr/>
          </p:nvSpPr>
          <p:spPr>
            <a:xfrm rot="10800000">
              <a:off x="7322087" y="450014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0"/>
            <p:cNvSpPr/>
            <p:nvPr/>
          </p:nvSpPr>
          <p:spPr>
            <a:xfrm rot="10800000">
              <a:off x="6714260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0"/>
            <p:cNvSpPr/>
            <p:nvPr/>
          </p:nvSpPr>
          <p:spPr>
            <a:xfrm rot="10800000">
              <a:off x="6106404" y="4500140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0"/>
            <p:cNvSpPr/>
            <p:nvPr/>
          </p:nvSpPr>
          <p:spPr>
            <a:xfrm rot="10800000">
              <a:off x="8536133" y="417756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0"/>
            <p:cNvSpPr/>
            <p:nvPr/>
          </p:nvSpPr>
          <p:spPr>
            <a:xfrm rot="10800000">
              <a:off x="7929943" y="385678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0"/>
            <p:cNvSpPr/>
            <p:nvPr/>
          </p:nvSpPr>
          <p:spPr>
            <a:xfrm rot="10800000">
              <a:off x="5498583" y="4499245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0"/>
            <p:cNvSpPr/>
            <p:nvPr/>
          </p:nvSpPr>
          <p:spPr>
            <a:xfrm rot="10800000">
              <a:off x="4892393" y="4178466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0"/>
            <p:cNvSpPr/>
            <p:nvPr/>
          </p:nvSpPr>
          <p:spPr>
            <a:xfrm rot="10800000">
              <a:off x="7321266" y="418392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0"/>
            <p:cNvSpPr/>
            <p:nvPr/>
          </p:nvSpPr>
          <p:spPr>
            <a:xfrm rot="10800000">
              <a:off x="8536133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0"/>
            <p:cNvSpPr/>
            <p:nvPr/>
          </p:nvSpPr>
          <p:spPr>
            <a:xfrm rot="10800000">
              <a:off x="7929943" y="4500140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0"/>
            <p:cNvSpPr/>
            <p:nvPr/>
          </p:nvSpPr>
          <p:spPr>
            <a:xfrm rot="10800000">
              <a:off x="7322087" y="4820919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0"/>
            <p:cNvSpPr/>
            <p:nvPr/>
          </p:nvSpPr>
          <p:spPr>
            <a:xfrm rot="10800000">
              <a:off x="4284531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0"/>
            <p:cNvSpPr/>
            <p:nvPr/>
          </p:nvSpPr>
          <p:spPr>
            <a:xfrm rot="10800000">
              <a:off x="4892387" y="4820919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0"/>
            <p:cNvSpPr/>
            <p:nvPr/>
          </p:nvSpPr>
          <p:spPr>
            <a:xfrm rot="10800000">
              <a:off x="5500214" y="4820919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0"/>
            <p:cNvSpPr/>
            <p:nvPr/>
          </p:nvSpPr>
          <p:spPr>
            <a:xfrm rot="10800000">
              <a:off x="6106404" y="4820919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0"/>
            <p:cNvSpPr/>
            <p:nvPr/>
          </p:nvSpPr>
          <p:spPr>
            <a:xfrm rot="10800000" flipH="1">
              <a:off x="6713429" y="418392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0"/>
            <p:cNvSpPr/>
            <p:nvPr/>
          </p:nvSpPr>
          <p:spPr>
            <a:xfrm rot="10800000">
              <a:off x="4283712" y="4500126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8" name="Google Shape;468;p10"/>
          <p:cNvSpPr txBox="1">
            <a:spLocks noGrp="1"/>
          </p:cNvSpPr>
          <p:nvPr>
            <p:ph type="body" idx="1"/>
          </p:nvPr>
        </p:nvSpPr>
        <p:spPr>
          <a:xfrm>
            <a:off x="457200" y="5468667"/>
            <a:ext cx="35397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>
            <a:endParaRPr/>
          </a:p>
        </p:txBody>
      </p:sp>
      <p:sp>
        <p:nvSpPr>
          <p:cNvPr id="469" name="Google Shape;469;p10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grpSp>
        <p:nvGrpSpPr>
          <p:cNvPr id="470" name="Google Shape;470;p10"/>
          <p:cNvGrpSpPr/>
          <p:nvPr/>
        </p:nvGrpSpPr>
        <p:grpSpPr>
          <a:xfrm>
            <a:off x="892" y="-15"/>
            <a:ext cx="5467280" cy="1716767"/>
            <a:chOff x="892" y="-11"/>
            <a:chExt cx="5467280" cy="1287607"/>
          </a:xfrm>
        </p:grpSpPr>
        <p:sp>
          <p:nvSpPr>
            <p:cNvPr id="471" name="Google Shape;471;p10"/>
            <p:cNvSpPr/>
            <p:nvPr/>
          </p:nvSpPr>
          <p:spPr>
            <a:xfrm>
              <a:off x="892" y="643313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0"/>
            <p:cNvSpPr/>
            <p:nvPr/>
          </p:nvSpPr>
          <p:spPr>
            <a:xfrm>
              <a:off x="608719" y="322534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0"/>
            <p:cNvSpPr/>
            <p:nvPr/>
          </p:nvSpPr>
          <p:spPr>
            <a:xfrm>
              <a:off x="3646269" y="852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0"/>
            <p:cNvSpPr/>
            <p:nvPr/>
          </p:nvSpPr>
          <p:spPr>
            <a:xfrm>
              <a:off x="1822766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0"/>
            <p:cNvSpPr/>
            <p:nvPr/>
          </p:nvSpPr>
          <p:spPr>
            <a:xfrm>
              <a:off x="4252459" y="32163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0"/>
            <p:cNvSpPr/>
            <p:nvPr/>
          </p:nvSpPr>
          <p:spPr>
            <a:xfrm>
              <a:off x="4860316" y="85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0"/>
            <p:cNvSpPr/>
            <p:nvPr/>
          </p:nvSpPr>
          <p:spPr>
            <a:xfrm>
              <a:off x="892" y="-11"/>
              <a:ext cx="607856" cy="643356"/>
            </a:xfrm>
            <a:custGeom>
              <a:avLst/>
              <a:gdLst/>
              <a:ahLst/>
              <a:cxnLst/>
              <a:rect l="l" t="t" r="r" b="b"/>
              <a:pathLst>
                <a:path w="20427" h="20036" extrusionOk="0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0"/>
            <p:cNvSpPr/>
            <p:nvPr/>
          </p:nvSpPr>
          <p:spPr>
            <a:xfrm>
              <a:off x="60871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0"/>
            <p:cNvSpPr/>
            <p:nvPr/>
          </p:nvSpPr>
          <p:spPr>
            <a:xfrm>
              <a:off x="1214909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0"/>
            <p:cNvSpPr/>
            <p:nvPr/>
          </p:nvSpPr>
          <p:spPr>
            <a:xfrm>
              <a:off x="1822766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0"/>
            <p:cNvSpPr/>
            <p:nvPr/>
          </p:nvSpPr>
          <p:spPr>
            <a:xfrm>
              <a:off x="2430592" y="-11"/>
              <a:ext cx="607886" cy="643356"/>
            </a:xfrm>
            <a:custGeom>
              <a:avLst/>
              <a:gdLst/>
              <a:ahLst/>
              <a:cxnLst/>
              <a:rect l="l" t="t" r="r" b="b"/>
              <a:pathLst>
                <a:path w="20428" h="20036" extrusionOk="0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0"/>
            <p:cNvSpPr/>
            <p:nvPr/>
          </p:nvSpPr>
          <p:spPr>
            <a:xfrm>
              <a:off x="892" y="3225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0"/>
            <p:cNvSpPr/>
            <p:nvPr/>
          </p:nvSpPr>
          <p:spPr>
            <a:xfrm>
              <a:off x="608719" y="643313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0"/>
            <p:cNvSpPr/>
            <p:nvPr/>
          </p:nvSpPr>
          <p:spPr>
            <a:xfrm>
              <a:off x="3038442" y="852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0"/>
            <p:cNvSpPr/>
            <p:nvPr/>
          </p:nvSpPr>
          <p:spPr>
            <a:xfrm>
              <a:off x="3646269" y="321631"/>
              <a:ext cx="606220" cy="643388"/>
            </a:xfrm>
            <a:custGeom>
              <a:avLst/>
              <a:gdLst/>
              <a:ahLst/>
              <a:cxnLst/>
              <a:rect l="l" t="t" r="r" b="b"/>
              <a:pathLst>
                <a:path w="20372" h="20037" extrusionOk="0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0"/>
            <p:cNvSpPr/>
            <p:nvPr/>
          </p:nvSpPr>
          <p:spPr>
            <a:xfrm>
              <a:off x="1214909" y="322534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0"/>
            <p:cNvSpPr/>
            <p:nvPr/>
          </p:nvSpPr>
          <p:spPr>
            <a:xfrm>
              <a:off x="4252459" y="852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0"/>
            <p:cNvSpPr/>
            <p:nvPr/>
          </p:nvSpPr>
          <p:spPr>
            <a:xfrm>
              <a:off x="4252459" y="644208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0"/>
            <p:cNvSpPr/>
            <p:nvPr/>
          </p:nvSpPr>
          <p:spPr>
            <a:xfrm>
              <a:off x="1822755" y="64332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0"/>
            <p:cNvSpPr/>
            <p:nvPr/>
          </p:nvSpPr>
          <p:spPr>
            <a:xfrm>
              <a:off x="892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0"/>
            <p:cNvSpPr/>
            <p:nvPr/>
          </p:nvSpPr>
          <p:spPr>
            <a:xfrm>
              <a:off x="608719" y="-11"/>
              <a:ext cx="606220" cy="643356"/>
            </a:xfrm>
            <a:custGeom>
              <a:avLst/>
              <a:gdLst/>
              <a:ahLst/>
              <a:cxnLst/>
              <a:rect l="l" t="t" r="r" b="b"/>
              <a:pathLst>
                <a:path w="20372" h="20036" extrusionOk="0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0"/>
            <p:cNvSpPr/>
            <p:nvPr/>
          </p:nvSpPr>
          <p:spPr>
            <a:xfrm>
              <a:off x="1214909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0"/>
            <p:cNvSpPr/>
            <p:nvPr/>
          </p:nvSpPr>
          <p:spPr>
            <a:xfrm>
              <a:off x="4252495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0"/>
            <p:cNvSpPr/>
            <p:nvPr/>
          </p:nvSpPr>
          <p:spPr>
            <a:xfrm>
              <a:off x="3644639" y="-11"/>
              <a:ext cx="607856" cy="322577"/>
            </a:xfrm>
            <a:custGeom>
              <a:avLst/>
              <a:gdLst/>
              <a:ahLst/>
              <a:cxnLst/>
              <a:rect l="l" t="t" r="r" b="b"/>
              <a:pathLst>
                <a:path w="20427" h="10046" extrusionOk="0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0"/>
            <p:cNvSpPr/>
            <p:nvPr/>
          </p:nvSpPr>
          <p:spPr>
            <a:xfrm>
              <a:off x="3038449" y="-11"/>
              <a:ext cx="606220" cy="322577"/>
            </a:xfrm>
            <a:custGeom>
              <a:avLst/>
              <a:gdLst/>
              <a:ahLst/>
              <a:cxnLst/>
              <a:rect l="l" t="t" r="r" b="b"/>
              <a:pathLst>
                <a:path w="20372" h="10046" extrusionOk="0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0"/>
            <p:cNvSpPr/>
            <p:nvPr/>
          </p:nvSpPr>
          <p:spPr>
            <a:xfrm>
              <a:off x="2430592" y="-11"/>
              <a:ext cx="607886" cy="322577"/>
            </a:xfrm>
            <a:custGeom>
              <a:avLst/>
              <a:gdLst/>
              <a:ahLst/>
              <a:cxnLst/>
              <a:rect l="l" t="t" r="r" b="b"/>
              <a:pathLst>
                <a:path w="20428" h="10046" extrusionOk="0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0"/>
            <p:cNvSpPr/>
            <p:nvPr/>
          </p:nvSpPr>
          <p:spPr>
            <a:xfrm>
              <a:off x="3037603" y="321634"/>
              <a:ext cx="607856" cy="643388"/>
            </a:xfrm>
            <a:custGeom>
              <a:avLst/>
              <a:gdLst/>
              <a:ahLst/>
              <a:cxnLst/>
              <a:rect l="l" t="t" r="r" b="b"/>
              <a:pathLst>
                <a:path w="20427" h="20037" extrusionOk="0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0"/>
            <p:cNvSpPr/>
            <p:nvPr/>
          </p:nvSpPr>
          <p:spPr>
            <a:xfrm flipH="1">
              <a:off x="2430592" y="643321"/>
              <a:ext cx="607886" cy="643388"/>
            </a:xfrm>
            <a:custGeom>
              <a:avLst/>
              <a:gdLst/>
              <a:ahLst/>
              <a:cxnLst/>
              <a:rect l="l" t="t" r="r" b="b"/>
              <a:pathLst>
                <a:path w="20428" h="20037" extrusionOk="0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320025" y="1155367"/>
            <a:ext cx="64557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sz="2400" b="1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sz="2400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320025" y="2151031"/>
            <a:ext cx="6455700" cy="3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36830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3683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sz="2200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0"/>
          <p:cNvSpPr txBox="1">
            <a:spLocks noGrp="1"/>
          </p:cNvSpPr>
          <p:nvPr>
            <p:ph type="body" idx="4294967295"/>
          </p:nvPr>
        </p:nvSpPr>
        <p:spPr>
          <a:xfrm>
            <a:off x="2555875" y="4581525"/>
            <a:ext cx="5472113" cy="201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780"/>
              <a:buFont typeface="Noto Sans Symbols"/>
              <a:buNone/>
            </a:pPr>
            <a:r>
              <a:rPr lang="es-ES" sz="5400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Clase 2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ts val="3780"/>
              <a:buFont typeface="Noto Sans Symbols"/>
              <a:buNone/>
            </a:pPr>
            <a:r>
              <a:rPr lang="es-ES" sz="5400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Recursión</a:t>
            </a:r>
            <a:endParaRPr/>
          </a:p>
        </p:txBody>
      </p:sp>
      <p:pic>
        <p:nvPicPr>
          <p:cNvPr id="712" name="Google Shape;7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2550" y="-18700"/>
            <a:ext cx="3445250" cy="535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20000"/>
          </a:schemeClr>
        </a:solidFill>
        <a:effectLst/>
      </p:bgPr>
    </p:bg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9"/>
          <p:cNvSpPr/>
          <p:nvPr/>
        </p:nvSpPr>
        <p:spPr>
          <a:xfrm>
            <a:off x="358775" y="1390378"/>
            <a:ext cx="536416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Noto Sans Symbols"/>
              <a:buNone/>
            </a:pPr>
            <a:r>
              <a:rPr lang="es-E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 1</a:t>
            </a:r>
            <a:endParaRPr dirty="0"/>
          </a:p>
        </p:txBody>
      </p:sp>
      <p:pic>
        <p:nvPicPr>
          <p:cNvPr id="821" name="Google Shape;821;p29" descr="http://3.bp.blogspot.com/-BPf1HXI4kjk/VUFI53h4TMI/AAAAAAAAALE/4V7ytVtT6aE/s1600/imagen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338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29"/>
          <p:cNvSpPr txBox="1"/>
          <p:nvPr/>
        </p:nvSpPr>
        <p:spPr>
          <a:xfrm>
            <a:off x="107950" y="2217738"/>
            <a:ext cx="8677275" cy="380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5738" marR="0" lvl="0" indent="-185738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Char char="▪"/>
            </a:pPr>
            <a:r>
              <a:rPr lang="es-E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Descargue de Asignaturas:   </a:t>
            </a:r>
            <a:r>
              <a:rPr lang="es-ES" sz="2400" b="1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programaCalculoDeFactorial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el módulo </a:t>
            </a:r>
            <a:r>
              <a:rPr lang="es-ES" sz="2400" b="1" dirty="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factorial</a:t>
            </a:r>
            <a:r>
              <a:rPr lang="es-ES" sz="2400" b="1" dirty="0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parte del programa </a:t>
            </a:r>
            <a:r>
              <a:rPr lang="es-ES" sz="2400" b="1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CalculoDeFactorial</a:t>
            </a:r>
            <a:endParaRPr sz="2400" b="1" dirty="0">
              <a:solidFill>
                <a:srgbClr val="C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-4572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Completar el programa </a:t>
            </a:r>
            <a:r>
              <a:rPr lang="es-ES" sz="2400" b="1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CalculoDeFactorial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para que lea un valor X, invoque a la función </a:t>
            </a:r>
            <a:r>
              <a:rPr lang="es-ES" sz="2400" b="1" dirty="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factorial</a:t>
            </a:r>
            <a:r>
              <a:rPr lang="es-ES" sz="2400" dirty="0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calcular </a:t>
            </a:r>
            <a:r>
              <a:rPr lang="es-ES" sz="24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X!</a:t>
            </a:r>
            <a:r>
              <a:rPr lang="es-ES" sz="2400" baseline="30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muestre el resultado.</a:t>
            </a:r>
            <a:endParaRPr dirty="0"/>
          </a:p>
          <a:p>
            <a:pPr marL="457200" marR="0" lvl="0" indent="-4572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Compilar y ejecutar</a:t>
            </a:r>
            <a:endParaRPr dirty="0"/>
          </a:p>
        </p:txBody>
      </p:sp>
      <p:sp>
        <p:nvSpPr>
          <p:cNvPr id="823" name="Google Shape;823;p29"/>
          <p:cNvSpPr txBox="1"/>
          <p:nvPr/>
        </p:nvSpPr>
        <p:spPr>
          <a:xfrm>
            <a:off x="3238950" y="-96825"/>
            <a:ext cx="5779500" cy="237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808080">
                <a:alpha val="39607"/>
              </a:srgbClr>
            </a:outerShdw>
          </a:effectLst>
        </p:spPr>
        <p:txBody>
          <a:bodyPr spcFirstLastPara="1" wrap="square" lIns="180000" tIns="72000" rIns="180000" bIns="72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Function</a:t>
            </a:r>
            <a:r>
              <a:rPr lang="es-ES" sz="1600" dirty="0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s-ES" sz="1600" b="1" dirty="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factorial</a:t>
            </a:r>
            <a:r>
              <a:rPr lang="es-ES" sz="1600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(x: </a:t>
            </a:r>
            <a:r>
              <a:rPr lang="es-ES" sz="1600" b="1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integer</a:t>
            </a:r>
            <a:r>
              <a:rPr lang="es-ES" sz="1600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): real;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begin</a:t>
            </a:r>
            <a:endParaRPr sz="1600" b="1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s-ES" sz="16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lang="es-E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(x &lt;= 1) </a:t>
            </a:r>
            <a:r>
              <a:rPr lang="es-ES" sz="16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then</a:t>
            </a:r>
            <a:r>
              <a:rPr lang="es-E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factorial:= 1;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s-ES" sz="1600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else</a:t>
            </a:r>
            <a:endParaRPr sz="1600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factorial := x * factorial</a:t>
            </a:r>
            <a:r>
              <a:rPr lang="es-ES" sz="1600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(x-1)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end</a:t>
            </a:r>
            <a:r>
              <a:rPr lang="es-ES" sz="16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20000"/>
          </a:schemeClr>
        </a:solidFill>
        <a:effectLst/>
      </p:bgPr>
    </p:bg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0"/>
          <p:cNvSpPr/>
          <p:nvPr/>
        </p:nvSpPr>
        <p:spPr>
          <a:xfrm>
            <a:off x="2124075" y="309563"/>
            <a:ext cx="536416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Noto Sans Symbols"/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  2</a:t>
            </a:r>
            <a:endParaRPr/>
          </a:p>
        </p:txBody>
      </p:sp>
      <p:pic>
        <p:nvPicPr>
          <p:cNvPr id="829" name="Google Shape;829;p30" descr="http://3.bp.blogspot.com/-BPf1HXI4kjk/VUFI53h4TMI/AAAAAAAAALE/4V7ytVtT6aE/s1600/imagen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338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30"/>
          <p:cNvSpPr txBox="1"/>
          <p:nvPr/>
        </p:nvSpPr>
        <p:spPr>
          <a:xfrm>
            <a:off x="215900" y="1581150"/>
            <a:ext cx="8712200" cy="448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Arial"/>
              <a:buNone/>
            </a:pPr>
            <a:r>
              <a:rPr lang="es-E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Descargar de Asignaturas:   </a:t>
            </a:r>
            <a:r>
              <a:rPr lang="es-ES" sz="2400" b="1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programaCalculoDePotencia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5738" marR="0" lvl="0" indent="-185738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Implementar en el programa </a:t>
            </a:r>
            <a:r>
              <a:rPr lang="es-E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CalculoDePotencia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la función</a:t>
            </a:r>
            <a:r>
              <a:rPr lang="es-ES" sz="2400" dirty="0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s-ES" sz="2400" b="1" dirty="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potencia1.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5738" marR="0" lvl="0" indent="-51625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5738" marR="0" lvl="0" indent="-51625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5738" marR="0" lvl="0" indent="-51625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5738" marR="0" lvl="0" indent="-185738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Invocar a la función </a:t>
            </a:r>
            <a:r>
              <a:rPr lang="es-ES" sz="2400" b="1" dirty="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potencia1</a:t>
            </a:r>
            <a:r>
              <a:rPr lang="es-ES" sz="2400" dirty="0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calcular </a:t>
            </a:r>
            <a:r>
              <a:rPr lang="es-ES" sz="24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r>
              <a:rPr lang="es-ES" sz="2400" baseline="30000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 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</a:t>
            </a:r>
            <a:endParaRPr dirty="0"/>
          </a:p>
          <a:p>
            <a:pPr marL="185738" marR="0" lvl="0" indent="-185738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Compilar y ejecutar. ¿Qué ocurre? ¿Por qué?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30"/>
          <p:cNvSpPr txBox="1"/>
          <p:nvPr/>
        </p:nvSpPr>
        <p:spPr>
          <a:xfrm>
            <a:off x="1944703" y="3211525"/>
            <a:ext cx="6532800" cy="1262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808080">
                <a:alpha val="39607"/>
              </a:srgbClr>
            </a:outerShdw>
          </a:effectLst>
        </p:spPr>
        <p:txBody>
          <a:bodyPr spcFirstLastPara="1" wrap="square" lIns="180000" tIns="72000" rIns="180000" bIns="72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Function</a:t>
            </a:r>
            <a:r>
              <a:rPr lang="es-ES" sz="1800" dirty="0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s-ES" sz="1800" b="1" dirty="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potencia1</a:t>
            </a:r>
            <a:r>
              <a:rPr lang="es-ES" sz="1800" dirty="0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s-ES" sz="1800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s-ES" sz="1800" b="1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x,n</a:t>
            </a:r>
            <a:r>
              <a:rPr lang="es-ES" sz="1800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r>
              <a:rPr lang="es-ES" sz="1800" b="1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integer</a:t>
            </a:r>
            <a:r>
              <a:rPr lang="es-ES" sz="1800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): real;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begin</a:t>
            </a:r>
            <a:endParaRPr sz="1800" b="1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potencia1 := x * potencia1</a:t>
            </a:r>
            <a:r>
              <a:rPr lang="es-ES" sz="1800" b="1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(x,n-1)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end</a:t>
            </a:r>
            <a:r>
              <a:rPr lang="es-ES" sz="1800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20000"/>
          </a:schemeClr>
        </a:solidFill>
        <a:effectLst/>
      </p:bgPr>
    </p:bg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31"/>
          <p:cNvSpPr txBox="1"/>
          <p:nvPr/>
        </p:nvSpPr>
        <p:spPr>
          <a:xfrm>
            <a:off x="269875" y="1016000"/>
            <a:ext cx="8712200" cy="567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5738" marR="0" lvl="0" indent="-185738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Implementar en el programa CalculoDePotencia, la función </a:t>
            </a:r>
            <a:r>
              <a:rPr lang="es-ES" sz="2400" b="1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potencia2.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5738" marR="0" lvl="0" indent="-51625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5738" marR="0" lvl="0" indent="-51625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5738" marR="0" lvl="0" indent="-51625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5738" marR="0" lvl="0" indent="-51625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5738" marR="0" lvl="0" indent="-51625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5738" marR="0" lvl="0" indent="-185738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Invocar a la función </a:t>
            </a:r>
            <a:r>
              <a:rPr lang="es-ES" sz="2400" b="1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potencia2</a:t>
            </a:r>
            <a:r>
              <a:rPr lang="es-ES" sz="2400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calcular </a:t>
            </a:r>
            <a:r>
              <a:rPr lang="es-E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r>
              <a:rPr lang="es-ES" sz="2400" baseline="30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</a:t>
            </a:r>
            <a:endParaRPr/>
          </a:p>
          <a:p>
            <a:pPr marL="185738" marR="0" lvl="0" indent="-185738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Compilar y ejecutar. ¿Qué ocurre? ¿Por qué?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31"/>
          <p:cNvSpPr/>
          <p:nvPr/>
        </p:nvSpPr>
        <p:spPr>
          <a:xfrm>
            <a:off x="2124075" y="309563"/>
            <a:ext cx="536416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Noto Sans Symbols"/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 3</a:t>
            </a:r>
            <a:endParaRPr/>
          </a:p>
        </p:txBody>
      </p:sp>
      <p:pic>
        <p:nvPicPr>
          <p:cNvPr id="838" name="Google Shape;838;p31" descr="http://3.bp.blogspot.com/-BPf1HXI4kjk/VUFI53h4TMI/AAAAAAAAALE/4V7ytVtT6aE/s1600/imagen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338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Google Shape;839;p31"/>
          <p:cNvSpPr txBox="1"/>
          <p:nvPr/>
        </p:nvSpPr>
        <p:spPr>
          <a:xfrm>
            <a:off x="1800225" y="2816225"/>
            <a:ext cx="6011863" cy="25685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808080">
                <a:alpha val="39607"/>
              </a:srgbClr>
            </a:outerShdw>
          </a:effectLst>
        </p:spPr>
        <p:txBody>
          <a:bodyPr spcFirstLastPara="1" wrap="square" lIns="180000" tIns="72000" rIns="180000" bIns="72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Function</a:t>
            </a:r>
            <a:r>
              <a:rPr lang="es-ES" sz="2000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s-ES" sz="2000" b="1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potencia2</a:t>
            </a:r>
            <a:r>
              <a:rPr lang="es-ES" sz="2000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s-E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(x,n: integer): real;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begin</a:t>
            </a:r>
            <a:endParaRPr sz="2000"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if (n = 0) then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potencia2 :=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else</a:t>
            </a:r>
            <a:endParaRPr sz="20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potencia2 := x * potencia2</a:t>
            </a:r>
            <a:r>
              <a:rPr lang="es-E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(x,n)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end</a:t>
            </a:r>
            <a:r>
              <a:rPr lang="es-ES" sz="20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32"/>
          <p:cNvSpPr txBox="1">
            <a:spLocks noGrp="1"/>
          </p:cNvSpPr>
          <p:nvPr>
            <p:ph type="title" idx="4294967295"/>
          </p:nvPr>
        </p:nvSpPr>
        <p:spPr>
          <a:xfrm>
            <a:off x="576263" y="368300"/>
            <a:ext cx="7886700" cy="1093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E65C01"/>
                </a:solidFill>
              </a:rPr>
              <a:t>¿Cómo funciona?</a:t>
            </a:r>
            <a:endParaRPr/>
          </a:p>
        </p:txBody>
      </p:sp>
      <p:cxnSp>
        <p:nvCxnSpPr>
          <p:cNvPr id="845" name="Google Shape;845;p32"/>
          <p:cNvCxnSpPr/>
          <p:nvPr/>
        </p:nvCxnSpPr>
        <p:spPr>
          <a:xfrm rot="10800000">
            <a:off x="7308850" y="3573463"/>
            <a:ext cx="1511300" cy="0"/>
          </a:xfrm>
          <a:prstGeom prst="straightConnector1">
            <a:avLst/>
          </a:prstGeom>
          <a:noFill/>
          <a:ln w="3175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6" name="Google Shape;846;p32"/>
          <p:cNvSpPr txBox="1"/>
          <p:nvPr/>
        </p:nvSpPr>
        <p:spPr>
          <a:xfrm>
            <a:off x="-12" y="2903525"/>
            <a:ext cx="5040300" cy="3954600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 ejemplo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-ES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potencia (x,n:integer): real;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(n = 0) then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potencia:=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else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potencia := x * potencia(x,</a:t>
            </a:r>
            <a:r>
              <a:rPr lang="es-E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n-1)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s-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read (x,n);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write(potencia(x,n))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/>
          </a:p>
        </p:txBody>
      </p:sp>
      <p:grpSp>
        <p:nvGrpSpPr>
          <p:cNvPr id="847" name="Google Shape;847;p32"/>
          <p:cNvGrpSpPr/>
          <p:nvPr/>
        </p:nvGrpSpPr>
        <p:grpSpPr>
          <a:xfrm>
            <a:off x="7410397" y="327029"/>
            <a:ext cx="1519343" cy="1230309"/>
            <a:chOff x="7410107" y="327036"/>
            <a:chExt cx="1519343" cy="1230302"/>
          </a:xfrm>
        </p:grpSpPr>
        <p:sp>
          <p:nvSpPr>
            <p:cNvPr id="848" name="Google Shape;848;p32"/>
            <p:cNvSpPr/>
            <p:nvPr/>
          </p:nvSpPr>
          <p:spPr>
            <a:xfrm rot="-578007">
              <a:off x="7432385" y="447681"/>
              <a:ext cx="1474788" cy="390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>
                  <a:solidFill>
                    <a:srgbClr val="800000"/>
                  </a:solidFill>
                  <a:latin typeface="Calibri"/>
                  <a:ea typeface="Calibri"/>
                  <a:cs typeface="Calibri"/>
                  <a:sym typeface="Calibri"/>
                </a:rPr>
                <a:t>Retorna 8</a:t>
              </a:r>
              <a:endParaRPr/>
            </a:p>
          </p:txBody>
        </p:sp>
        <p:sp>
          <p:nvSpPr>
            <p:cNvPr id="849" name="Google Shape;849;p32"/>
            <p:cNvSpPr/>
            <p:nvPr/>
          </p:nvSpPr>
          <p:spPr>
            <a:xfrm>
              <a:off x="8172450" y="1125538"/>
              <a:ext cx="179388" cy="431800"/>
            </a:xfrm>
            <a:prstGeom prst="upArrow">
              <a:avLst>
                <a:gd name="adj1" fmla="val 50000"/>
                <a:gd name="adj2" fmla="val 36374"/>
              </a:avLst>
            </a:prstGeom>
            <a:solidFill>
              <a:srgbClr val="CC330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50" name="Google Shape;850;p32"/>
          <p:cNvGrpSpPr/>
          <p:nvPr/>
        </p:nvGrpSpPr>
        <p:grpSpPr>
          <a:xfrm>
            <a:off x="4972050" y="1468438"/>
            <a:ext cx="4137025" cy="1204912"/>
            <a:chOff x="4972560" y="1469207"/>
            <a:chExt cx="4135944" cy="1203709"/>
          </a:xfrm>
        </p:grpSpPr>
        <p:sp>
          <p:nvSpPr>
            <p:cNvPr id="851" name="Google Shape;851;p32"/>
            <p:cNvSpPr/>
            <p:nvPr/>
          </p:nvSpPr>
          <p:spPr>
            <a:xfrm>
              <a:off x="4972560" y="1840311"/>
              <a:ext cx="4135944" cy="83260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0060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x= 2    n = 3</a:t>
              </a:r>
              <a:br>
                <a:rPr lang="es-ES" sz="2400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</a:br>
              <a:r>
                <a:rPr lang="es-ES" sz="2400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potencia= 2*potencia(2,2)</a:t>
              </a:r>
              <a:endParaRPr/>
            </a:p>
          </p:txBody>
        </p:sp>
        <p:sp>
          <p:nvSpPr>
            <p:cNvPr id="852" name="Google Shape;852;p32"/>
            <p:cNvSpPr txBox="1"/>
            <p:nvPr/>
          </p:nvSpPr>
          <p:spPr>
            <a:xfrm>
              <a:off x="4972560" y="1469207"/>
              <a:ext cx="1293029" cy="3382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potencia(2,3)</a:t>
              </a:r>
              <a:endParaRPr/>
            </a:p>
          </p:txBody>
        </p:sp>
      </p:grpSp>
      <p:grpSp>
        <p:nvGrpSpPr>
          <p:cNvPr id="853" name="Google Shape;853;p32"/>
          <p:cNvGrpSpPr/>
          <p:nvPr/>
        </p:nvGrpSpPr>
        <p:grpSpPr>
          <a:xfrm>
            <a:off x="5030788" y="2781300"/>
            <a:ext cx="4078287" cy="1204913"/>
            <a:chOff x="5030787" y="2781808"/>
            <a:chExt cx="4078287" cy="1204405"/>
          </a:xfrm>
        </p:grpSpPr>
        <p:sp>
          <p:nvSpPr>
            <p:cNvPr id="854" name="Google Shape;854;p32"/>
            <p:cNvSpPr/>
            <p:nvPr/>
          </p:nvSpPr>
          <p:spPr>
            <a:xfrm>
              <a:off x="5030787" y="3154714"/>
              <a:ext cx="4078287" cy="83149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0060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x=2    n = 2</a:t>
              </a:r>
              <a:br>
                <a:rPr lang="es-ES" sz="2400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</a:br>
              <a:r>
                <a:rPr lang="es-ES" sz="2400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potencia= 2*potencia(2,1)</a:t>
              </a:r>
              <a:endParaRPr/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7200292" y="2781808"/>
              <a:ext cx="252413" cy="611188"/>
            </a:xfrm>
            <a:prstGeom prst="downArrow">
              <a:avLst>
                <a:gd name="adj1" fmla="val 50000"/>
                <a:gd name="adj2" fmla="val 36063"/>
              </a:avLst>
            </a:prstGeom>
            <a:solidFill>
              <a:srgbClr val="333399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56" name="Google Shape;856;p32"/>
            <p:cNvSpPr txBox="1"/>
            <p:nvPr/>
          </p:nvSpPr>
          <p:spPr>
            <a:xfrm>
              <a:off x="5030788" y="2795483"/>
              <a:ext cx="1293367" cy="3384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potencia(2,2)</a:t>
              </a:r>
              <a:endParaRPr/>
            </a:p>
          </p:txBody>
        </p:sp>
      </p:grpSp>
      <p:grpSp>
        <p:nvGrpSpPr>
          <p:cNvPr id="857" name="Google Shape;857;p32"/>
          <p:cNvGrpSpPr/>
          <p:nvPr/>
        </p:nvGrpSpPr>
        <p:grpSpPr>
          <a:xfrm>
            <a:off x="5030788" y="4021138"/>
            <a:ext cx="4078287" cy="1279525"/>
            <a:chOff x="5030788" y="4021488"/>
            <a:chExt cx="4078285" cy="1279720"/>
          </a:xfrm>
        </p:grpSpPr>
        <p:sp>
          <p:nvSpPr>
            <p:cNvPr id="858" name="Google Shape;858;p32"/>
            <p:cNvSpPr/>
            <p:nvPr/>
          </p:nvSpPr>
          <p:spPr>
            <a:xfrm>
              <a:off x="5030788" y="4469231"/>
              <a:ext cx="4078285" cy="831977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0060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x=2    n = 1</a:t>
              </a:r>
              <a:br>
                <a:rPr lang="es-ES" sz="2400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</a:br>
              <a:r>
                <a:rPr lang="es-ES" sz="2400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potencia= 2*potencia(2,0)</a:t>
              </a:r>
              <a:endParaRPr sz="2400" b="1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859" name="Google Shape;859;p32"/>
            <p:cNvSpPr/>
            <p:nvPr/>
          </p:nvSpPr>
          <p:spPr>
            <a:xfrm>
              <a:off x="7236296" y="4021488"/>
              <a:ext cx="252412" cy="576262"/>
            </a:xfrm>
            <a:prstGeom prst="downArrow">
              <a:avLst>
                <a:gd name="adj1" fmla="val 50000"/>
                <a:gd name="adj2" fmla="val 36412"/>
              </a:avLst>
            </a:prstGeom>
            <a:solidFill>
              <a:srgbClr val="333399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60" name="Google Shape;860;p32"/>
            <p:cNvSpPr txBox="1"/>
            <p:nvPr/>
          </p:nvSpPr>
          <p:spPr>
            <a:xfrm>
              <a:off x="5054162" y="4136417"/>
              <a:ext cx="1293813" cy="338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potencia(2,1)</a:t>
              </a:r>
              <a:endParaRPr/>
            </a:p>
          </p:txBody>
        </p:sp>
      </p:grpSp>
      <p:grpSp>
        <p:nvGrpSpPr>
          <p:cNvPr id="861" name="Google Shape;861;p32"/>
          <p:cNvGrpSpPr/>
          <p:nvPr/>
        </p:nvGrpSpPr>
        <p:grpSpPr>
          <a:xfrm>
            <a:off x="5030788" y="5300663"/>
            <a:ext cx="4078287" cy="1189037"/>
            <a:chOff x="5030788" y="5301010"/>
            <a:chExt cx="4078285" cy="1188330"/>
          </a:xfrm>
        </p:grpSpPr>
        <p:sp>
          <p:nvSpPr>
            <p:cNvPr id="862" name="Google Shape;862;p32"/>
            <p:cNvSpPr/>
            <p:nvPr/>
          </p:nvSpPr>
          <p:spPr>
            <a:xfrm>
              <a:off x="5054600" y="5657985"/>
              <a:ext cx="4054473" cy="83135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0060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x=2     n = 0</a:t>
              </a:r>
              <a:br>
                <a:rPr lang="es-ES" sz="2400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</a:br>
              <a:r>
                <a:rPr lang="es-ES" sz="2400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potencia = 1</a:t>
              </a:r>
              <a:endParaRPr/>
            </a:p>
          </p:txBody>
        </p:sp>
        <p:sp>
          <p:nvSpPr>
            <p:cNvPr id="863" name="Google Shape;863;p32"/>
            <p:cNvSpPr txBox="1"/>
            <p:nvPr/>
          </p:nvSpPr>
          <p:spPr>
            <a:xfrm>
              <a:off x="5030788" y="5373216"/>
              <a:ext cx="1292225" cy="338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potencia(2,0)</a:t>
              </a:r>
              <a:endParaRPr/>
            </a:p>
          </p:txBody>
        </p:sp>
        <p:sp>
          <p:nvSpPr>
            <p:cNvPr id="864" name="Google Shape;864;p32"/>
            <p:cNvSpPr/>
            <p:nvPr/>
          </p:nvSpPr>
          <p:spPr>
            <a:xfrm>
              <a:off x="7272300" y="5301010"/>
              <a:ext cx="250825" cy="576262"/>
            </a:xfrm>
            <a:prstGeom prst="downArrow">
              <a:avLst>
                <a:gd name="adj1" fmla="val 50000"/>
                <a:gd name="adj2" fmla="val 36642"/>
              </a:avLst>
            </a:prstGeom>
            <a:solidFill>
              <a:srgbClr val="333399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65" name="Google Shape;865;p32"/>
          <p:cNvSpPr/>
          <p:nvPr/>
        </p:nvSpPr>
        <p:spPr>
          <a:xfrm>
            <a:off x="8531225" y="2246313"/>
            <a:ext cx="8651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ES" sz="2400" b="1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s-ES" sz="24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ES" sz="2400" b="1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grpSp>
        <p:nvGrpSpPr>
          <p:cNvPr id="866" name="Google Shape;866;p32"/>
          <p:cNvGrpSpPr/>
          <p:nvPr/>
        </p:nvGrpSpPr>
        <p:grpSpPr>
          <a:xfrm>
            <a:off x="6875463" y="2205038"/>
            <a:ext cx="1803400" cy="1187450"/>
            <a:chOff x="6875987" y="2204497"/>
            <a:chExt cx="1803831" cy="1188499"/>
          </a:xfrm>
        </p:grpSpPr>
        <p:sp>
          <p:nvSpPr>
            <p:cNvPr id="867" name="Google Shape;867;p32"/>
            <p:cNvSpPr/>
            <p:nvPr/>
          </p:nvSpPr>
          <p:spPr>
            <a:xfrm>
              <a:off x="8172400" y="2783744"/>
              <a:ext cx="264477" cy="609252"/>
            </a:xfrm>
            <a:prstGeom prst="upArrow">
              <a:avLst>
                <a:gd name="adj1" fmla="val 50000"/>
                <a:gd name="adj2" fmla="val 36495"/>
              </a:avLst>
            </a:prstGeom>
            <a:solidFill>
              <a:srgbClr val="CC330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6875987" y="2204497"/>
              <a:ext cx="1803831" cy="4433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B9612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r>
                <a:rPr lang="es-ES" sz="2000" b="1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4</a:t>
              </a:r>
              <a:endParaRPr/>
            </a:p>
          </p:txBody>
        </p:sp>
      </p:grpSp>
      <p:grpSp>
        <p:nvGrpSpPr>
          <p:cNvPr id="869" name="Google Shape;869;p32"/>
          <p:cNvGrpSpPr/>
          <p:nvPr/>
        </p:nvGrpSpPr>
        <p:grpSpPr>
          <a:xfrm>
            <a:off x="6875463" y="3525838"/>
            <a:ext cx="1803400" cy="1063625"/>
            <a:chOff x="6876719" y="3526696"/>
            <a:chExt cx="1802166" cy="1062440"/>
          </a:xfrm>
        </p:grpSpPr>
        <p:sp>
          <p:nvSpPr>
            <p:cNvPr id="870" name="Google Shape;870;p32"/>
            <p:cNvSpPr/>
            <p:nvPr/>
          </p:nvSpPr>
          <p:spPr>
            <a:xfrm>
              <a:off x="6876719" y="3526696"/>
              <a:ext cx="1802166" cy="44241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B9612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r>
                <a:rPr lang="es-ES" sz="2000" b="1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/>
            </a:p>
          </p:txBody>
        </p:sp>
        <p:sp>
          <p:nvSpPr>
            <p:cNvPr id="871" name="Google Shape;871;p32"/>
            <p:cNvSpPr/>
            <p:nvPr/>
          </p:nvSpPr>
          <p:spPr>
            <a:xfrm>
              <a:off x="8206432" y="4003849"/>
              <a:ext cx="255972" cy="585287"/>
            </a:xfrm>
            <a:prstGeom prst="upArrow">
              <a:avLst>
                <a:gd name="adj1" fmla="val 50000"/>
                <a:gd name="adj2" fmla="val 36500"/>
              </a:avLst>
            </a:prstGeom>
            <a:solidFill>
              <a:srgbClr val="CC330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872" name="Google Shape;872;p32"/>
          <p:cNvGrpSpPr/>
          <p:nvPr/>
        </p:nvGrpSpPr>
        <p:grpSpPr>
          <a:xfrm>
            <a:off x="6875463" y="4857750"/>
            <a:ext cx="1803400" cy="1055688"/>
            <a:chOff x="6875981" y="4858872"/>
            <a:chExt cx="1803831" cy="1054404"/>
          </a:xfrm>
        </p:grpSpPr>
        <p:sp>
          <p:nvSpPr>
            <p:cNvPr id="873" name="Google Shape;873;p32"/>
            <p:cNvSpPr/>
            <p:nvPr/>
          </p:nvSpPr>
          <p:spPr>
            <a:xfrm>
              <a:off x="6875981" y="4858872"/>
              <a:ext cx="1803831" cy="44237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B9612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r>
                <a:rPr lang="es-ES" sz="2000" b="1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/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8208404" y="5309035"/>
              <a:ext cx="254000" cy="604241"/>
            </a:xfrm>
            <a:prstGeom prst="upArrow">
              <a:avLst>
                <a:gd name="adj1" fmla="val 50000"/>
                <a:gd name="adj2" fmla="val 36499"/>
              </a:avLst>
            </a:prstGeom>
            <a:solidFill>
              <a:srgbClr val="CC330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875" name="Google Shape;875;p32"/>
          <p:cNvSpPr/>
          <p:nvPr/>
        </p:nvSpPr>
        <p:spPr>
          <a:xfrm>
            <a:off x="8459788" y="3500438"/>
            <a:ext cx="86518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ES" sz="2400" b="1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s-ES" sz="24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ES" sz="2400" b="1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876" name="Google Shape;876;p32"/>
          <p:cNvSpPr/>
          <p:nvPr/>
        </p:nvSpPr>
        <p:spPr>
          <a:xfrm>
            <a:off x="8459788" y="4833938"/>
            <a:ext cx="86518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ES" sz="2400" b="1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s-ES" sz="2400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ES" sz="2400" b="1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20000"/>
          </a:schemeClr>
        </a:solidFill>
        <a:effectLst/>
      </p:bgPr>
    </p:bg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3"/>
          <p:cNvSpPr/>
          <p:nvPr/>
        </p:nvSpPr>
        <p:spPr>
          <a:xfrm>
            <a:off x="2124075" y="309563"/>
            <a:ext cx="536416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Noto Sans Symbols"/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 4</a:t>
            </a:r>
            <a:endParaRPr/>
          </a:p>
        </p:txBody>
      </p:sp>
      <p:pic>
        <p:nvPicPr>
          <p:cNvPr id="882" name="Google Shape;882;p33" descr="http://3.bp.blogspot.com/-BPf1HXI4kjk/VUFI53h4TMI/AAAAAAAAALE/4V7ytVtT6aE/s1600/imagen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338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3" name="Google Shape;883;p33"/>
          <p:cNvSpPr txBox="1"/>
          <p:nvPr/>
        </p:nvSpPr>
        <p:spPr>
          <a:xfrm>
            <a:off x="539750" y="1720850"/>
            <a:ext cx="8208963" cy="493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Char char="•"/>
            </a:pPr>
            <a:r>
              <a:rPr lang="es-E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Descargar de Asignaturas:   </a:t>
            </a:r>
            <a:r>
              <a:rPr lang="es-ES" sz="2400" b="1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programaRecursion</a:t>
            </a:r>
            <a:endParaRPr sz="2400" b="1" dirty="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</a:t>
            </a:r>
            <a:r>
              <a:rPr lang="es-ES" sz="2400" b="1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ProgramaRecursion</a:t>
            </a:r>
            <a:r>
              <a:rPr lang="es-ES" sz="2400" b="1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realice las siguientes actividades:</a:t>
            </a:r>
            <a:endParaRPr sz="2400" b="1" dirty="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Compilar y ejecutar.</a:t>
            </a:r>
            <a:endParaRPr dirty="0"/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Responder: </a:t>
            </a:r>
            <a:endParaRPr dirty="0"/>
          </a:p>
          <a:p>
            <a:pPr marL="1343025" marR="0" lvl="1" indent="-244475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Arial"/>
              <a:buChar char="•"/>
            </a:pPr>
            <a:r>
              <a:rPr lang="es-E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¿Cuál es el caso base en el procedimiento </a:t>
            </a:r>
            <a:r>
              <a:rPr lang="es-ES" sz="2400" b="0" i="0" u="none" strike="noStrike" cap="none" dirty="0" err="1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digitoMaximo</a:t>
            </a:r>
            <a:r>
              <a:rPr lang="es-E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dirty="0"/>
          </a:p>
          <a:p>
            <a:pPr marL="1343025" marR="0" lvl="1" indent="-244475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Arial"/>
              <a:buChar char="•"/>
            </a:pPr>
            <a:r>
              <a:rPr lang="es-E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¿Cómo se acerca al caso base?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34"/>
          <p:cNvSpPr txBox="1">
            <a:spLocks noGrp="1"/>
          </p:cNvSpPr>
          <p:nvPr>
            <p:ph type="title" idx="4294967295"/>
          </p:nvPr>
        </p:nvSpPr>
        <p:spPr>
          <a:xfrm>
            <a:off x="3059063" y="142075"/>
            <a:ext cx="7886700" cy="10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rgbClr val="E65C01"/>
                </a:solidFill>
              </a:rPr>
              <a:t>¿Cómo funciona?</a:t>
            </a:r>
            <a:endParaRPr sz="3200"/>
          </a:p>
        </p:txBody>
      </p:sp>
      <p:sp>
        <p:nvSpPr>
          <p:cNvPr id="889" name="Google Shape;889;p34"/>
          <p:cNvSpPr/>
          <p:nvPr/>
        </p:nvSpPr>
        <p:spPr>
          <a:xfrm>
            <a:off x="323850" y="1968500"/>
            <a:ext cx="2411413" cy="107791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60A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Max = -1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digitoMaximo(132, max)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>
              <a:solidFill>
                <a:srgbClr val="8A700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90" name="Google Shape;890;p34"/>
          <p:cNvSpPr txBox="1"/>
          <p:nvPr/>
        </p:nvSpPr>
        <p:spPr>
          <a:xfrm>
            <a:off x="323850" y="1573213"/>
            <a:ext cx="1025525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Prog. ppal</a:t>
            </a:r>
            <a:endParaRPr/>
          </a:p>
        </p:txBody>
      </p:sp>
      <p:sp>
        <p:nvSpPr>
          <p:cNvPr id="891" name="Google Shape;891;p34"/>
          <p:cNvSpPr/>
          <p:nvPr/>
        </p:nvSpPr>
        <p:spPr>
          <a:xfrm>
            <a:off x="2981325" y="1933575"/>
            <a:ext cx="1866900" cy="1689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60A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 = 132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Max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 i="1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 i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dig = 2 </a:t>
            </a:r>
            <a:endParaRPr/>
          </a:p>
          <a:p>
            <a:pPr marL="0" marR="0" lvl="0" indent="0" algn="l" rtl="0">
              <a:spcBef>
                <a:spcPts val="525"/>
              </a:spcBef>
              <a:spcAft>
                <a:spcPts val="0"/>
              </a:spcAft>
              <a:buNone/>
            </a:pPr>
            <a:endParaRPr sz="1050">
              <a:solidFill>
                <a:srgbClr val="8A700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92" name="Google Shape;892;p34"/>
          <p:cNvSpPr txBox="1"/>
          <p:nvPr/>
        </p:nvSpPr>
        <p:spPr>
          <a:xfrm>
            <a:off x="2906713" y="1536700"/>
            <a:ext cx="197167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digitoMaximo(132, max)</a:t>
            </a:r>
            <a:endParaRPr/>
          </a:p>
        </p:txBody>
      </p:sp>
      <p:sp>
        <p:nvSpPr>
          <p:cNvPr id="893" name="Google Shape;893;p34"/>
          <p:cNvSpPr/>
          <p:nvPr/>
        </p:nvSpPr>
        <p:spPr>
          <a:xfrm>
            <a:off x="5019675" y="1933575"/>
            <a:ext cx="1695450" cy="1689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60A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 = 13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Max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 i="1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 i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dig = 3</a:t>
            </a:r>
            <a:endParaRPr/>
          </a:p>
          <a:p>
            <a:pPr marL="0" marR="0" lvl="0" indent="0" algn="l" rtl="0">
              <a:spcBef>
                <a:spcPts val="525"/>
              </a:spcBef>
              <a:spcAft>
                <a:spcPts val="0"/>
              </a:spcAft>
              <a:buNone/>
            </a:pPr>
            <a:endParaRPr sz="1050">
              <a:solidFill>
                <a:srgbClr val="8A700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94" name="Google Shape;894;p34"/>
          <p:cNvSpPr txBox="1"/>
          <p:nvPr/>
        </p:nvSpPr>
        <p:spPr>
          <a:xfrm>
            <a:off x="4967288" y="1536700"/>
            <a:ext cx="1879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digitoMaximo(13, max)</a:t>
            </a:r>
            <a:endParaRPr/>
          </a:p>
        </p:txBody>
      </p:sp>
      <p:sp>
        <p:nvSpPr>
          <p:cNvPr id="895" name="Google Shape;895;p34"/>
          <p:cNvSpPr/>
          <p:nvPr/>
        </p:nvSpPr>
        <p:spPr>
          <a:xfrm>
            <a:off x="6875463" y="1935163"/>
            <a:ext cx="1697037" cy="1816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60A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 = 1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Max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 i="1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 i="1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dig = 1</a:t>
            </a:r>
            <a:endParaRPr/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400">
              <a:solidFill>
                <a:srgbClr val="8A700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96" name="Google Shape;896;p34"/>
          <p:cNvSpPr txBox="1"/>
          <p:nvPr/>
        </p:nvSpPr>
        <p:spPr>
          <a:xfrm>
            <a:off x="6840538" y="1536700"/>
            <a:ext cx="1789112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digitoMaximo(1, max)</a:t>
            </a:r>
            <a:endParaRPr/>
          </a:p>
        </p:txBody>
      </p:sp>
      <p:cxnSp>
        <p:nvCxnSpPr>
          <p:cNvPr id="897" name="Google Shape;897;p34"/>
          <p:cNvCxnSpPr/>
          <p:nvPr/>
        </p:nvCxnSpPr>
        <p:spPr>
          <a:xfrm rot="10800000">
            <a:off x="5543550" y="2473325"/>
            <a:ext cx="1404938" cy="0"/>
          </a:xfrm>
          <a:prstGeom prst="straightConnector1">
            <a:avLst/>
          </a:prstGeom>
          <a:noFill/>
          <a:ln w="25400" cap="flat" cmpd="sng">
            <a:solidFill>
              <a:srgbClr val="800000"/>
            </a:solidFill>
            <a:prstDash val="lgDash"/>
            <a:round/>
            <a:headEnd type="none" w="sm" len="sm"/>
            <a:tailEnd type="stealth" w="med" len="med"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898" name="Google Shape;898;p34"/>
          <p:cNvCxnSpPr/>
          <p:nvPr/>
        </p:nvCxnSpPr>
        <p:spPr>
          <a:xfrm flipH="1">
            <a:off x="3527425" y="2473325"/>
            <a:ext cx="1549400" cy="34925"/>
          </a:xfrm>
          <a:prstGeom prst="straightConnector1">
            <a:avLst/>
          </a:prstGeom>
          <a:noFill/>
          <a:ln w="25400" cap="flat" cmpd="sng">
            <a:solidFill>
              <a:srgbClr val="800000"/>
            </a:solidFill>
            <a:prstDash val="lgDash"/>
            <a:round/>
            <a:headEnd type="none" w="sm" len="sm"/>
            <a:tailEnd type="stealth" w="med" len="med"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899" name="Google Shape;899;p34"/>
          <p:cNvCxnSpPr>
            <a:endCxn id="900" idx="3"/>
          </p:cNvCxnSpPr>
          <p:nvPr/>
        </p:nvCxnSpPr>
        <p:spPr>
          <a:xfrm rot="10800000">
            <a:off x="1223963" y="2196307"/>
            <a:ext cx="1835100" cy="246000"/>
          </a:xfrm>
          <a:prstGeom prst="straightConnector1">
            <a:avLst/>
          </a:prstGeom>
          <a:noFill/>
          <a:ln w="25400" cap="flat" cmpd="sng">
            <a:solidFill>
              <a:srgbClr val="800000"/>
            </a:solidFill>
            <a:prstDash val="lgDash"/>
            <a:round/>
            <a:headEnd type="none" w="sm" len="sm"/>
            <a:tailEnd type="stealth" w="med" len="med"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900" name="Google Shape;900;p34"/>
          <p:cNvSpPr txBox="1"/>
          <p:nvPr/>
        </p:nvSpPr>
        <p:spPr>
          <a:xfrm>
            <a:off x="935038" y="2011363"/>
            <a:ext cx="288925" cy="369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901" name="Google Shape;901;p34"/>
          <p:cNvSpPr txBox="1"/>
          <p:nvPr/>
        </p:nvSpPr>
        <p:spPr>
          <a:xfrm>
            <a:off x="935038" y="2011363"/>
            <a:ext cx="288925" cy="369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902" name="Google Shape;902;p34"/>
          <p:cNvSpPr/>
          <p:nvPr/>
        </p:nvSpPr>
        <p:spPr>
          <a:xfrm rot="-152658">
            <a:off x="123825" y="4057650"/>
            <a:ext cx="5834063" cy="263048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lang="es-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digitoMaximo(n: integer; var max: integer);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dig: integer;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dig:= n mod 10;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 </a:t>
            </a:r>
            <a:r>
              <a:rPr lang="es-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dig &gt; max ) </a:t>
            </a:r>
            <a:r>
              <a:rPr lang="es-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endParaRPr sz="15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max:= dig;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n:= n div 10;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(n &lt;&gt; 0) then</a:t>
            </a:r>
            <a:endParaRPr sz="15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digitoMaximo(n, max);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s-ES" sz="15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cxnSp>
        <p:nvCxnSpPr>
          <p:cNvPr id="903" name="Google Shape;903;p34"/>
          <p:cNvCxnSpPr>
            <a:stCxn id="891" idx="1"/>
            <a:endCxn id="891" idx="3"/>
          </p:cNvCxnSpPr>
          <p:nvPr/>
        </p:nvCxnSpPr>
        <p:spPr>
          <a:xfrm>
            <a:off x="2981325" y="2778125"/>
            <a:ext cx="1866900" cy="0"/>
          </a:xfrm>
          <a:prstGeom prst="straightConnector1">
            <a:avLst/>
          </a:prstGeom>
          <a:noFill/>
          <a:ln w="12700" cap="flat" cmpd="sng">
            <a:solidFill>
              <a:srgbClr val="33669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4" name="Google Shape;904;p34"/>
          <p:cNvCxnSpPr>
            <a:stCxn id="893" idx="1"/>
            <a:endCxn id="893" idx="3"/>
          </p:cNvCxnSpPr>
          <p:nvPr/>
        </p:nvCxnSpPr>
        <p:spPr>
          <a:xfrm>
            <a:off x="5019675" y="2778125"/>
            <a:ext cx="1695600" cy="0"/>
          </a:xfrm>
          <a:prstGeom prst="straightConnector1">
            <a:avLst/>
          </a:prstGeom>
          <a:noFill/>
          <a:ln w="12700" cap="flat" cmpd="sng">
            <a:solidFill>
              <a:srgbClr val="3366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05" name="Google Shape;905;p34"/>
          <p:cNvSpPr txBox="1"/>
          <p:nvPr/>
        </p:nvSpPr>
        <p:spPr>
          <a:xfrm>
            <a:off x="3343275" y="1952625"/>
            <a:ext cx="576263" cy="3698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906" name="Google Shape;906;p34"/>
          <p:cNvSpPr txBox="1"/>
          <p:nvPr/>
        </p:nvSpPr>
        <p:spPr>
          <a:xfrm>
            <a:off x="5381625" y="1989138"/>
            <a:ext cx="576263" cy="369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907" name="Google Shape;907;p34"/>
          <p:cNvSpPr txBox="1"/>
          <p:nvPr/>
        </p:nvSpPr>
        <p:spPr>
          <a:xfrm>
            <a:off x="7224713" y="1957388"/>
            <a:ext cx="576262" cy="369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908" name="Google Shape;908;p34"/>
          <p:cNvSpPr/>
          <p:nvPr/>
        </p:nvSpPr>
        <p:spPr>
          <a:xfrm>
            <a:off x="2843213" y="1449388"/>
            <a:ext cx="2124075" cy="2339975"/>
          </a:xfrm>
          <a:prstGeom prst="rect">
            <a:avLst/>
          </a:prstGeom>
          <a:solidFill>
            <a:srgbClr val="D9D2E9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0000" dir="5400000" rotWithShape="0">
              <a:srgbClr val="000000">
                <a:alpha val="4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9" name="Google Shape;909;p34"/>
          <p:cNvSpPr/>
          <p:nvPr/>
        </p:nvSpPr>
        <p:spPr>
          <a:xfrm>
            <a:off x="4859338" y="1374775"/>
            <a:ext cx="2098675" cy="2449513"/>
          </a:xfrm>
          <a:prstGeom prst="rect">
            <a:avLst/>
          </a:prstGeom>
          <a:solidFill>
            <a:srgbClr val="D9D2E9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0000" dir="5400000" rotWithShape="0">
              <a:srgbClr val="000000">
                <a:alpha val="4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10" name="Google Shape;910;p34"/>
          <p:cNvCxnSpPr>
            <a:stCxn id="895" idx="1"/>
            <a:endCxn id="895" idx="3"/>
          </p:cNvCxnSpPr>
          <p:nvPr/>
        </p:nvCxnSpPr>
        <p:spPr>
          <a:xfrm>
            <a:off x="6875463" y="2843213"/>
            <a:ext cx="1697100" cy="0"/>
          </a:xfrm>
          <a:prstGeom prst="straightConnector1">
            <a:avLst/>
          </a:prstGeom>
          <a:noFill/>
          <a:ln w="12700" cap="flat" cmpd="sng">
            <a:solidFill>
              <a:srgbClr val="3366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1" name="Google Shape;911;p34"/>
          <p:cNvSpPr/>
          <p:nvPr/>
        </p:nvSpPr>
        <p:spPr>
          <a:xfrm>
            <a:off x="6804025" y="1370013"/>
            <a:ext cx="2016125" cy="2398712"/>
          </a:xfrm>
          <a:prstGeom prst="rect">
            <a:avLst/>
          </a:prstGeom>
          <a:solidFill>
            <a:srgbClr val="D9D2E9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0000" dir="5400000" rotWithShape="0">
              <a:srgbClr val="000000">
                <a:alpha val="4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20000"/>
          </a:schemeClr>
        </a:solidFill>
        <a:effectLst/>
      </p:bgPr>
    </p:bg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35"/>
          <p:cNvSpPr/>
          <p:nvPr/>
        </p:nvSpPr>
        <p:spPr>
          <a:xfrm>
            <a:off x="2124075" y="309563"/>
            <a:ext cx="536416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Noto Sans Symbols"/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 5</a:t>
            </a:r>
            <a:endParaRPr/>
          </a:p>
        </p:txBody>
      </p:sp>
      <p:pic>
        <p:nvPicPr>
          <p:cNvPr id="917" name="Google Shape;917;p35" descr="http://3.bp.blogspot.com/-BPf1HXI4kjk/VUFI53h4TMI/AAAAAAAAALE/4V7ytVtT6aE/s1600/imagen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338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18" name="Google Shape;918;p35"/>
          <p:cNvSpPr txBox="1"/>
          <p:nvPr/>
        </p:nvSpPr>
        <p:spPr>
          <a:xfrm>
            <a:off x="287338" y="1052513"/>
            <a:ext cx="8461375" cy="62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</a:t>
            </a:r>
            <a:r>
              <a:rPr lang="es-ES" sz="2400" b="1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ProgramaRecursion</a:t>
            </a:r>
            <a:r>
              <a:rPr lang="es-ES" sz="2400" b="1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realice las siguientes actividades:</a:t>
            </a:r>
            <a:endParaRPr sz="2400" b="1" dirty="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34112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Modificar el procedimiento </a:t>
            </a:r>
            <a:r>
              <a:rPr lang="es-E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digitoMaximo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Debe colocarse la instrucción </a:t>
            </a:r>
            <a:r>
              <a:rPr lang="es-ES" sz="2400" b="1" dirty="0" err="1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writeln</a:t>
            </a:r>
            <a:r>
              <a:rPr lang="es-ES" sz="2400" b="1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('</a:t>
            </a:r>
            <a:r>
              <a:rPr lang="es-ES" sz="2400" b="1" dirty="0" err="1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s-ES" sz="2400" b="1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: ', </a:t>
            </a:r>
            <a:r>
              <a:rPr lang="es-ES" sz="2400" b="1" dirty="0" err="1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s-ES" sz="2400" b="1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última instrucción del procedimiento. </a:t>
            </a:r>
            <a:endParaRPr dirty="0"/>
          </a:p>
          <a:p>
            <a:pPr marL="0" marR="0" lvl="0" indent="-134112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Compilar y ejecutar.</a:t>
            </a:r>
            <a:endParaRPr dirty="0"/>
          </a:p>
          <a:p>
            <a:pPr marL="0" marR="0" lvl="0" indent="-134112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Responder: </a:t>
            </a:r>
            <a:endParaRPr dirty="0"/>
          </a:p>
          <a:p>
            <a:pPr marL="742950" marR="0" lvl="1" indent="-28575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Arial"/>
              <a:buChar char="•"/>
            </a:pPr>
            <a:r>
              <a:rPr lang="es-E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valor se muestra antes de finalizar cada módulo?</a:t>
            </a:r>
            <a:endParaRPr dirty="0"/>
          </a:p>
          <a:p>
            <a:pPr marL="742950" marR="0" lvl="1" indent="-28575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Arial"/>
              <a:buChar char="•"/>
            </a:pPr>
            <a:r>
              <a:rPr lang="es-E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valor se muestra en el programa principal?</a:t>
            </a:r>
            <a:endParaRPr dirty="0"/>
          </a:p>
          <a:p>
            <a:pPr marL="0" marR="0" lvl="0" indent="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36"/>
          <p:cNvSpPr/>
          <p:nvPr/>
        </p:nvSpPr>
        <p:spPr>
          <a:xfrm>
            <a:off x="323850" y="1627188"/>
            <a:ext cx="2411413" cy="14478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60A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Max = -1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digitoMaximo(132, max)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Write (max)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>
              <a:solidFill>
                <a:srgbClr val="8A700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24" name="Google Shape;924;p36"/>
          <p:cNvSpPr txBox="1"/>
          <p:nvPr/>
        </p:nvSpPr>
        <p:spPr>
          <a:xfrm>
            <a:off x="323850" y="1231900"/>
            <a:ext cx="1025525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Prog. ppal</a:t>
            </a:r>
            <a:endParaRPr/>
          </a:p>
        </p:txBody>
      </p:sp>
      <p:sp>
        <p:nvSpPr>
          <p:cNvPr id="925" name="Google Shape;925;p36"/>
          <p:cNvSpPr/>
          <p:nvPr/>
        </p:nvSpPr>
        <p:spPr>
          <a:xfrm>
            <a:off x="2981325" y="1592263"/>
            <a:ext cx="1866900" cy="18176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60A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 = 132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Max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---------------------------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dig = 2 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>
              <a:solidFill>
                <a:srgbClr val="8A700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26" name="Google Shape;926;p36"/>
          <p:cNvSpPr txBox="1"/>
          <p:nvPr/>
        </p:nvSpPr>
        <p:spPr>
          <a:xfrm>
            <a:off x="2906713" y="1195388"/>
            <a:ext cx="1954212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digitoMax(132, max)</a:t>
            </a:r>
            <a:endParaRPr/>
          </a:p>
        </p:txBody>
      </p:sp>
      <p:sp>
        <p:nvSpPr>
          <p:cNvPr id="927" name="Google Shape;927;p36"/>
          <p:cNvSpPr/>
          <p:nvPr/>
        </p:nvSpPr>
        <p:spPr>
          <a:xfrm>
            <a:off x="5019675" y="1592263"/>
            <a:ext cx="1695450" cy="181768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60A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 = 13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Max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------------------------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dig = 3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>
              <a:solidFill>
                <a:srgbClr val="8A700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28" name="Google Shape;928;p36"/>
          <p:cNvSpPr txBox="1"/>
          <p:nvPr/>
        </p:nvSpPr>
        <p:spPr>
          <a:xfrm>
            <a:off x="4967288" y="1195388"/>
            <a:ext cx="1804987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digitoMax(13, max)</a:t>
            </a:r>
            <a:endParaRPr/>
          </a:p>
        </p:txBody>
      </p:sp>
      <p:sp>
        <p:nvSpPr>
          <p:cNvPr id="929" name="Google Shape;929;p36"/>
          <p:cNvSpPr/>
          <p:nvPr/>
        </p:nvSpPr>
        <p:spPr>
          <a:xfrm>
            <a:off x="6875463" y="1593850"/>
            <a:ext cx="1697037" cy="181768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60A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 = 1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Max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------------------------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dig = 1</a:t>
            </a:r>
            <a:endParaRPr/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>
              <a:solidFill>
                <a:srgbClr val="8A700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30" name="Google Shape;930;p36"/>
          <p:cNvSpPr txBox="1"/>
          <p:nvPr/>
        </p:nvSpPr>
        <p:spPr>
          <a:xfrm>
            <a:off x="6840538" y="1195388"/>
            <a:ext cx="1700212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digitoMax(1, max)</a:t>
            </a:r>
            <a:endParaRPr/>
          </a:p>
        </p:txBody>
      </p:sp>
      <p:cxnSp>
        <p:nvCxnSpPr>
          <p:cNvPr id="931" name="Google Shape;931;p36"/>
          <p:cNvCxnSpPr/>
          <p:nvPr/>
        </p:nvCxnSpPr>
        <p:spPr>
          <a:xfrm rot="10800000">
            <a:off x="5543550" y="2132013"/>
            <a:ext cx="1404938" cy="0"/>
          </a:xfrm>
          <a:prstGeom prst="straightConnector1">
            <a:avLst/>
          </a:prstGeom>
          <a:noFill/>
          <a:ln w="25400" cap="flat" cmpd="sng">
            <a:solidFill>
              <a:srgbClr val="800000"/>
            </a:solidFill>
            <a:prstDash val="lgDash"/>
            <a:round/>
            <a:headEnd type="none" w="sm" len="sm"/>
            <a:tailEnd type="stealth" w="med" len="med"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932" name="Google Shape;932;p36"/>
          <p:cNvCxnSpPr/>
          <p:nvPr/>
        </p:nvCxnSpPr>
        <p:spPr>
          <a:xfrm flipH="1">
            <a:off x="3527425" y="2132013"/>
            <a:ext cx="1549400" cy="34925"/>
          </a:xfrm>
          <a:prstGeom prst="straightConnector1">
            <a:avLst/>
          </a:prstGeom>
          <a:noFill/>
          <a:ln w="25400" cap="flat" cmpd="sng">
            <a:solidFill>
              <a:srgbClr val="800000"/>
            </a:solidFill>
            <a:prstDash val="lgDash"/>
            <a:round/>
            <a:headEnd type="none" w="sm" len="sm"/>
            <a:tailEnd type="stealth" w="med" len="med"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933" name="Google Shape;933;p36"/>
          <p:cNvCxnSpPr>
            <a:endCxn id="934" idx="3"/>
          </p:cNvCxnSpPr>
          <p:nvPr/>
        </p:nvCxnSpPr>
        <p:spPr>
          <a:xfrm rot="10800000">
            <a:off x="1223963" y="1840707"/>
            <a:ext cx="1835100" cy="246000"/>
          </a:xfrm>
          <a:prstGeom prst="straightConnector1">
            <a:avLst/>
          </a:prstGeom>
          <a:noFill/>
          <a:ln w="25400" cap="flat" cmpd="sng">
            <a:solidFill>
              <a:srgbClr val="800000"/>
            </a:solidFill>
            <a:prstDash val="lgDash"/>
            <a:round/>
            <a:headEnd type="none" w="sm" len="sm"/>
            <a:tailEnd type="stealth" w="med" len="med"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935" name="Google Shape;935;p36"/>
          <p:cNvSpPr/>
          <p:nvPr/>
        </p:nvSpPr>
        <p:spPr>
          <a:xfrm>
            <a:off x="6780213" y="1125538"/>
            <a:ext cx="2017712" cy="2322512"/>
          </a:xfrm>
          <a:prstGeom prst="rect">
            <a:avLst/>
          </a:prstGeom>
          <a:solidFill>
            <a:srgbClr val="FFFFFF">
              <a:alpha val="60000"/>
            </a:srgbClr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0000" dir="5400000" rotWithShape="0">
              <a:srgbClr val="000000">
                <a:alpha val="4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6" name="Google Shape;936;p36"/>
          <p:cNvSpPr/>
          <p:nvPr/>
        </p:nvSpPr>
        <p:spPr>
          <a:xfrm>
            <a:off x="4824413" y="1127125"/>
            <a:ext cx="2016125" cy="2339975"/>
          </a:xfrm>
          <a:prstGeom prst="rect">
            <a:avLst/>
          </a:prstGeom>
          <a:solidFill>
            <a:srgbClr val="FFFFFF">
              <a:alpha val="60000"/>
            </a:srgbClr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0000" dir="5400000" rotWithShape="0">
              <a:srgbClr val="000000">
                <a:alpha val="4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7" name="Google Shape;937;p36"/>
          <p:cNvSpPr/>
          <p:nvPr/>
        </p:nvSpPr>
        <p:spPr>
          <a:xfrm>
            <a:off x="2820988" y="1125538"/>
            <a:ext cx="2124075" cy="2339975"/>
          </a:xfrm>
          <a:prstGeom prst="rect">
            <a:avLst/>
          </a:prstGeom>
          <a:solidFill>
            <a:srgbClr val="FFFFFF">
              <a:alpha val="60000"/>
            </a:srgbClr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0000" dir="5400000" rotWithShape="0">
              <a:srgbClr val="000000">
                <a:alpha val="4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34" name="Google Shape;934;p36"/>
          <p:cNvSpPr txBox="1"/>
          <p:nvPr/>
        </p:nvSpPr>
        <p:spPr>
          <a:xfrm>
            <a:off x="935038" y="1655763"/>
            <a:ext cx="288925" cy="369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938" name="Google Shape;938;p36"/>
          <p:cNvSpPr txBox="1"/>
          <p:nvPr/>
        </p:nvSpPr>
        <p:spPr>
          <a:xfrm>
            <a:off x="935038" y="1655763"/>
            <a:ext cx="288925" cy="369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939" name="Google Shape;939;p36"/>
          <p:cNvSpPr txBox="1">
            <a:spLocks noGrp="1"/>
          </p:cNvSpPr>
          <p:nvPr>
            <p:ph type="title" idx="4294967295"/>
          </p:nvPr>
        </p:nvSpPr>
        <p:spPr>
          <a:xfrm>
            <a:off x="358775" y="203200"/>
            <a:ext cx="7886700" cy="1042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E65C01"/>
                </a:solidFill>
              </a:rPr>
              <a:t>¿Cómo funciona?</a:t>
            </a:r>
            <a:endParaRPr/>
          </a:p>
        </p:txBody>
      </p:sp>
      <p:sp>
        <p:nvSpPr>
          <p:cNvPr id="940" name="Google Shape;940;p36"/>
          <p:cNvSpPr txBox="1"/>
          <p:nvPr/>
        </p:nvSpPr>
        <p:spPr>
          <a:xfrm rot="-518469">
            <a:off x="6938963" y="3498850"/>
            <a:ext cx="1525587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8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Imprime max: 3</a:t>
            </a:r>
            <a:endParaRPr/>
          </a:p>
        </p:txBody>
      </p:sp>
      <p:sp>
        <p:nvSpPr>
          <p:cNvPr id="941" name="Google Shape;941;p36"/>
          <p:cNvSpPr txBox="1"/>
          <p:nvPr/>
        </p:nvSpPr>
        <p:spPr>
          <a:xfrm rot="-518469">
            <a:off x="5032375" y="3536950"/>
            <a:ext cx="1527175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8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Imprime max: 3</a:t>
            </a:r>
            <a:endParaRPr/>
          </a:p>
        </p:txBody>
      </p:sp>
      <p:sp>
        <p:nvSpPr>
          <p:cNvPr id="942" name="Google Shape;942;p36"/>
          <p:cNvSpPr txBox="1"/>
          <p:nvPr/>
        </p:nvSpPr>
        <p:spPr>
          <a:xfrm rot="-518469">
            <a:off x="3076575" y="3517900"/>
            <a:ext cx="1525588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8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Imprime max: 3</a:t>
            </a:r>
            <a:endParaRPr/>
          </a:p>
        </p:txBody>
      </p:sp>
      <p:sp>
        <p:nvSpPr>
          <p:cNvPr id="943" name="Google Shape;943;p36"/>
          <p:cNvSpPr txBox="1"/>
          <p:nvPr/>
        </p:nvSpPr>
        <p:spPr>
          <a:xfrm rot="-518469">
            <a:off x="612775" y="3155950"/>
            <a:ext cx="1525588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8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Imprime max: 3</a:t>
            </a:r>
            <a:endParaRPr/>
          </a:p>
        </p:txBody>
      </p:sp>
      <p:sp>
        <p:nvSpPr>
          <p:cNvPr id="944" name="Google Shape;944;p36"/>
          <p:cNvSpPr/>
          <p:nvPr/>
        </p:nvSpPr>
        <p:spPr>
          <a:xfrm rot="-152738">
            <a:off x="207039" y="4294513"/>
            <a:ext cx="5565692" cy="267653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lang="es-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digitoMaximo(n: integer; var max: integer);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dig: integer;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dig:= n mod 10;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 </a:t>
            </a:r>
            <a:r>
              <a:rPr lang="es-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dig &gt; max ) </a:t>
            </a:r>
            <a:r>
              <a:rPr lang="es-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endParaRPr sz="14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max:= dig;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n:= n div 10;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(n &lt;&gt; 0) then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digitoMaximo(n, max);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writeln ('max: ', max)</a:t>
            </a:r>
            <a:r>
              <a:rPr lang="es-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s-E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20000"/>
          </a:schemeClr>
        </a:solidFill>
        <a:effectLst/>
      </p:bgPr>
    </p:bg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7"/>
          <p:cNvSpPr/>
          <p:nvPr/>
        </p:nvSpPr>
        <p:spPr>
          <a:xfrm>
            <a:off x="2124075" y="309563"/>
            <a:ext cx="536416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Noto Sans Symbols"/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   6</a:t>
            </a:r>
            <a:endParaRPr/>
          </a:p>
        </p:txBody>
      </p:sp>
      <p:pic>
        <p:nvPicPr>
          <p:cNvPr id="950" name="Google Shape;950;p37" descr="http://3.bp.blogspot.com/-BPf1HXI4kjk/VUFI53h4TMI/AAAAAAAAALE/4V7ytVtT6aE/s1600/imagen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338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1" name="Google Shape;951;p37"/>
          <p:cNvSpPr txBox="1"/>
          <p:nvPr/>
        </p:nvSpPr>
        <p:spPr>
          <a:xfrm>
            <a:off x="539750" y="1196975"/>
            <a:ext cx="8208963" cy="570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</a:t>
            </a:r>
            <a:r>
              <a:rPr lang="es-ES" sz="2400" b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ProgramaRecursion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realice las siguientes actividades:</a:t>
            </a:r>
            <a:endParaRPr sz="2400" b="1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34112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Modificar el procedimiento </a:t>
            </a:r>
            <a:r>
              <a:rPr lang="es-ES" sz="2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digitoMaximo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Debe pasarse el parámetro </a:t>
            </a:r>
            <a:r>
              <a:rPr lang="es-ES" sz="24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s-E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valor. </a:t>
            </a:r>
            <a:endParaRPr/>
          </a:p>
          <a:p>
            <a:pPr marL="0" marR="0" lvl="0" indent="-134112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Compilar y ejecutar.</a:t>
            </a:r>
            <a:endParaRPr/>
          </a:p>
          <a:p>
            <a:pPr marL="0" marR="0" lvl="0" indent="-134112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Responder: </a:t>
            </a:r>
            <a:endParaRPr/>
          </a:p>
          <a:p>
            <a:pPr marL="742950" marR="0" lvl="1" indent="-28575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Arial"/>
              <a:buChar char="•"/>
            </a:pPr>
            <a:r>
              <a:rPr lang="es-E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valor se muestra antes de finalizar cada módulo?</a:t>
            </a:r>
            <a:endParaRPr/>
          </a:p>
          <a:p>
            <a:pPr marL="742950" marR="0" lvl="1" indent="-28575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Arial"/>
              <a:buChar char="•"/>
            </a:pPr>
            <a:r>
              <a:rPr lang="es-E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valor se muestra en el programa principal?</a:t>
            </a:r>
            <a:endParaRPr/>
          </a:p>
          <a:p>
            <a:pPr marL="0" marR="0" lvl="0" indent="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38"/>
          <p:cNvSpPr/>
          <p:nvPr/>
        </p:nvSpPr>
        <p:spPr>
          <a:xfrm>
            <a:off x="323850" y="2384425"/>
            <a:ext cx="2484438" cy="95408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60A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Max = -1</a:t>
            </a:r>
            <a:endParaRPr/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digitoMaximo(132, max)</a:t>
            </a:r>
            <a:endParaRPr/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Write (max)</a:t>
            </a:r>
            <a:endParaRPr/>
          </a:p>
        </p:txBody>
      </p:sp>
      <p:sp>
        <p:nvSpPr>
          <p:cNvPr id="957" name="Google Shape;957;p38"/>
          <p:cNvSpPr txBox="1"/>
          <p:nvPr/>
        </p:nvSpPr>
        <p:spPr>
          <a:xfrm>
            <a:off x="323850" y="1989138"/>
            <a:ext cx="1025525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Prog. ppal</a:t>
            </a:r>
            <a:endParaRPr/>
          </a:p>
        </p:txBody>
      </p:sp>
      <p:sp>
        <p:nvSpPr>
          <p:cNvPr id="958" name="Google Shape;958;p38"/>
          <p:cNvSpPr/>
          <p:nvPr/>
        </p:nvSpPr>
        <p:spPr>
          <a:xfrm>
            <a:off x="2981325" y="2349500"/>
            <a:ext cx="1866900" cy="160178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60A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n = 132</a:t>
            </a:r>
            <a:endParaRPr/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Max = -1</a:t>
            </a:r>
            <a:endParaRPr/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dig = 2 </a:t>
            </a:r>
            <a:endParaRPr/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digitoMax(13, max)</a:t>
            </a:r>
            <a:endParaRPr/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400">
              <a:solidFill>
                <a:srgbClr val="8A700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38"/>
          <p:cNvSpPr txBox="1"/>
          <p:nvPr/>
        </p:nvSpPr>
        <p:spPr>
          <a:xfrm>
            <a:off x="2906713" y="1952625"/>
            <a:ext cx="1954212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digitoMax(132, max)</a:t>
            </a:r>
            <a:endParaRPr/>
          </a:p>
        </p:txBody>
      </p:sp>
      <p:sp>
        <p:nvSpPr>
          <p:cNvPr id="960" name="Google Shape;960;p38"/>
          <p:cNvSpPr/>
          <p:nvPr/>
        </p:nvSpPr>
        <p:spPr>
          <a:xfrm>
            <a:off x="5019675" y="2349500"/>
            <a:ext cx="1695450" cy="160178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60A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n = 13</a:t>
            </a:r>
            <a:endParaRPr/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Max = 2</a:t>
            </a:r>
            <a:endParaRPr/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dig = 3</a:t>
            </a:r>
            <a:endParaRPr/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digitoMax(1,max)</a:t>
            </a:r>
            <a:endParaRPr/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400">
              <a:solidFill>
                <a:srgbClr val="8A700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38"/>
          <p:cNvSpPr txBox="1"/>
          <p:nvPr/>
        </p:nvSpPr>
        <p:spPr>
          <a:xfrm>
            <a:off x="4967288" y="1952625"/>
            <a:ext cx="1804987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digitoMax(13, max)</a:t>
            </a:r>
            <a:endParaRPr/>
          </a:p>
        </p:txBody>
      </p:sp>
      <p:sp>
        <p:nvSpPr>
          <p:cNvPr id="962" name="Google Shape;962;p38"/>
          <p:cNvSpPr/>
          <p:nvPr/>
        </p:nvSpPr>
        <p:spPr>
          <a:xfrm>
            <a:off x="6875463" y="2351088"/>
            <a:ext cx="1697037" cy="12779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60A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n = 1</a:t>
            </a:r>
            <a:endParaRPr/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Max = 3</a:t>
            </a:r>
            <a:endParaRPr/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r>
              <a:rPr lang="es-ES" sz="1400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dig = 1</a:t>
            </a:r>
            <a:endParaRPr/>
          </a:p>
          <a:p>
            <a:pPr marL="0" marR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 sz="1400">
              <a:solidFill>
                <a:srgbClr val="8A700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38"/>
          <p:cNvSpPr txBox="1"/>
          <p:nvPr/>
        </p:nvSpPr>
        <p:spPr>
          <a:xfrm>
            <a:off x="6840538" y="1952625"/>
            <a:ext cx="1700212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digitoMax(1, max)</a:t>
            </a:r>
            <a:endParaRPr/>
          </a:p>
        </p:txBody>
      </p:sp>
      <p:sp>
        <p:nvSpPr>
          <p:cNvPr id="964" name="Google Shape;964;p38"/>
          <p:cNvSpPr/>
          <p:nvPr/>
        </p:nvSpPr>
        <p:spPr>
          <a:xfrm>
            <a:off x="6767513" y="1989138"/>
            <a:ext cx="2017712" cy="2016125"/>
          </a:xfrm>
          <a:prstGeom prst="rect">
            <a:avLst/>
          </a:prstGeom>
          <a:solidFill>
            <a:srgbClr val="FFFFFF">
              <a:alpha val="60000"/>
            </a:srgbClr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0000" dir="5400000" rotWithShape="0">
              <a:srgbClr val="000000">
                <a:alpha val="4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5" name="Google Shape;965;p38"/>
          <p:cNvSpPr txBox="1"/>
          <p:nvPr/>
        </p:nvSpPr>
        <p:spPr>
          <a:xfrm>
            <a:off x="3635375" y="2700338"/>
            <a:ext cx="288925" cy="3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966" name="Google Shape;966;p38"/>
          <p:cNvSpPr txBox="1"/>
          <p:nvPr/>
        </p:nvSpPr>
        <p:spPr>
          <a:xfrm>
            <a:off x="5651500" y="2708275"/>
            <a:ext cx="288925" cy="3698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967" name="Google Shape;967;p38"/>
          <p:cNvSpPr txBox="1">
            <a:spLocks noGrp="1"/>
          </p:cNvSpPr>
          <p:nvPr>
            <p:ph type="title" idx="4294967295"/>
          </p:nvPr>
        </p:nvSpPr>
        <p:spPr>
          <a:xfrm>
            <a:off x="3856825" y="333375"/>
            <a:ext cx="7886700" cy="10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rgbClr val="E65C01"/>
                </a:solidFill>
              </a:rPr>
              <a:t>¿Cómo funciona?</a:t>
            </a:r>
            <a:endParaRPr sz="3600"/>
          </a:p>
        </p:txBody>
      </p:sp>
      <p:sp>
        <p:nvSpPr>
          <p:cNvPr id="968" name="Google Shape;968;p38"/>
          <p:cNvSpPr txBox="1"/>
          <p:nvPr/>
        </p:nvSpPr>
        <p:spPr>
          <a:xfrm rot="-518469">
            <a:off x="7037388" y="4081463"/>
            <a:ext cx="1525587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8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Imprime max: 3</a:t>
            </a:r>
            <a:endParaRPr/>
          </a:p>
        </p:txBody>
      </p:sp>
      <p:sp>
        <p:nvSpPr>
          <p:cNvPr id="969" name="Google Shape;969;p38"/>
          <p:cNvSpPr txBox="1"/>
          <p:nvPr/>
        </p:nvSpPr>
        <p:spPr>
          <a:xfrm rot="-518469">
            <a:off x="5164138" y="4297363"/>
            <a:ext cx="1527175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8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Imprime max: 3</a:t>
            </a:r>
            <a:endParaRPr/>
          </a:p>
        </p:txBody>
      </p:sp>
      <p:sp>
        <p:nvSpPr>
          <p:cNvPr id="970" name="Google Shape;970;p38"/>
          <p:cNvSpPr txBox="1"/>
          <p:nvPr/>
        </p:nvSpPr>
        <p:spPr>
          <a:xfrm rot="-518469">
            <a:off x="3148013" y="4333875"/>
            <a:ext cx="1525587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8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Imprime max: 2</a:t>
            </a:r>
            <a:endParaRPr/>
          </a:p>
        </p:txBody>
      </p:sp>
      <p:sp>
        <p:nvSpPr>
          <p:cNvPr id="971" name="Google Shape;971;p38"/>
          <p:cNvSpPr txBox="1"/>
          <p:nvPr/>
        </p:nvSpPr>
        <p:spPr>
          <a:xfrm rot="-518469">
            <a:off x="596900" y="3649663"/>
            <a:ext cx="1589088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>
                <a:solidFill>
                  <a:srgbClr val="8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Imprime max: -1</a:t>
            </a:r>
            <a:endParaRPr/>
          </a:p>
        </p:txBody>
      </p:sp>
      <p:sp>
        <p:nvSpPr>
          <p:cNvPr id="972" name="Google Shape;972;p38"/>
          <p:cNvSpPr/>
          <p:nvPr/>
        </p:nvSpPr>
        <p:spPr>
          <a:xfrm>
            <a:off x="4967288" y="1916113"/>
            <a:ext cx="2017712" cy="2341562"/>
          </a:xfrm>
          <a:prstGeom prst="rect">
            <a:avLst/>
          </a:prstGeom>
          <a:solidFill>
            <a:srgbClr val="FFFFFF">
              <a:alpha val="60000"/>
            </a:srgbClr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0000" dir="5400000" rotWithShape="0">
              <a:srgbClr val="000000">
                <a:alpha val="4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3" name="Google Shape;973;p38"/>
          <p:cNvSpPr/>
          <p:nvPr/>
        </p:nvSpPr>
        <p:spPr>
          <a:xfrm>
            <a:off x="2843213" y="1916113"/>
            <a:ext cx="2124075" cy="2341562"/>
          </a:xfrm>
          <a:prstGeom prst="rect">
            <a:avLst/>
          </a:prstGeom>
          <a:solidFill>
            <a:srgbClr val="FFFFFF">
              <a:alpha val="60000"/>
            </a:srgbClr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0000" dir="5400000" rotWithShape="0">
              <a:srgbClr val="000000">
                <a:alpha val="4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>
                <a:solidFill>
                  <a:srgbClr val="E65C01"/>
                </a:solidFill>
              </a:rPr>
              <a:t>Temas de la clase</a:t>
            </a:r>
            <a:endParaRPr/>
          </a:p>
        </p:txBody>
      </p:sp>
      <p:sp>
        <p:nvSpPr>
          <p:cNvPr id="718" name="Google Shape;718;p21"/>
          <p:cNvSpPr/>
          <p:nvPr/>
        </p:nvSpPr>
        <p:spPr>
          <a:xfrm>
            <a:off x="741375" y="1828800"/>
            <a:ext cx="81009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993D00"/>
              </a:buClr>
              <a:buSzPts val="3200"/>
              <a:buFont typeface="Calibri"/>
              <a:buAutoNum type="arabicPeriod"/>
            </a:pPr>
            <a:r>
              <a:rPr lang="es-ES" sz="3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Recursión. Definición y características</a:t>
            </a:r>
            <a:endParaRPr/>
          </a:p>
          <a:p>
            <a:pPr marL="457200" marR="0" lvl="0" indent="-457200" algn="l" rtl="0">
              <a:lnSpc>
                <a:spcPct val="135000"/>
              </a:lnSpc>
              <a:spcBef>
                <a:spcPts val="1560"/>
              </a:spcBef>
              <a:spcAft>
                <a:spcPts val="0"/>
              </a:spcAft>
              <a:buClr>
                <a:srgbClr val="993D00"/>
              </a:buClr>
              <a:buSzPts val="3200"/>
              <a:buFont typeface="Calibri"/>
              <a:buAutoNum type="arabicPeriod"/>
            </a:pPr>
            <a:r>
              <a:rPr lang="es-ES" sz="3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Ejemplos de Recursión</a:t>
            </a:r>
            <a:endParaRPr/>
          </a:p>
          <a:p>
            <a:pPr marL="457200" marR="0" lvl="0" indent="-457200" algn="l" rtl="0">
              <a:lnSpc>
                <a:spcPct val="135000"/>
              </a:lnSpc>
              <a:spcBef>
                <a:spcPts val="1560"/>
              </a:spcBef>
              <a:spcAft>
                <a:spcPts val="0"/>
              </a:spcAft>
              <a:buClr>
                <a:srgbClr val="993D00"/>
              </a:buClr>
              <a:buSzPts val="3200"/>
              <a:buFont typeface="Calibri"/>
              <a:buAutoNum type="arabicPeriod"/>
            </a:pPr>
            <a:r>
              <a:rPr lang="es-ES" sz="3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Método de búsqueda dicotómica en vectores. Una aplicación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20000"/>
          </a:schemeClr>
        </a:solidFill>
        <a:effectLst/>
      </p:bgPr>
    </p:bg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39"/>
          <p:cNvSpPr/>
          <p:nvPr/>
        </p:nvSpPr>
        <p:spPr>
          <a:xfrm>
            <a:off x="2124075" y="309563"/>
            <a:ext cx="536416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Noto Sans Symbols"/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  7</a:t>
            </a:r>
            <a:endParaRPr/>
          </a:p>
        </p:txBody>
      </p:sp>
      <p:pic>
        <p:nvPicPr>
          <p:cNvPr id="979" name="Google Shape;979;p39" descr="http://3.bp.blogspot.com/-BPf1HXI4kjk/VUFI53h4TMI/AAAAAAAAALE/4V7ytVtT6aE/s1600/imagen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338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80" name="Google Shape;980;p39"/>
          <p:cNvSpPr txBox="1"/>
          <p:nvPr/>
        </p:nvSpPr>
        <p:spPr>
          <a:xfrm>
            <a:off x="539750" y="1720850"/>
            <a:ext cx="8208963" cy="493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</a:t>
            </a:r>
            <a:r>
              <a:rPr lang="es-ES" sz="2400" b="1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ProgramaRecursion</a:t>
            </a:r>
            <a:r>
              <a:rPr lang="es-ES" sz="2400" b="1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realice las siguientes actividades:</a:t>
            </a:r>
            <a:endParaRPr sz="2400" b="1" dirty="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34112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Escribir el procedimiento </a:t>
            </a:r>
            <a:r>
              <a:rPr lang="es-ES" sz="2400" dirty="0" err="1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digitoMaximo</a:t>
            </a:r>
            <a:r>
              <a:rPr lang="es-ES" sz="2400" dirty="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una función. </a:t>
            </a:r>
            <a:endParaRPr dirty="0"/>
          </a:p>
          <a:p>
            <a:pPr marL="0" marR="0" lvl="0" indent="-134112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 el programa, leer un número, invocar a la función y mostrar el resultado.</a:t>
            </a:r>
            <a:endParaRPr dirty="0"/>
          </a:p>
          <a:p>
            <a:pPr marL="0" marR="0" lvl="0" indent="-134112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Compilar y ejecutar.</a:t>
            </a:r>
            <a:endParaRPr dirty="0"/>
          </a:p>
          <a:p>
            <a:pPr marL="0" marR="0" lvl="0" indent="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8431"/>
          </a:schemeClr>
        </a:solidFill>
        <a:effectLst/>
      </p:bgPr>
    </p:bg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40"/>
          <p:cNvSpPr/>
          <p:nvPr/>
        </p:nvSpPr>
        <p:spPr>
          <a:xfrm>
            <a:off x="2124075" y="309563"/>
            <a:ext cx="536416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Noto Sans Symbols"/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 8</a:t>
            </a:r>
            <a:endParaRPr/>
          </a:p>
        </p:txBody>
      </p:sp>
      <p:pic>
        <p:nvPicPr>
          <p:cNvPr id="986" name="Google Shape;986;p40" descr="http://3.bp.blogspot.com/-BPf1HXI4kjk/VUFI53h4TMI/AAAAAAAAALE/4V7ytVtT6aE/s1600/imagen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338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87" name="Google Shape;987;p40"/>
          <p:cNvSpPr txBox="1"/>
          <p:nvPr/>
        </p:nvSpPr>
        <p:spPr>
          <a:xfrm>
            <a:off x="431800" y="1196975"/>
            <a:ext cx="8389938" cy="431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Char char="•"/>
            </a:pPr>
            <a:r>
              <a:rPr lang="es-E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Descargar de Asignaturas:   </a:t>
            </a:r>
            <a:r>
              <a:rPr lang="es-ES" sz="2400" b="1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programaVectorOrdenado</a:t>
            </a:r>
            <a:endParaRPr sz="2400" b="1" dirty="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2057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</a:t>
            </a:r>
            <a:r>
              <a:rPr lang="es-ES" sz="2400" b="1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programaVectorOrdenado</a:t>
            </a:r>
            <a:r>
              <a:rPr lang="es-ES" sz="2400" b="1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realice las siguientes actividades:</a:t>
            </a:r>
            <a:endParaRPr sz="2400" b="1" dirty="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Compilar y ejecutar.</a:t>
            </a:r>
            <a:endParaRPr dirty="0"/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el método de búsqueda dicotómica. </a:t>
            </a:r>
            <a:endParaRPr dirty="0"/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Utilizar el método implementado para buscar un valor que se lee de teclado y  mostrar el resultado.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8431"/>
          </a:schemeClr>
        </a:solidFill>
        <a:effectLst/>
      </p:bgPr>
    </p:bg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41"/>
          <p:cNvSpPr/>
          <p:nvPr/>
        </p:nvSpPr>
        <p:spPr>
          <a:xfrm>
            <a:off x="2124075" y="309563"/>
            <a:ext cx="536416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Noto Sans Symbols"/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  9</a:t>
            </a:r>
            <a:endParaRPr/>
          </a:p>
        </p:txBody>
      </p:sp>
      <p:pic>
        <p:nvPicPr>
          <p:cNvPr id="993" name="Google Shape;993;p41" descr="http://3.bp.blogspot.com/-BPf1HXI4kjk/VUFI53h4TMI/AAAAAAAAALE/4V7ytVtT6aE/s1600/imagen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338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94" name="Google Shape;994;p41"/>
          <p:cNvSpPr txBox="1"/>
          <p:nvPr/>
        </p:nvSpPr>
        <p:spPr>
          <a:xfrm>
            <a:off x="287338" y="1300163"/>
            <a:ext cx="8713787" cy="555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None/>
            </a:pPr>
            <a:r>
              <a:rPr lang="es-E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Descargar de Asignaturas:   </a:t>
            </a:r>
            <a:r>
              <a:rPr lang="es-ES" sz="2400" b="1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programaVectores</a:t>
            </a:r>
            <a:endParaRPr sz="2400" b="1" dirty="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2057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</a:t>
            </a:r>
            <a:r>
              <a:rPr lang="es-ES" sz="2400" b="1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programaVectores</a:t>
            </a:r>
            <a:r>
              <a:rPr lang="es-ES" sz="2400" b="1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realice las siguientes actividades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Compilar y ejecutar</a:t>
            </a:r>
            <a:endParaRPr dirty="0"/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módulo recursivo </a:t>
            </a:r>
            <a:r>
              <a:rPr lang="es-ES" sz="2400" b="1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Máximo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devuelva el máximo valor del vector. </a:t>
            </a:r>
            <a:endParaRPr dirty="0"/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módulo recursivo </a:t>
            </a:r>
            <a:r>
              <a:rPr lang="es-ES" sz="2400" b="1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Suma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devuelva la suma de los valores contenidos en el vector</a:t>
            </a:r>
            <a:endParaRPr dirty="0"/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Utilizar los módulos implementados para mostrar el máximo y la suma. </a:t>
            </a:r>
            <a:endParaRPr dirty="0"/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Compilar y ejecutar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8431"/>
          </a:schemeClr>
        </a:solidFill>
        <a:effectLst/>
      </p:bgPr>
    </p:bg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42"/>
          <p:cNvSpPr/>
          <p:nvPr/>
        </p:nvSpPr>
        <p:spPr>
          <a:xfrm>
            <a:off x="2124075" y="309563"/>
            <a:ext cx="536416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ts val="3200"/>
              <a:buFont typeface="Noto Sans Symbols"/>
              <a:buNone/>
            </a:pPr>
            <a:r>
              <a:rPr lang="es-E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Actividad   10</a:t>
            </a:r>
            <a:endParaRPr/>
          </a:p>
        </p:txBody>
      </p:sp>
      <p:pic>
        <p:nvPicPr>
          <p:cNvPr id="1000" name="Google Shape;1000;p42" descr="http://3.bp.blogspot.com/-BPf1HXI4kjk/VUFI53h4TMI/AAAAAAAAALE/4V7ytVtT6aE/s1600/imagen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338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Google Shape;1001;p42"/>
          <p:cNvSpPr txBox="1"/>
          <p:nvPr/>
        </p:nvSpPr>
        <p:spPr>
          <a:xfrm>
            <a:off x="287338" y="1458913"/>
            <a:ext cx="8748712" cy="555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None/>
            </a:pPr>
            <a:r>
              <a:rPr lang="es-E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Descargar de Asignaturas:   </a:t>
            </a:r>
            <a:r>
              <a:rPr lang="es-ES" sz="2400" b="1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programaLista</a:t>
            </a:r>
            <a:endParaRPr sz="2400" b="1" dirty="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2057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</a:t>
            </a:r>
            <a:r>
              <a:rPr lang="es-ES" sz="2400" b="1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programaLista</a:t>
            </a:r>
            <a:r>
              <a:rPr lang="es-ES" sz="2400" b="1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realice las siguientes actividades:</a:t>
            </a:r>
            <a:endParaRPr sz="2400" b="1" dirty="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Compilar y ejecutar</a:t>
            </a:r>
            <a:endParaRPr dirty="0"/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módulo recursivo </a:t>
            </a:r>
            <a:r>
              <a:rPr lang="es-ES" sz="2400" b="1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Mínimo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devuelva el mínimo valor de la lista. </a:t>
            </a:r>
            <a:endParaRPr dirty="0"/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módulo recursivo </a:t>
            </a:r>
            <a:r>
              <a:rPr lang="es-ES" sz="2400" b="1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Imprimir </a:t>
            </a: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imprima los valores contenidos en la lista.</a:t>
            </a:r>
            <a:endParaRPr dirty="0"/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Utilizar los módulos implementados para mostrar el mínimo y la impresión. </a:t>
            </a:r>
            <a:endParaRPr dirty="0"/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Compilar y ejecutar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2"/>
          <p:cNvSpPr txBox="1">
            <a:spLocks noGrp="1"/>
          </p:cNvSpPr>
          <p:nvPr>
            <p:ph type="title" idx="4294967295"/>
          </p:nvPr>
        </p:nvSpPr>
        <p:spPr>
          <a:xfrm>
            <a:off x="970763" y="2349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40">
                <a:solidFill>
                  <a:srgbClr val="000000"/>
                </a:solidFill>
              </a:rPr>
              <a:t>Motivación</a:t>
            </a:r>
            <a:br>
              <a:rPr lang="es-ES" sz="3240">
                <a:solidFill>
                  <a:srgbClr val="000000"/>
                </a:solidFill>
              </a:rPr>
            </a:br>
            <a:r>
              <a:rPr lang="es-ES" sz="3240">
                <a:solidFill>
                  <a:srgbClr val="000000"/>
                </a:solidFill>
              </a:rPr>
              <a:t>Búsqueda dicotómica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724" name="Google Shape;724;p22"/>
          <p:cNvGraphicFramePr/>
          <p:nvPr/>
        </p:nvGraphicFramePr>
        <p:xfrm>
          <a:off x="719138" y="2816225"/>
          <a:ext cx="7861275" cy="950925"/>
        </p:xfrm>
        <a:graphic>
          <a:graphicData uri="http://schemas.openxmlformats.org/drawingml/2006/table">
            <a:tbl>
              <a:tblPr firstRow="1" bandRow="1">
                <a:noFill/>
                <a:tableStyleId>{0DBEF605-0E58-463E-A471-8F5E7A4CFB97}</a:tableStyleId>
              </a:tblPr>
              <a:tblGrid>
                <a:gridCol w="87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50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0" u="none" strike="noStrike" cap="none"/>
                        <a:t>10</a:t>
                      </a:r>
                      <a:endParaRPr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0" u="none" strike="noStrike" cap="none"/>
                        <a:t>34</a:t>
                      </a:r>
                      <a:endParaRPr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0" u="none" strike="noStrike" cap="none"/>
                        <a:t>56</a:t>
                      </a:r>
                      <a:endParaRPr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0" u="none" strike="noStrike" cap="none"/>
                        <a:t>123</a:t>
                      </a:r>
                      <a:endParaRPr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0" u="none" strike="noStrike" cap="none"/>
                        <a:t>234</a:t>
                      </a:r>
                      <a:endParaRPr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0" u="none" strike="noStrike" cap="none"/>
                        <a:t>265</a:t>
                      </a:r>
                      <a:endParaRPr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0" u="none" strike="noStrike" cap="none"/>
                        <a:t>397</a:t>
                      </a:r>
                      <a:endParaRPr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0" u="none" strike="noStrike" cap="none"/>
                        <a:t>400</a:t>
                      </a:r>
                      <a:endParaRPr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0" u="none" strike="noStrike" cap="none"/>
                        <a:t>405</a:t>
                      </a:r>
                      <a:endParaRPr sz="1800" b="0" u="none" strike="noStrike" cap="none"/>
                    </a:p>
                  </a:txBody>
                  <a:tcPr marL="91450" marR="91450" marT="45750" marB="457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5" name="Google Shape;725;p22"/>
          <p:cNvSpPr txBox="1"/>
          <p:nvPr/>
        </p:nvSpPr>
        <p:spPr>
          <a:xfrm rot="-379729">
            <a:off x="1848966" y="1582902"/>
            <a:ext cx="2169019" cy="39993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 b="1" i="0" u="none" strike="noStrike" cap="none">
                <a:latin typeface="Calibri"/>
                <a:ea typeface="Calibri"/>
                <a:cs typeface="Calibri"/>
                <a:sym typeface="Calibri"/>
              </a:rPr>
              <a:t>Busco el 56 </a:t>
            </a:r>
            <a:endParaRPr sz="1900" b="1"/>
          </a:p>
        </p:txBody>
      </p:sp>
      <p:sp>
        <p:nvSpPr>
          <p:cNvPr id="726" name="Google Shape;726;p22"/>
          <p:cNvSpPr txBox="1"/>
          <p:nvPr/>
        </p:nvSpPr>
        <p:spPr>
          <a:xfrm>
            <a:off x="4211638" y="4149725"/>
            <a:ext cx="846137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medio</a:t>
            </a:r>
            <a:endParaRPr/>
          </a:p>
        </p:txBody>
      </p:sp>
      <p:cxnSp>
        <p:nvCxnSpPr>
          <p:cNvPr id="727" name="Google Shape;727;p22"/>
          <p:cNvCxnSpPr>
            <a:stCxn id="726" idx="0"/>
          </p:cNvCxnSpPr>
          <p:nvPr/>
        </p:nvCxnSpPr>
        <p:spPr>
          <a:xfrm rot="10800000" flipH="1">
            <a:off x="4634706" y="3573425"/>
            <a:ext cx="7800" cy="5763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728" name="Google Shape;728;p22"/>
          <p:cNvSpPr txBox="1"/>
          <p:nvPr/>
        </p:nvSpPr>
        <p:spPr>
          <a:xfrm rot="-324689">
            <a:off x="3106738" y="4521200"/>
            <a:ext cx="4721225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i="0" u="none" strike="noStrike" cap="non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¿Cómo es medio con respecto a 56?</a:t>
            </a:r>
            <a:endParaRPr/>
          </a:p>
        </p:txBody>
      </p:sp>
      <p:sp>
        <p:nvSpPr>
          <p:cNvPr id="729" name="Google Shape;729;p22"/>
          <p:cNvSpPr txBox="1"/>
          <p:nvPr/>
        </p:nvSpPr>
        <p:spPr>
          <a:xfrm>
            <a:off x="3802063" y="5005388"/>
            <a:ext cx="5307012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Calibri"/>
              <a:buAutoNum type="arabicPeriod"/>
            </a:pPr>
            <a:r>
              <a:rPr lang="es-ES" sz="2000" b="1" i="0" u="none" strike="noStrike" cap="non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Si es =  terminé!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Calibri"/>
              <a:buAutoNum type="arabicPeriod"/>
            </a:pPr>
            <a:r>
              <a:rPr lang="es-ES" sz="2000" b="1" i="0" u="none" strike="noStrike" cap="non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Si es &gt; sigo con la mitad inferior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Calibri"/>
              <a:buAutoNum type="arabicPeriod"/>
            </a:pPr>
            <a:r>
              <a:rPr lang="es-ES" sz="2000" b="1" i="0" u="none" strike="noStrike" cap="non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Si es &lt; sigo con la mitad superior</a:t>
            </a:r>
            <a:endParaRPr/>
          </a:p>
        </p:txBody>
      </p:sp>
      <p:sp>
        <p:nvSpPr>
          <p:cNvPr id="730" name="Google Shape;730;p22"/>
          <p:cNvSpPr txBox="1"/>
          <p:nvPr/>
        </p:nvSpPr>
        <p:spPr>
          <a:xfrm>
            <a:off x="1597025" y="4264025"/>
            <a:ext cx="846138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medio</a:t>
            </a:r>
            <a:endParaRPr/>
          </a:p>
        </p:txBody>
      </p:sp>
      <p:cxnSp>
        <p:nvCxnSpPr>
          <p:cNvPr id="731" name="Google Shape;731;p22"/>
          <p:cNvCxnSpPr>
            <a:stCxn id="730" idx="0"/>
          </p:cNvCxnSpPr>
          <p:nvPr/>
        </p:nvCxnSpPr>
        <p:spPr>
          <a:xfrm rot="10800000" flipH="1">
            <a:off x="2020094" y="3689225"/>
            <a:ext cx="7800" cy="574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732" name="Google Shape;732;p22"/>
          <p:cNvSpPr txBox="1"/>
          <p:nvPr/>
        </p:nvSpPr>
        <p:spPr>
          <a:xfrm rot="-324689">
            <a:off x="492125" y="4637088"/>
            <a:ext cx="47212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i="0" u="none" strike="noStrike" cap="non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¿Cómo es medio con respecto a 56?</a:t>
            </a:r>
            <a:endParaRPr/>
          </a:p>
        </p:txBody>
      </p:sp>
      <p:sp>
        <p:nvSpPr>
          <p:cNvPr id="733" name="Google Shape;733;p22"/>
          <p:cNvSpPr txBox="1"/>
          <p:nvPr/>
        </p:nvSpPr>
        <p:spPr>
          <a:xfrm>
            <a:off x="1187450" y="5121275"/>
            <a:ext cx="5307013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Calibri"/>
              <a:buAutoNum type="arabicPeriod"/>
            </a:pPr>
            <a:r>
              <a:rPr lang="es-ES" sz="2000" b="1" i="0" u="none" strike="noStrike" cap="non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Si es =  terminé!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Calibri"/>
              <a:buAutoNum type="arabicPeriod"/>
            </a:pPr>
            <a:r>
              <a:rPr lang="es-ES" sz="2000" b="1" i="0" u="none" strike="noStrike" cap="non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Si es &gt; sigo con la mitad inferior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Calibri"/>
              <a:buAutoNum type="arabicPeriod"/>
            </a:pPr>
            <a:r>
              <a:rPr lang="es-ES" sz="2000" b="1" i="0" u="none" strike="noStrike" cap="non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Si es &lt; sigo con la mitad superior</a:t>
            </a:r>
            <a:endParaRPr/>
          </a:p>
        </p:txBody>
      </p:sp>
      <p:sp>
        <p:nvSpPr>
          <p:cNvPr id="734" name="Google Shape;734;p22"/>
          <p:cNvSpPr/>
          <p:nvPr/>
        </p:nvSpPr>
        <p:spPr>
          <a:xfrm>
            <a:off x="4211638" y="2420938"/>
            <a:ext cx="4752975" cy="1620837"/>
          </a:xfrm>
          <a:prstGeom prst="rect">
            <a:avLst/>
          </a:prstGeom>
          <a:solidFill>
            <a:srgbClr val="6FA8DC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0000" dir="5400000" rotWithShape="0">
              <a:srgbClr val="000000">
                <a:alpha val="4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5" name="Google Shape;735;p22"/>
          <p:cNvSpPr/>
          <p:nvPr/>
        </p:nvSpPr>
        <p:spPr>
          <a:xfrm>
            <a:off x="114300" y="2276475"/>
            <a:ext cx="2341563" cy="1620838"/>
          </a:xfrm>
          <a:prstGeom prst="rect">
            <a:avLst/>
          </a:prstGeom>
          <a:solidFill>
            <a:srgbClr val="6FA8DC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0000" dir="5400000" rotWithShape="0">
              <a:srgbClr val="000000">
                <a:alpha val="4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36" name="Google Shape;736;p22"/>
          <p:cNvSpPr txBox="1"/>
          <p:nvPr/>
        </p:nvSpPr>
        <p:spPr>
          <a:xfrm>
            <a:off x="2462213" y="4229100"/>
            <a:ext cx="846137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medio</a:t>
            </a:r>
            <a:endParaRPr/>
          </a:p>
        </p:txBody>
      </p:sp>
      <p:cxnSp>
        <p:nvCxnSpPr>
          <p:cNvPr id="737" name="Google Shape;737;p22"/>
          <p:cNvCxnSpPr>
            <a:stCxn id="736" idx="0"/>
          </p:cNvCxnSpPr>
          <p:nvPr/>
        </p:nvCxnSpPr>
        <p:spPr>
          <a:xfrm rot="10800000" flipH="1">
            <a:off x="2885282" y="3652800"/>
            <a:ext cx="7800" cy="5763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738" name="Google Shape;738;p22"/>
          <p:cNvSpPr txBox="1"/>
          <p:nvPr/>
        </p:nvSpPr>
        <p:spPr>
          <a:xfrm rot="-324689">
            <a:off x="1357313" y="4602163"/>
            <a:ext cx="47212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i="0" u="none" strike="noStrike" cap="non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¿Cómo es medio con respecto a 56?</a:t>
            </a:r>
            <a:endParaRPr/>
          </a:p>
        </p:txBody>
      </p:sp>
      <p:sp>
        <p:nvSpPr>
          <p:cNvPr id="739" name="Google Shape;739;p22"/>
          <p:cNvSpPr txBox="1"/>
          <p:nvPr/>
        </p:nvSpPr>
        <p:spPr>
          <a:xfrm>
            <a:off x="2051050" y="5084763"/>
            <a:ext cx="5307013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Calibri"/>
              <a:buAutoNum type="arabicPeriod"/>
            </a:pPr>
            <a:r>
              <a:rPr lang="es-ES" sz="2000" b="1" i="0" u="none" strike="noStrike" cap="non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Si es =  terminé!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Calibri"/>
              <a:buAutoNum type="arabicPeriod"/>
            </a:pPr>
            <a:r>
              <a:rPr lang="es-ES" sz="2000" b="1" i="0" u="none" strike="noStrike" cap="non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Si es &gt; sigo con la mitad inferior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Calibri"/>
              <a:buAutoNum type="arabicPeriod"/>
            </a:pPr>
            <a:r>
              <a:rPr lang="es-ES" sz="2000" b="1" i="0" u="none" strike="noStrike" cap="non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Si es &lt; sigo con la mitad superior</a:t>
            </a:r>
            <a:endParaRPr/>
          </a:p>
        </p:txBody>
      </p:sp>
      <p:sp>
        <p:nvSpPr>
          <p:cNvPr id="740" name="Google Shape;740;p22"/>
          <p:cNvSpPr txBox="1"/>
          <p:nvPr/>
        </p:nvSpPr>
        <p:spPr>
          <a:xfrm rot="-880960">
            <a:off x="3255963" y="4891088"/>
            <a:ext cx="2262187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i="0" u="none" strike="noStrike" cap="non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Encontré el 56!!</a:t>
            </a:r>
            <a:endParaRPr/>
          </a:p>
        </p:txBody>
      </p:sp>
      <p:sp>
        <p:nvSpPr>
          <p:cNvPr id="741" name="Google Shape;741;p22"/>
          <p:cNvSpPr txBox="1">
            <a:spLocks noGrp="1"/>
          </p:cNvSpPr>
          <p:nvPr>
            <p:ph type="body" idx="1"/>
          </p:nvPr>
        </p:nvSpPr>
        <p:spPr>
          <a:xfrm>
            <a:off x="2528350" y="2069533"/>
            <a:ext cx="5497800" cy="39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3"/>
          <p:cNvSpPr txBox="1">
            <a:spLocks noGrp="1"/>
          </p:cNvSpPr>
          <p:nvPr>
            <p:ph type="title" idx="4294967295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rgbClr val="E65C01"/>
                </a:solidFill>
              </a:rPr>
              <a:t>Motivación</a:t>
            </a:r>
            <a:br>
              <a:rPr lang="es-ES" sz="3200">
                <a:solidFill>
                  <a:srgbClr val="E65C01"/>
                </a:solidFill>
              </a:rPr>
            </a:br>
            <a:r>
              <a:rPr lang="es-ES" sz="3200">
                <a:solidFill>
                  <a:srgbClr val="E65C01"/>
                </a:solidFill>
              </a:rPr>
              <a:t>Búsqueda dicotómica</a:t>
            </a:r>
            <a:endParaRPr/>
          </a:p>
        </p:txBody>
      </p:sp>
      <p:graphicFrame>
        <p:nvGraphicFramePr>
          <p:cNvPr id="747" name="Google Shape;747;p23"/>
          <p:cNvGraphicFramePr/>
          <p:nvPr/>
        </p:nvGraphicFramePr>
        <p:xfrm>
          <a:off x="719138" y="2060575"/>
          <a:ext cx="7861275" cy="950925"/>
        </p:xfrm>
        <a:graphic>
          <a:graphicData uri="http://schemas.openxmlformats.org/drawingml/2006/table">
            <a:tbl>
              <a:tblPr firstRow="1" bandRow="1">
                <a:noFill/>
                <a:tableStyleId>{0DBEF605-0E58-463E-A471-8F5E7A4CFB97}</a:tableStyleId>
              </a:tblPr>
              <a:tblGrid>
                <a:gridCol w="87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50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0" u="none" strike="noStrike" cap="none"/>
                        <a:t>10</a:t>
                      </a:r>
                      <a:endParaRPr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0" u="none" strike="noStrike" cap="none"/>
                        <a:t>34</a:t>
                      </a:r>
                      <a:endParaRPr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0" u="none" strike="noStrike" cap="none"/>
                        <a:t>56</a:t>
                      </a:r>
                      <a:endParaRPr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0" u="none" strike="noStrike" cap="none"/>
                        <a:t>123</a:t>
                      </a:r>
                      <a:endParaRPr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0" u="none" strike="noStrike" cap="none"/>
                        <a:t>234</a:t>
                      </a:r>
                      <a:endParaRPr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0" u="none" strike="noStrike" cap="none"/>
                        <a:t>265</a:t>
                      </a:r>
                      <a:endParaRPr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0" u="none" strike="noStrike" cap="none"/>
                        <a:t>397</a:t>
                      </a:r>
                      <a:endParaRPr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0" u="none" strike="noStrike" cap="none"/>
                        <a:t>400</a:t>
                      </a:r>
                      <a:endParaRPr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800" b="0" u="none" strike="noStrike" cap="none"/>
                        <a:t>405</a:t>
                      </a:r>
                      <a:endParaRPr sz="1800" b="0" u="none" strike="noStrike" cap="none"/>
                    </a:p>
                  </a:txBody>
                  <a:tcPr marL="91450" marR="91450" marT="45750" marB="457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8" name="Google Shape;748;p23"/>
          <p:cNvSpPr txBox="1"/>
          <p:nvPr/>
        </p:nvSpPr>
        <p:spPr>
          <a:xfrm>
            <a:off x="142875" y="3268663"/>
            <a:ext cx="8258175" cy="18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 b="0" i="0" u="none" strike="noStrike" cap="none">
                <a:latin typeface="Century Schoolbook"/>
                <a:ea typeface="Century Schoolbook"/>
                <a:cs typeface="Century Schoolbook"/>
                <a:sym typeface="Century Schoolbook"/>
              </a:rPr>
              <a:t>Observemos que 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 b="0" i="0" u="none" strike="noStrike" cap="none">
                <a:latin typeface="Century Schoolbook"/>
                <a:ea typeface="Century Schoolbook"/>
                <a:cs typeface="Century Schoolbook"/>
                <a:sym typeface="Century Schoolbook"/>
              </a:rPr>
              <a:t>1. La primera vez se trabaja con el vector completo para determinar el punto medio </a:t>
            </a:r>
            <a:endParaRPr/>
          </a:p>
        </p:txBody>
      </p:sp>
      <p:grpSp>
        <p:nvGrpSpPr>
          <p:cNvPr id="749" name="Google Shape;749;p23"/>
          <p:cNvGrpSpPr/>
          <p:nvPr/>
        </p:nvGrpSpPr>
        <p:grpSpPr>
          <a:xfrm>
            <a:off x="142875" y="1881188"/>
            <a:ext cx="8821738" cy="3743325"/>
            <a:chOff x="142903" y="1880828"/>
            <a:chExt cx="8821710" cy="3743017"/>
          </a:xfrm>
        </p:grpSpPr>
        <p:sp>
          <p:nvSpPr>
            <p:cNvPr id="750" name="Google Shape;750;p23"/>
            <p:cNvSpPr/>
            <p:nvPr/>
          </p:nvSpPr>
          <p:spPr>
            <a:xfrm>
              <a:off x="4211653" y="1880828"/>
              <a:ext cx="4752960" cy="1620704"/>
            </a:xfrm>
            <a:prstGeom prst="rect">
              <a:avLst/>
            </a:prstGeom>
            <a:solidFill>
              <a:srgbClr val="6FA8DC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20000" dir="5400000" rotWithShape="0">
                <a:srgbClr val="000000">
                  <a:alpha val="4196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751" name="Google Shape;751;p23"/>
            <p:cNvSpPr txBox="1"/>
            <p:nvPr/>
          </p:nvSpPr>
          <p:spPr>
            <a:xfrm>
              <a:off x="142903" y="5100013"/>
              <a:ext cx="8461348" cy="523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</a:pPr>
              <a:r>
                <a:rPr lang="es-ES" sz="2800" b="0" i="0" u="none" strike="noStrike" cap="none">
                  <a:latin typeface="Century Schoolbook"/>
                  <a:ea typeface="Century Schoolbook"/>
                  <a:cs typeface="Century Schoolbook"/>
                  <a:sym typeface="Century Schoolbook"/>
                </a:rPr>
                <a:t>2. La siguiente vez, el vector se reduce a la mitad </a:t>
              </a:r>
              <a:endParaRPr/>
            </a:p>
          </p:txBody>
        </p:sp>
      </p:grpSp>
      <p:grpSp>
        <p:nvGrpSpPr>
          <p:cNvPr id="752" name="Google Shape;752;p23"/>
          <p:cNvGrpSpPr/>
          <p:nvPr/>
        </p:nvGrpSpPr>
        <p:grpSpPr>
          <a:xfrm>
            <a:off x="144463" y="1665288"/>
            <a:ext cx="8604250" cy="4913312"/>
            <a:chOff x="640" y="1772816"/>
            <a:chExt cx="8603808" cy="4915552"/>
          </a:xfrm>
        </p:grpSpPr>
        <p:sp>
          <p:nvSpPr>
            <p:cNvPr id="753" name="Google Shape;753;p23"/>
            <p:cNvSpPr txBox="1"/>
            <p:nvPr/>
          </p:nvSpPr>
          <p:spPr>
            <a:xfrm>
              <a:off x="640" y="5733846"/>
              <a:ext cx="8603808" cy="9545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</a:pPr>
              <a:r>
                <a:rPr lang="es-ES" sz="2800" b="0" i="0" u="none" strike="noStrike" cap="none">
                  <a:latin typeface="Century Schoolbook"/>
                  <a:ea typeface="Century Schoolbook"/>
                  <a:cs typeface="Century Schoolbook"/>
                  <a:sym typeface="Century Schoolbook"/>
                </a:rPr>
                <a:t>3. La siguiente vez, el vector se reduce a la mitad de la mitad </a:t>
              </a:r>
              <a:endParaRPr/>
            </a:p>
          </p:txBody>
        </p:sp>
        <p:sp>
          <p:nvSpPr>
            <p:cNvPr id="754" name="Google Shape;754;p23"/>
            <p:cNvSpPr/>
            <p:nvPr/>
          </p:nvSpPr>
          <p:spPr>
            <a:xfrm>
              <a:off x="143508" y="1772816"/>
              <a:ext cx="2341442" cy="1621576"/>
            </a:xfrm>
            <a:prstGeom prst="rect">
              <a:avLst/>
            </a:prstGeom>
            <a:solidFill>
              <a:srgbClr val="6FA8DC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20000" dir="5400000" rotWithShape="0">
                <a:srgbClr val="000000">
                  <a:alpha val="4196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sp>
        <p:nvSpPr>
          <p:cNvPr id="755" name="Google Shape;755;p23"/>
          <p:cNvSpPr txBox="1"/>
          <p:nvPr/>
        </p:nvSpPr>
        <p:spPr>
          <a:xfrm rot="-880960">
            <a:off x="6256338" y="361950"/>
            <a:ext cx="144462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Medio??</a:t>
            </a:r>
            <a:endParaRPr/>
          </a:p>
        </p:txBody>
      </p:sp>
      <p:sp>
        <p:nvSpPr>
          <p:cNvPr id="756" name="Google Shape;756;p23"/>
          <p:cNvSpPr txBox="1"/>
          <p:nvPr/>
        </p:nvSpPr>
        <p:spPr>
          <a:xfrm rot="-880960">
            <a:off x="5722938" y="1012825"/>
            <a:ext cx="251142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Primera mitad??</a:t>
            </a:r>
            <a:endParaRPr/>
          </a:p>
        </p:txBody>
      </p:sp>
      <p:sp>
        <p:nvSpPr>
          <p:cNvPr id="757" name="Google Shape;757;p23"/>
          <p:cNvSpPr txBox="1"/>
          <p:nvPr/>
        </p:nvSpPr>
        <p:spPr>
          <a:xfrm rot="-880960">
            <a:off x="6605588" y="1300163"/>
            <a:ext cx="25527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Segunda mitad??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24"/>
          <p:cNvSpPr txBox="1">
            <a:spLocks noGrp="1"/>
          </p:cNvSpPr>
          <p:nvPr>
            <p:ph type="body" idx="1"/>
          </p:nvPr>
        </p:nvSpPr>
        <p:spPr>
          <a:xfrm>
            <a:off x="674550" y="1155375"/>
            <a:ext cx="7645200" cy="5590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72000" rIns="92075" bIns="72000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22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Buscar</a:t>
            </a:r>
            <a:r>
              <a:rPr lang="es-ES" sz="2200" b="1" dirty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200" b="1" dirty="0">
                <a:latin typeface="Calibri"/>
                <a:ea typeface="Calibri"/>
                <a:cs typeface="Calibri"/>
                <a:sym typeface="Calibri"/>
              </a:rPr>
              <a:t>(vector, </a:t>
            </a:r>
            <a:r>
              <a:rPr lang="es-ES" sz="2200" b="1" dirty="0" err="1">
                <a:latin typeface="Calibri"/>
                <a:ea typeface="Calibri"/>
                <a:cs typeface="Calibri"/>
                <a:sym typeface="Calibri"/>
              </a:rPr>
              <a:t>datoABuscar</a:t>
            </a:r>
            <a:r>
              <a:rPr lang="es-ES" sz="2200" b="1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sz="2200" dirty="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2200" b="1" dirty="0">
                <a:latin typeface="Calibri"/>
                <a:ea typeface="Calibri"/>
                <a:cs typeface="Calibri"/>
                <a:sym typeface="Calibri"/>
              </a:rPr>
              <a:t>  Si</a:t>
            </a:r>
            <a:r>
              <a:rPr lang="es-ES" sz="2200" dirty="0">
                <a:latin typeface="Calibri"/>
                <a:ea typeface="Calibri"/>
                <a:cs typeface="Calibri"/>
                <a:sym typeface="Calibri"/>
              </a:rPr>
              <a:t> el vector “no tiene elementos”  </a:t>
            </a:r>
            <a:r>
              <a:rPr lang="es-ES" sz="2200" b="1" dirty="0">
                <a:latin typeface="Calibri"/>
                <a:ea typeface="Calibri"/>
                <a:cs typeface="Calibri"/>
                <a:sym typeface="Calibri"/>
              </a:rPr>
              <a:t>entonces</a:t>
            </a:r>
            <a:endParaRPr sz="2200" dirty="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2200" dirty="0">
                <a:latin typeface="Calibri"/>
                <a:ea typeface="Calibri"/>
                <a:cs typeface="Calibri"/>
                <a:sym typeface="Calibri"/>
              </a:rPr>
              <a:t>    no lo encontré y termino la búsqueda</a:t>
            </a:r>
            <a:endParaRPr sz="2200" dirty="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2200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s-ES" sz="2200" b="1" dirty="0">
                <a:latin typeface="Calibri"/>
                <a:ea typeface="Calibri"/>
                <a:cs typeface="Calibri"/>
                <a:sym typeface="Calibri"/>
              </a:rPr>
              <a:t>sino</a:t>
            </a:r>
            <a:endParaRPr sz="2200" dirty="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2200" dirty="0">
                <a:latin typeface="Calibri"/>
                <a:ea typeface="Calibri"/>
                <a:cs typeface="Calibri"/>
                <a:sym typeface="Calibri"/>
              </a:rPr>
              <a:t>    Determinar el punto medio del vector</a:t>
            </a:r>
            <a:endParaRPr sz="2200" dirty="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2200" dirty="0">
                <a:latin typeface="Calibri"/>
                <a:ea typeface="Calibri"/>
                <a:cs typeface="Calibri"/>
                <a:sym typeface="Calibri"/>
              </a:rPr>
              <a:t>    Comparar </a:t>
            </a:r>
            <a:r>
              <a:rPr lang="es-ES" sz="2200" b="1" dirty="0" err="1">
                <a:latin typeface="Calibri"/>
                <a:ea typeface="Calibri"/>
                <a:cs typeface="Calibri"/>
                <a:sym typeface="Calibri"/>
              </a:rPr>
              <a:t>datoABuscar</a:t>
            </a:r>
            <a:r>
              <a:rPr lang="es-ES" sz="2200" dirty="0">
                <a:latin typeface="Calibri"/>
                <a:ea typeface="Calibri"/>
                <a:cs typeface="Calibri"/>
                <a:sym typeface="Calibri"/>
              </a:rPr>
              <a:t> con el contenido del punto medio</a:t>
            </a:r>
            <a:endParaRPr sz="2200" dirty="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2200" dirty="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s-ES" sz="2200" b="1" dirty="0"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s-ES" sz="2200" dirty="0">
                <a:latin typeface="Calibri"/>
                <a:ea typeface="Calibri"/>
                <a:cs typeface="Calibri"/>
                <a:sym typeface="Calibri"/>
              </a:rPr>
              <a:t> coincide </a:t>
            </a:r>
            <a:r>
              <a:rPr lang="es-ES" sz="2200" b="1" dirty="0">
                <a:latin typeface="Calibri"/>
                <a:ea typeface="Calibri"/>
                <a:cs typeface="Calibri"/>
                <a:sym typeface="Calibri"/>
              </a:rPr>
              <a:t>entonces</a:t>
            </a:r>
            <a:r>
              <a:rPr lang="es-ES" sz="2200" dirty="0">
                <a:latin typeface="Calibri"/>
                <a:ea typeface="Calibri"/>
                <a:cs typeface="Calibri"/>
                <a:sym typeface="Calibri"/>
              </a:rPr>
              <a:t> “Lo encontré”</a:t>
            </a:r>
            <a:endParaRPr sz="2200" dirty="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2200" dirty="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s-ES" sz="2200" b="1" dirty="0">
                <a:latin typeface="Calibri"/>
                <a:ea typeface="Calibri"/>
                <a:cs typeface="Calibri"/>
                <a:sym typeface="Calibri"/>
              </a:rPr>
              <a:t>sino </a:t>
            </a:r>
            <a:endParaRPr sz="2200" dirty="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2200" dirty="0"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s-ES" sz="2200" b="1" dirty="0"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s-ES" sz="22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200" b="1" dirty="0" err="1">
                <a:latin typeface="Calibri"/>
                <a:ea typeface="Calibri"/>
                <a:cs typeface="Calibri"/>
                <a:sym typeface="Calibri"/>
              </a:rPr>
              <a:t>datoABuscar</a:t>
            </a:r>
            <a:r>
              <a:rPr lang="es-ES" sz="2200" dirty="0">
                <a:latin typeface="Calibri"/>
                <a:ea typeface="Calibri"/>
                <a:cs typeface="Calibri"/>
                <a:sym typeface="Calibri"/>
              </a:rPr>
              <a:t> &lt; contenido del punto medio </a:t>
            </a:r>
            <a:r>
              <a:rPr lang="es-ES" sz="2200" b="1" dirty="0">
                <a:latin typeface="Calibri"/>
                <a:ea typeface="Calibri"/>
                <a:cs typeface="Calibri"/>
                <a:sym typeface="Calibri"/>
              </a:rPr>
              <a:t>entonces</a:t>
            </a:r>
            <a:r>
              <a:rPr lang="es-ES" sz="2200" dirty="0">
                <a:latin typeface="Calibri"/>
                <a:ea typeface="Calibri"/>
                <a:cs typeface="Calibri"/>
                <a:sym typeface="Calibri"/>
              </a:rPr>
              <a:t>      </a:t>
            </a:r>
            <a:endParaRPr sz="2200" dirty="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2200" dirty="0"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s-ES" sz="22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Buscar</a:t>
            </a:r>
            <a:r>
              <a:rPr lang="es-ES" sz="2200" dirty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200" b="1" dirty="0">
                <a:latin typeface="Calibri"/>
                <a:ea typeface="Calibri"/>
                <a:cs typeface="Calibri"/>
                <a:sym typeface="Calibri"/>
              </a:rPr>
              <a:t>(en la 1era mitad del vector, </a:t>
            </a:r>
            <a:r>
              <a:rPr lang="es-ES" sz="2200" b="1" dirty="0" err="1">
                <a:latin typeface="Calibri"/>
                <a:ea typeface="Calibri"/>
                <a:cs typeface="Calibri"/>
                <a:sym typeface="Calibri"/>
              </a:rPr>
              <a:t>datoABuscar</a:t>
            </a:r>
            <a:r>
              <a:rPr lang="es-ES" sz="2200" b="1" dirty="0">
                <a:latin typeface="Calibri"/>
                <a:ea typeface="Calibri"/>
                <a:cs typeface="Calibri"/>
                <a:sym typeface="Calibri"/>
              </a:rPr>
              <a:t>) </a:t>
            </a:r>
            <a:endParaRPr sz="2200" dirty="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2200" dirty="0">
                <a:latin typeface="Calibri"/>
                <a:ea typeface="Calibri"/>
                <a:cs typeface="Calibri"/>
                <a:sym typeface="Calibri"/>
              </a:rPr>
              <a:t>	  </a:t>
            </a:r>
            <a:r>
              <a:rPr lang="es-ES" sz="2200" b="1" dirty="0">
                <a:latin typeface="Calibri"/>
                <a:ea typeface="Calibri"/>
                <a:cs typeface="Calibri"/>
                <a:sym typeface="Calibri"/>
              </a:rPr>
              <a:t>sino</a:t>
            </a:r>
            <a:endParaRPr sz="2200" dirty="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2200" dirty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s-ES" sz="22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Buscar</a:t>
            </a:r>
            <a:r>
              <a:rPr lang="es-ES" sz="2200" dirty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200" b="1" dirty="0">
                <a:latin typeface="Calibri"/>
                <a:ea typeface="Calibri"/>
                <a:cs typeface="Calibri"/>
                <a:sym typeface="Calibri"/>
              </a:rPr>
              <a:t>(en la 2da mitad del vector, </a:t>
            </a:r>
            <a:r>
              <a:rPr lang="es-ES" sz="2200" b="1" dirty="0" err="1">
                <a:latin typeface="Calibri"/>
                <a:ea typeface="Calibri"/>
                <a:cs typeface="Calibri"/>
                <a:sym typeface="Calibri"/>
              </a:rPr>
              <a:t>datoABuscar</a:t>
            </a:r>
            <a:r>
              <a:rPr lang="es-ES" sz="2200" b="1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sz="2200" dirty="0"/>
          </a:p>
        </p:txBody>
      </p:sp>
      <p:sp>
        <p:nvSpPr>
          <p:cNvPr id="763" name="Google Shape;763;p24"/>
          <p:cNvSpPr txBox="1"/>
          <p:nvPr/>
        </p:nvSpPr>
        <p:spPr>
          <a:xfrm>
            <a:off x="2522438" y="-12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0" i="0" u="none" strike="noStrike" cap="small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Motivación</a:t>
            </a:r>
            <a:br>
              <a:rPr lang="es-ES" sz="3200" b="0" i="0" u="none" strike="noStrike" cap="small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es-ES" sz="3200" b="0" i="0" u="none" strike="noStrike" cap="small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Búsqueda dicotómica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25"/>
          <p:cNvSpPr/>
          <p:nvPr/>
        </p:nvSpPr>
        <p:spPr>
          <a:xfrm>
            <a:off x="395288" y="3105150"/>
            <a:ext cx="8316912" cy="415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ES" sz="24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Observaciones importantes de esta solución 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AutoNum type="arabicParenR"/>
            </a:pPr>
            <a:r>
              <a:rPr lang="es-ES"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El módulo realiza invocaciones a si mismo. En cada llamada, el tamaño del vector se reduce a la mitad.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AutoNum type="arabicParenR"/>
            </a:pPr>
            <a:r>
              <a:rPr lang="es-ES"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Existen 2 casos distintos que se resuelven de manera particular y directa: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</a:t>
            </a:r>
            <a:r>
              <a:rPr lang="es-ES" sz="2400" b="0" i="1" u="none" strike="noStrike" cap="non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a) Cuando el vector “no contiene elementos”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lang="es-ES" sz="2400" b="0" i="1" u="none" strike="noStrike" cap="non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b) Cuando encuentro el datoABuscar	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endParaRPr sz="2400" b="0" i="1" u="none" strike="noStrike" cap="none">
              <a:solidFill>
                <a:srgbClr val="59595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69" name="Google Shape;769;p25"/>
          <p:cNvSpPr txBox="1"/>
          <p:nvPr/>
        </p:nvSpPr>
        <p:spPr>
          <a:xfrm>
            <a:off x="690623" y="1423950"/>
            <a:ext cx="3300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0" i="0" u="none" strike="noStrike" cap="small">
                <a:latin typeface="Century Schoolbook"/>
                <a:ea typeface="Century Schoolbook"/>
                <a:cs typeface="Century Schoolbook"/>
                <a:sym typeface="Century Schoolbook"/>
              </a:rPr>
              <a:t>Motivación</a:t>
            </a:r>
            <a:br>
              <a:rPr lang="es-ES" sz="3200" b="0" i="0" u="none" strike="noStrike" cap="small">
                <a:latin typeface="Century Schoolbook"/>
                <a:ea typeface="Century Schoolbook"/>
                <a:cs typeface="Century Schoolbook"/>
                <a:sym typeface="Century Schoolbook"/>
              </a:rPr>
            </a:br>
            <a:r>
              <a:rPr lang="es-ES" sz="3200" b="0" i="0" u="none" strike="noStrike" cap="small">
                <a:latin typeface="Century Schoolbook"/>
                <a:ea typeface="Century Schoolbook"/>
                <a:cs typeface="Century Schoolbook"/>
                <a:sym typeface="Century Schoolbook"/>
              </a:rPr>
              <a:t>Búsqueda 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0" i="0" u="none" strike="noStrike" cap="small">
                <a:latin typeface="Century Schoolbook"/>
                <a:ea typeface="Century Schoolbook"/>
                <a:cs typeface="Century Schoolbook"/>
                <a:sym typeface="Century Schoolbook"/>
              </a:rPr>
              <a:t>dicotómica</a:t>
            </a:r>
            <a:endParaRPr/>
          </a:p>
        </p:txBody>
      </p:sp>
      <p:sp>
        <p:nvSpPr>
          <p:cNvPr id="770" name="Google Shape;770;p25"/>
          <p:cNvSpPr txBox="1"/>
          <p:nvPr/>
        </p:nvSpPr>
        <p:spPr>
          <a:xfrm>
            <a:off x="3887788" y="0"/>
            <a:ext cx="5114925" cy="31051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2075" tIns="72000" rIns="92075" bIns="72000" anchor="t" anchorCtr="0">
            <a:noAutofit/>
          </a:bodyPr>
          <a:lstStyle/>
          <a:p>
            <a:pPr marL="2286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100"/>
              <a:buFont typeface="Noto Sans Symbols"/>
              <a:buNone/>
            </a:pPr>
            <a:r>
              <a:rPr lang="es-ES" sz="1100" b="1" i="0" u="none" strike="noStrike" cap="none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Buscar</a:t>
            </a:r>
            <a:r>
              <a:rPr lang="es-ES" sz="1100" b="1" i="0" u="none" strike="noStrike" cap="none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s-ES" sz="11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(vector, datoABuscar)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s-ES" sz="11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Si</a:t>
            </a:r>
            <a:r>
              <a:rPr lang="es-ES" sz="11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el vector “no tiene elementos”  </a:t>
            </a:r>
            <a:r>
              <a:rPr lang="es-ES" sz="11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entonces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s-ES" sz="11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no lo encontré y termino la búsqueda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s-ES" sz="11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s-ES" sz="11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sino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s-ES" sz="11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Determinar el punto medio del vector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s-ES" sz="11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Comparar </a:t>
            </a:r>
            <a:r>
              <a:rPr lang="es-ES" sz="11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datoABuscar</a:t>
            </a:r>
            <a:r>
              <a:rPr lang="es-ES" sz="11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con el contenido del punto medio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s-ES" sz="11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s-ES" sz="11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Si</a:t>
            </a:r>
            <a:r>
              <a:rPr lang="es-ES" sz="11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coincide </a:t>
            </a:r>
            <a:r>
              <a:rPr lang="es-ES" sz="11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entonces</a:t>
            </a:r>
            <a:r>
              <a:rPr lang="es-ES" sz="11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“Lo encontré”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s-ES" sz="11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s-ES" sz="11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sino 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s-ES" sz="11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s-ES" sz="11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Si</a:t>
            </a:r>
            <a:r>
              <a:rPr lang="es-ES" sz="11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s-ES" sz="11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datoABuscar</a:t>
            </a:r>
            <a:r>
              <a:rPr lang="es-ES" sz="11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&lt; contenido del punto medio </a:t>
            </a:r>
            <a:r>
              <a:rPr lang="es-ES" sz="11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entonces</a:t>
            </a:r>
            <a:r>
              <a:rPr lang="es-ES" sz="11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s-ES" sz="11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     </a:t>
            </a:r>
            <a:r>
              <a:rPr lang="es-ES" sz="1100" b="1" i="0" u="none" strike="noStrike" cap="none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Buscar</a:t>
            </a:r>
            <a:r>
              <a:rPr lang="es-ES" sz="1100" b="0" i="0" u="none" strike="noStrike" cap="none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s-ES" sz="11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(en la 1era mitad del vector, datoABuscar) 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None/>
            </a:pPr>
            <a:r>
              <a:rPr lang="es-ES" sz="11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	    </a:t>
            </a:r>
            <a:r>
              <a:rPr lang="es-ES" sz="11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sino</a:t>
            </a:r>
            <a:endParaRPr/>
          </a:p>
          <a:p>
            <a:pPr marL="228600" marR="0" lvl="0" indent="-2286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336699"/>
              </a:buClr>
              <a:buSzPts val="1100"/>
              <a:buFont typeface="Noto Sans Symbols"/>
              <a:buNone/>
            </a:pPr>
            <a:r>
              <a:rPr lang="es-ES" sz="1100" b="0" i="0" u="none" strike="noStrike" cap="none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        </a:t>
            </a:r>
            <a:r>
              <a:rPr lang="es-ES" sz="1100" b="1" i="0" u="none" strike="noStrike" cap="none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Buscar</a:t>
            </a:r>
            <a:r>
              <a:rPr lang="es-ES" sz="1100" b="0" i="0" u="none" strike="noStrike" cap="none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s-ES" sz="11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(en la 2da mitad del vector, datoABuscar)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6"/>
          <p:cNvSpPr txBox="1"/>
          <p:nvPr/>
        </p:nvSpPr>
        <p:spPr>
          <a:xfrm>
            <a:off x="107950" y="285750"/>
            <a:ext cx="9036050" cy="76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Arial"/>
              <a:buNone/>
            </a:pPr>
            <a:r>
              <a:rPr lang="es-ES" sz="3200" b="0" i="0" u="none" strike="noStrike" cap="small">
                <a:solidFill>
                  <a:srgbClr val="E65C0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Recursión. Definición y Características</a:t>
            </a:r>
            <a:endParaRPr/>
          </a:p>
        </p:txBody>
      </p:sp>
      <p:sp>
        <p:nvSpPr>
          <p:cNvPr id="776" name="Google Shape;776;p26"/>
          <p:cNvSpPr txBox="1"/>
          <p:nvPr/>
        </p:nvSpPr>
        <p:spPr>
          <a:xfrm rot="-195957">
            <a:off x="966788" y="998538"/>
            <a:ext cx="6973887" cy="13985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808080">
                <a:alpha val="39607"/>
              </a:srgbClr>
            </a:outerShdw>
          </a:effectLst>
        </p:spPr>
        <p:txBody>
          <a:bodyPr spcFirstLastPara="1" wrap="square" lIns="144000" tIns="144000" rIns="144000" bIns="144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Una </a:t>
            </a:r>
            <a:r>
              <a:rPr lang="es-ES" sz="2400" b="1" i="0" u="none" strike="noStrike" cap="none">
                <a:solidFill>
                  <a:srgbClr val="C0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solución recursiva </a:t>
            </a:r>
            <a:r>
              <a:rPr lang="es-ES" sz="24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resuelve un problema por resolución de instancias </a:t>
            </a:r>
            <a:r>
              <a:rPr lang="es-ES" sz="2400" b="1" i="0" u="sng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más pequeñas </a:t>
            </a:r>
            <a:r>
              <a:rPr lang="es-ES" sz="2400" b="1" i="0" u="none" strike="noStrike" cap="none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del mismo problema.</a:t>
            </a:r>
            <a:endParaRPr/>
          </a:p>
        </p:txBody>
      </p:sp>
      <p:sp>
        <p:nvSpPr>
          <p:cNvPr id="777" name="Google Shape;777;p26"/>
          <p:cNvSpPr/>
          <p:nvPr/>
        </p:nvSpPr>
        <p:spPr>
          <a:xfrm>
            <a:off x="250825" y="2852738"/>
            <a:ext cx="8569325" cy="352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Un algoritmo recursivo involucra: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115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Schoolbook"/>
              <a:buAutoNum type="arabicPeriod"/>
            </a:pPr>
            <a:r>
              <a:rPr lang="es-ES"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Alguna condición de terminación (implícita/explícita) </a:t>
            </a:r>
            <a:r>
              <a:rPr lang="es-ES" sz="2400" b="1" i="0" u="sng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CASO BASE</a:t>
            </a:r>
            <a:endParaRPr b="1" u="sng"/>
          </a:p>
          <a:p>
            <a:pPr marL="457200" marR="0" lvl="0" indent="-457200" algn="l" rtl="0">
              <a:lnSpc>
                <a:spcPct val="100000"/>
              </a:lnSpc>
              <a:spcBef>
                <a:spcPts val="115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Schoolbook"/>
              <a:buAutoNum type="arabicPeriod"/>
            </a:pPr>
            <a:r>
              <a:rPr lang="es-ES"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Una</a:t>
            </a:r>
            <a:r>
              <a:rPr lang="es-ES" sz="2400" b="0" i="0" u="sng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es-ES" sz="2400" b="1" i="1" u="sng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auto-invocación</a:t>
            </a:r>
            <a:r>
              <a:rPr lang="es-ES" sz="2400" b="0" i="1" u="sng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</a:t>
            </a:r>
            <a:r>
              <a:rPr lang="es-ES"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Se debe garantizar que en un nro finito de autoinvocaciones se alcanza la condición de terminación.</a:t>
            </a:r>
            <a:endParaRPr/>
          </a:p>
          <a:p>
            <a:pPr marL="457200" marR="0" lvl="0" indent="-457200" algn="l" rtl="0">
              <a:lnSpc>
                <a:spcPct val="100000"/>
              </a:lnSpc>
              <a:spcBef>
                <a:spcPts val="115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Schoolbook"/>
              <a:buAutoNum type="arabicPeriod"/>
            </a:pPr>
            <a:r>
              <a:rPr lang="es-ES" sz="2400" b="0" i="0" u="sng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Se </a:t>
            </a:r>
            <a:r>
              <a:rPr lang="es-ES" sz="2400" b="1" i="0" u="sng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achica el espacio del problema</a:t>
            </a:r>
            <a:r>
              <a:rPr lang="es-ES" sz="2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en cada llamada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7"/>
          <p:cNvSpPr txBox="1">
            <a:spLocks noGrp="1"/>
          </p:cNvSpPr>
          <p:nvPr>
            <p:ph type="title" idx="4294967295"/>
          </p:nvPr>
        </p:nvSpPr>
        <p:spPr>
          <a:xfrm>
            <a:off x="323850" y="260350"/>
            <a:ext cx="8532813" cy="766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rgbClr val="E65C01"/>
                </a:solidFill>
              </a:rPr>
              <a:t>Ejemplo de Recursión</a:t>
            </a:r>
            <a:endParaRPr/>
          </a:p>
        </p:txBody>
      </p:sp>
      <p:sp>
        <p:nvSpPr>
          <p:cNvPr id="783" name="Google Shape;783;p27"/>
          <p:cNvSpPr txBox="1">
            <a:spLocks noGrp="1"/>
          </p:cNvSpPr>
          <p:nvPr>
            <p:ph type="body" idx="4294967295"/>
          </p:nvPr>
        </p:nvSpPr>
        <p:spPr>
          <a:xfrm>
            <a:off x="738188" y="1698625"/>
            <a:ext cx="8243887" cy="57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b="1">
                <a:latin typeface="Century Schoolbook"/>
                <a:ea typeface="Century Schoolbook"/>
                <a:cs typeface="Century Schoolbook"/>
                <a:sym typeface="Century Schoolbook"/>
              </a:rPr>
              <a:t>Factorial de un número</a:t>
            </a:r>
            <a:endParaRPr>
              <a:solidFill>
                <a:srgbClr val="00206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grpSp>
        <p:nvGrpSpPr>
          <p:cNvPr id="784" name="Google Shape;784;p27"/>
          <p:cNvGrpSpPr/>
          <p:nvPr/>
        </p:nvGrpSpPr>
        <p:grpSpPr>
          <a:xfrm>
            <a:off x="449693" y="2276483"/>
            <a:ext cx="8533090" cy="1631880"/>
            <a:chOff x="-296821" y="2181352"/>
            <a:chExt cx="8532900" cy="1632000"/>
          </a:xfrm>
        </p:grpSpPr>
        <p:sp>
          <p:nvSpPr>
            <p:cNvPr id="785" name="Google Shape;785;p27"/>
            <p:cNvSpPr/>
            <p:nvPr/>
          </p:nvSpPr>
          <p:spPr>
            <a:xfrm>
              <a:off x="1937196" y="2456893"/>
              <a:ext cx="331341" cy="1080120"/>
            </a:xfrm>
            <a:custGeom>
              <a:avLst/>
              <a:gdLst/>
              <a:ahLst/>
              <a:cxnLst/>
              <a:rect l="l" t="t" r="r" b="b"/>
              <a:pathLst>
                <a:path w="193" h="1442" extrusionOk="0">
                  <a:moveTo>
                    <a:pt x="192" y="0"/>
                  </a:moveTo>
                  <a:lnTo>
                    <a:pt x="182" y="0"/>
                  </a:lnTo>
                  <a:lnTo>
                    <a:pt x="173" y="2"/>
                  </a:lnTo>
                  <a:lnTo>
                    <a:pt x="163" y="5"/>
                  </a:lnTo>
                  <a:lnTo>
                    <a:pt x="155" y="9"/>
                  </a:lnTo>
                  <a:lnTo>
                    <a:pt x="146" y="14"/>
                  </a:lnTo>
                  <a:lnTo>
                    <a:pt x="138" y="21"/>
                  </a:lnTo>
                  <a:lnTo>
                    <a:pt x="131" y="28"/>
                  </a:lnTo>
                  <a:lnTo>
                    <a:pt x="124" y="35"/>
                  </a:lnTo>
                  <a:lnTo>
                    <a:pt x="118" y="44"/>
                  </a:lnTo>
                  <a:lnTo>
                    <a:pt x="112" y="53"/>
                  </a:lnTo>
                  <a:lnTo>
                    <a:pt x="108" y="62"/>
                  </a:lnTo>
                  <a:lnTo>
                    <a:pt x="103" y="74"/>
                  </a:lnTo>
                  <a:lnTo>
                    <a:pt x="100" y="83"/>
                  </a:lnTo>
                  <a:lnTo>
                    <a:pt x="98" y="95"/>
                  </a:lnTo>
                  <a:lnTo>
                    <a:pt x="97" y="108"/>
                  </a:lnTo>
                  <a:lnTo>
                    <a:pt x="96" y="120"/>
                  </a:lnTo>
                  <a:lnTo>
                    <a:pt x="96" y="599"/>
                  </a:lnTo>
                  <a:lnTo>
                    <a:pt x="95" y="611"/>
                  </a:lnTo>
                  <a:lnTo>
                    <a:pt x="94" y="625"/>
                  </a:lnTo>
                  <a:lnTo>
                    <a:pt x="92" y="636"/>
                  </a:lnTo>
                  <a:lnTo>
                    <a:pt x="89" y="646"/>
                  </a:lnTo>
                  <a:lnTo>
                    <a:pt x="85" y="657"/>
                  </a:lnTo>
                  <a:lnTo>
                    <a:pt x="80" y="666"/>
                  </a:lnTo>
                  <a:lnTo>
                    <a:pt x="74" y="676"/>
                  </a:lnTo>
                  <a:lnTo>
                    <a:pt x="68" y="685"/>
                  </a:lnTo>
                  <a:lnTo>
                    <a:pt x="61" y="692"/>
                  </a:lnTo>
                  <a:lnTo>
                    <a:pt x="54" y="699"/>
                  </a:lnTo>
                  <a:lnTo>
                    <a:pt x="46" y="706"/>
                  </a:lnTo>
                  <a:lnTo>
                    <a:pt x="37" y="710"/>
                  </a:lnTo>
                  <a:lnTo>
                    <a:pt x="29" y="715"/>
                  </a:lnTo>
                  <a:lnTo>
                    <a:pt x="19" y="717"/>
                  </a:lnTo>
                  <a:lnTo>
                    <a:pt x="10" y="719"/>
                  </a:lnTo>
                  <a:lnTo>
                    <a:pt x="0" y="719"/>
                  </a:lnTo>
                  <a:lnTo>
                    <a:pt x="10" y="719"/>
                  </a:lnTo>
                  <a:lnTo>
                    <a:pt x="19" y="722"/>
                  </a:lnTo>
                  <a:lnTo>
                    <a:pt x="29" y="724"/>
                  </a:lnTo>
                  <a:lnTo>
                    <a:pt x="37" y="729"/>
                  </a:lnTo>
                  <a:lnTo>
                    <a:pt x="46" y="733"/>
                  </a:lnTo>
                  <a:lnTo>
                    <a:pt x="54" y="740"/>
                  </a:lnTo>
                  <a:lnTo>
                    <a:pt x="61" y="747"/>
                  </a:lnTo>
                  <a:lnTo>
                    <a:pt x="68" y="756"/>
                  </a:lnTo>
                  <a:lnTo>
                    <a:pt x="74" y="763"/>
                  </a:lnTo>
                  <a:lnTo>
                    <a:pt x="80" y="772"/>
                  </a:lnTo>
                  <a:lnTo>
                    <a:pt x="85" y="784"/>
                  </a:lnTo>
                  <a:lnTo>
                    <a:pt x="89" y="793"/>
                  </a:lnTo>
                  <a:lnTo>
                    <a:pt x="92" y="805"/>
                  </a:lnTo>
                  <a:lnTo>
                    <a:pt x="94" y="816"/>
                  </a:lnTo>
                  <a:lnTo>
                    <a:pt x="95" y="828"/>
                  </a:lnTo>
                  <a:lnTo>
                    <a:pt x="96" y="839"/>
                  </a:lnTo>
                  <a:lnTo>
                    <a:pt x="96" y="1321"/>
                  </a:lnTo>
                  <a:lnTo>
                    <a:pt x="97" y="1333"/>
                  </a:lnTo>
                  <a:lnTo>
                    <a:pt x="98" y="1344"/>
                  </a:lnTo>
                  <a:lnTo>
                    <a:pt x="100" y="1356"/>
                  </a:lnTo>
                  <a:lnTo>
                    <a:pt x="103" y="1367"/>
                  </a:lnTo>
                  <a:lnTo>
                    <a:pt x="108" y="1376"/>
                  </a:lnTo>
                  <a:lnTo>
                    <a:pt x="112" y="1388"/>
                  </a:lnTo>
                  <a:lnTo>
                    <a:pt x="118" y="1397"/>
                  </a:lnTo>
                  <a:lnTo>
                    <a:pt x="124" y="1406"/>
                  </a:lnTo>
                  <a:lnTo>
                    <a:pt x="131" y="1413"/>
                  </a:lnTo>
                  <a:lnTo>
                    <a:pt x="138" y="1420"/>
                  </a:lnTo>
                  <a:lnTo>
                    <a:pt x="146" y="1427"/>
                  </a:lnTo>
                  <a:lnTo>
                    <a:pt x="155" y="1432"/>
                  </a:lnTo>
                  <a:lnTo>
                    <a:pt x="163" y="1436"/>
                  </a:lnTo>
                  <a:lnTo>
                    <a:pt x="173" y="1439"/>
                  </a:lnTo>
                  <a:lnTo>
                    <a:pt x="182" y="1441"/>
                  </a:lnTo>
                  <a:lnTo>
                    <a:pt x="192" y="1441"/>
                  </a:lnTo>
                </a:path>
              </a:pathLst>
            </a:custGeom>
            <a:noFill/>
            <a:ln w="38100" cap="rnd" cmpd="sng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86" name="Google Shape;786;p27"/>
            <p:cNvSpPr/>
            <p:nvPr/>
          </p:nvSpPr>
          <p:spPr>
            <a:xfrm>
              <a:off x="-296821" y="2181352"/>
              <a:ext cx="8532900" cy="163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		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						1								      si X &lt;= 1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	 X! 	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993D00"/>
                </a:buClr>
                <a:buSzPts val="2000"/>
                <a:buFont typeface="Noto Sans Symbols"/>
                <a:buNone/>
              </a:pPr>
              <a:r>
                <a:rPr lang="es-ES" sz="2000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						</a:t>
              </a:r>
              <a:r>
                <a:rPr lang="es-ES" sz="2000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r>
                <a:rPr lang="es-ES" sz="2000">
                  <a:solidFill>
                    <a:srgbClr val="993D00"/>
                  </a:solidFill>
                  <a:latin typeface="Tahoma"/>
                  <a:ea typeface="Tahoma"/>
                  <a:cs typeface="Tahoma"/>
                  <a:sym typeface="Tahoma"/>
                </a:rPr>
                <a:t>X * (X-1)!</a:t>
              </a:r>
              <a:r>
                <a:rPr lang="es-ES" sz="2000" baseline="30000">
                  <a:solidFill>
                    <a:srgbClr val="993D00"/>
                  </a:solidFill>
                  <a:latin typeface="Tahoma"/>
                  <a:ea typeface="Tahoma"/>
                  <a:cs typeface="Tahoma"/>
                  <a:sym typeface="Tahoma"/>
                </a:rPr>
                <a:t> </a:t>
              </a:r>
              <a:r>
                <a:rPr lang="es-ES" sz="2000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				si X &gt; 1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000"/>
                <a:buFont typeface="Noto Sans Symbols"/>
                <a:buNone/>
              </a:pPr>
              <a:endParaRPr sz="2000">
                <a:solidFill>
                  <a:srgbClr val="993D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787" name="Google Shape;787;p27"/>
          <p:cNvSpPr txBox="1"/>
          <p:nvPr/>
        </p:nvSpPr>
        <p:spPr>
          <a:xfrm rot="-226886">
            <a:off x="106363" y="4078288"/>
            <a:ext cx="8964612" cy="16462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808080">
                <a:alpha val="39607"/>
              </a:srgbClr>
            </a:outerShdw>
          </a:effectLst>
        </p:spPr>
        <p:txBody>
          <a:bodyPr spcFirstLastPara="1" wrap="square" lIns="144000" tIns="144000" rIns="144000" bIns="144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ES" sz="2000" b="1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Ejemplo</a:t>
            </a:r>
            <a:r>
              <a:rPr lang="es-ES" sz="2000" b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u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D00"/>
              </a:buClr>
              <a:buSzPts val="2800"/>
              <a:buFont typeface="Arial"/>
              <a:buNone/>
            </a:pPr>
            <a:r>
              <a:rPr lang="es-ES" sz="2800" b="0" u="none">
                <a:solidFill>
                  <a:srgbClr val="993D00"/>
                </a:solidFill>
                <a:latin typeface="Cambria"/>
                <a:ea typeface="Cambria"/>
                <a:cs typeface="Cambria"/>
                <a:sym typeface="Cambria"/>
              </a:rPr>
              <a:t>4!</a:t>
            </a:r>
            <a:r>
              <a:rPr lang="es-ES" sz="2000" b="0" u="none">
                <a:solidFill>
                  <a:srgbClr val="993D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lang="es-ES" sz="2800" b="0" u="none">
                <a:solidFill>
                  <a:srgbClr val="993D00"/>
                </a:solidFill>
                <a:latin typeface="Cambria"/>
                <a:ea typeface="Cambria"/>
                <a:cs typeface="Cambria"/>
                <a:sym typeface="Cambria"/>
              </a:rPr>
              <a:t>=</a:t>
            </a:r>
            <a:endParaRPr sz="2800" b="0" u="none">
              <a:solidFill>
                <a:srgbClr val="993D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ES" sz="2000" b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endParaRPr sz="1050" b="0" u="non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88" name="Google Shape;788;p27"/>
          <p:cNvSpPr txBox="1"/>
          <p:nvPr/>
        </p:nvSpPr>
        <p:spPr>
          <a:xfrm>
            <a:off x="6705613" y="1450951"/>
            <a:ext cx="12240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Caso base</a:t>
            </a:r>
            <a:endParaRPr/>
          </a:p>
        </p:txBody>
      </p:sp>
      <p:sp>
        <p:nvSpPr>
          <p:cNvPr id="789" name="Google Shape;789;p27"/>
          <p:cNvSpPr txBox="1"/>
          <p:nvPr/>
        </p:nvSpPr>
        <p:spPr>
          <a:xfrm>
            <a:off x="7450963" y="3465538"/>
            <a:ext cx="12066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u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Recursión</a:t>
            </a:r>
            <a:endParaRPr/>
          </a:p>
        </p:txBody>
      </p:sp>
      <p:sp>
        <p:nvSpPr>
          <p:cNvPr id="790" name="Google Shape;790;p27"/>
          <p:cNvSpPr/>
          <p:nvPr/>
        </p:nvSpPr>
        <p:spPr>
          <a:xfrm flipH="1">
            <a:off x="6852354" y="1978825"/>
            <a:ext cx="342900" cy="908685"/>
          </a:xfrm>
          <a:custGeom>
            <a:avLst/>
            <a:gdLst/>
            <a:ahLst/>
            <a:cxnLst/>
            <a:rect l="l" t="t" r="r" b="b"/>
            <a:pathLst>
              <a:path w="914400" h="171450" extrusionOk="0">
                <a:moveTo>
                  <a:pt x="914400" y="0"/>
                </a:moveTo>
                <a:lnTo>
                  <a:pt x="0" y="171450"/>
                </a:lnTo>
              </a:path>
            </a:pathLst>
          </a:cu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91" name="Google Shape;791;p27"/>
          <p:cNvSpPr/>
          <p:nvPr/>
        </p:nvSpPr>
        <p:spPr>
          <a:xfrm rot="1244693">
            <a:off x="4426257" y="3206433"/>
            <a:ext cx="3084938" cy="1007962"/>
          </a:xfrm>
          <a:custGeom>
            <a:avLst/>
            <a:gdLst/>
            <a:ahLst/>
            <a:cxnLst/>
            <a:rect l="l" t="t" r="r" b="b"/>
            <a:pathLst>
              <a:path w="914400" h="171450" extrusionOk="0">
                <a:moveTo>
                  <a:pt x="914400" y="0"/>
                </a:moveTo>
                <a:lnTo>
                  <a:pt x="0" y="171450"/>
                </a:lnTo>
              </a:path>
            </a:pathLst>
          </a:cu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92" name="Google Shape;792;p27"/>
          <p:cNvSpPr txBox="1"/>
          <p:nvPr/>
        </p:nvSpPr>
        <p:spPr>
          <a:xfrm rot="-226886">
            <a:off x="935038" y="4792663"/>
            <a:ext cx="1281112" cy="102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808080">
                <a:alpha val="39607"/>
              </a:srgbClr>
            </a:outerShdw>
          </a:effectLst>
        </p:spPr>
        <p:txBody>
          <a:bodyPr spcFirstLastPara="1" wrap="square" lIns="144000" tIns="144000" rIns="144000" bIns="144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D00"/>
              </a:buClr>
              <a:buSzPts val="2800"/>
              <a:buFont typeface="Arial"/>
              <a:buNone/>
            </a:pPr>
            <a:r>
              <a:rPr lang="es-ES" sz="2800" b="0" u="none">
                <a:solidFill>
                  <a:srgbClr val="993D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 * </a:t>
            </a:r>
            <a:r>
              <a:rPr lang="es-ES" sz="2800" b="0" u="none">
                <a:solidFill>
                  <a:srgbClr val="993D00"/>
                </a:solidFill>
                <a:latin typeface="Cambria"/>
                <a:ea typeface="Cambria"/>
                <a:cs typeface="Cambria"/>
                <a:sym typeface="Cambria"/>
              </a:rPr>
              <a:t>3!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ES" sz="2000" b="0" u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endParaRPr sz="1050" b="0" u="non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793" name="Google Shape;793;p27"/>
          <p:cNvGrpSpPr/>
          <p:nvPr/>
        </p:nvGrpSpPr>
        <p:grpSpPr>
          <a:xfrm>
            <a:off x="2214888" y="4638465"/>
            <a:ext cx="1855137" cy="1146596"/>
            <a:chOff x="1036677" y="2227406"/>
            <a:chExt cx="1888321" cy="1148326"/>
          </a:xfrm>
        </p:grpSpPr>
        <p:sp>
          <p:nvSpPr>
            <p:cNvPr id="794" name="Google Shape;794;p27"/>
            <p:cNvSpPr txBox="1"/>
            <p:nvPr/>
          </p:nvSpPr>
          <p:spPr>
            <a:xfrm rot="-226886">
              <a:off x="1068664" y="2286443"/>
              <a:ext cx="1824347" cy="103025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808080">
                  <a:alpha val="39607"/>
                </a:srgbClr>
              </a:outerShdw>
            </a:effectLst>
          </p:spPr>
          <p:txBody>
            <a:bodyPr spcFirstLastPara="1" wrap="square" lIns="144000" tIns="144000" rIns="144000" bIns="144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3D00"/>
                </a:buClr>
                <a:buSzPts val="2800"/>
                <a:buFont typeface="Arial"/>
                <a:buNone/>
              </a:pPr>
              <a:r>
                <a:rPr lang="es-ES" sz="2800" b="0" u="none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= 4* 3* 2!</a:t>
              </a:r>
              <a:r>
                <a:rPr lang="es-ES" sz="2800" b="0" u="none" baseline="30000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 </a:t>
              </a:r>
              <a:r>
                <a:rPr lang="es-ES" sz="2000" b="0" u="non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	</a:t>
              </a:r>
              <a:endParaRPr sz="1050" b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95" name="Google Shape;795;p27"/>
            <p:cNvSpPr/>
            <p:nvPr/>
          </p:nvSpPr>
          <p:spPr>
            <a:xfrm rot="-5646261">
              <a:off x="2038153" y="2623181"/>
              <a:ext cx="331348" cy="681931"/>
            </a:xfrm>
            <a:custGeom>
              <a:avLst/>
              <a:gdLst/>
              <a:ahLst/>
              <a:cxnLst/>
              <a:rect l="l" t="t" r="r" b="b"/>
              <a:pathLst>
                <a:path w="193" h="1442" extrusionOk="0">
                  <a:moveTo>
                    <a:pt x="192" y="0"/>
                  </a:moveTo>
                  <a:lnTo>
                    <a:pt x="182" y="0"/>
                  </a:lnTo>
                  <a:lnTo>
                    <a:pt x="173" y="2"/>
                  </a:lnTo>
                  <a:lnTo>
                    <a:pt x="163" y="5"/>
                  </a:lnTo>
                  <a:lnTo>
                    <a:pt x="155" y="9"/>
                  </a:lnTo>
                  <a:lnTo>
                    <a:pt x="146" y="14"/>
                  </a:lnTo>
                  <a:lnTo>
                    <a:pt x="138" y="21"/>
                  </a:lnTo>
                  <a:lnTo>
                    <a:pt x="131" y="28"/>
                  </a:lnTo>
                  <a:lnTo>
                    <a:pt x="124" y="35"/>
                  </a:lnTo>
                  <a:lnTo>
                    <a:pt x="118" y="44"/>
                  </a:lnTo>
                  <a:lnTo>
                    <a:pt x="112" y="53"/>
                  </a:lnTo>
                  <a:lnTo>
                    <a:pt x="108" y="62"/>
                  </a:lnTo>
                  <a:lnTo>
                    <a:pt x="103" y="74"/>
                  </a:lnTo>
                  <a:lnTo>
                    <a:pt x="100" y="83"/>
                  </a:lnTo>
                  <a:lnTo>
                    <a:pt x="98" y="95"/>
                  </a:lnTo>
                  <a:lnTo>
                    <a:pt x="97" y="108"/>
                  </a:lnTo>
                  <a:lnTo>
                    <a:pt x="96" y="120"/>
                  </a:lnTo>
                  <a:lnTo>
                    <a:pt x="96" y="599"/>
                  </a:lnTo>
                  <a:lnTo>
                    <a:pt x="95" y="611"/>
                  </a:lnTo>
                  <a:lnTo>
                    <a:pt x="94" y="625"/>
                  </a:lnTo>
                  <a:lnTo>
                    <a:pt x="92" y="636"/>
                  </a:lnTo>
                  <a:lnTo>
                    <a:pt x="89" y="646"/>
                  </a:lnTo>
                  <a:lnTo>
                    <a:pt x="85" y="657"/>
                  </a:lnTo>
                  <a:lnTo>
                    <a:pt x="80" y="666"/>
                  </a:lnTo>
                  <a:lnTo>
                    <a:pt x="74" y="676"/>
                  </a:lnTo>
                  <a:lnTo>
                    <a:pt x="68" y="685"/>
                  </a:lnTo>
                  <a:lnTo>
                    <a:pt x="61" y="692"/>
                  </a:lnTo>
                  <a:lnTo>
                    <a:pt x="54" y="699"/>
                  </a:lnTo>
                  <a:lnTo>
                    <a:pt x="46" y="706"/>
                  </a:lnTo>
                  <a:lnTo>
                    <a:pt x="37" y="710"/>
                  </a:lnTo>
                  <a:lnTo>
                    <a:pt x="29" y="715"/>
                  </a:lnTo>
                  <a:lnTo>
                    <a:pt x="19" y="717"/>
                  </a:lnTo>
                  <a:lnTo>
                    <a:pt x="10" y="719"/>
                  </a:lnTo>
                  <a:lnTo>
                    <a:pt x="0" y="719"/>
                  </a:lnTo>
                  <a:lnTo>
                    <a:pt x="10" y="719"/>
                  </a:lnTo>
                  <a:lnTo>
                    <a:pt x="19" y="722"/>
                  </a:lnTo>
                  <a:lnTo>
                    <a:pt x="29" y="724"/>
                  </a:lnTo>
                  <a:lnTo>
                    <a:pt x="37" y="729"/>
                  </a:lnTo>
                  <a:lnTo>
                    <a:pt x="46" y="733"/>
                  </a:lnTo>
                  <a:lnTo>
                    <a:pt x="54" y="740"/>
                  </a:lnTo>
                  <a:lnTo>
                    <a:pt x="61" y="747"/>
                  </a:lnTo>
                  <a:lnTo>
                    <a:pt x="68" y="756"/>
                  </a:lnTo>
                  <a:lnTo>
                    <a:pt x="74" y="763"/>
                  </a:lnTo>
                  <a:lnTo>
                    <a:pt x="80" y="772"/>
                  </a:lnTo>
                  <a:lnTo>
                    <a:pt x="85" y="784"/>
                  </a:lnTo>
                  <a:lnTo>
                    <a:pt x="89" y="793"/>
                  </a:lnTo>
                  <a:lnTo>
                    <a:pt x="92" y="805"/>
                  </a:lnTo>
                  <a:lnTo>
                    <a:pt x="94" y="816"/>
                  </a:lnTo>
                  <a:lnTo>
                    <a:pt x="95" y="828"/>
                  </a:lnTo>
                  <a:lnTo>
                    <a:pt x="96" y="839"/>
                  </a:lnTo>
                  <a:lnTo>
                    <a:pt x="96" y="1321"/>
                  </a:lnTo>
                  <a:lnTo>
                    <a:pt x="97" y="1333"/>
                  </a:lnTo>
                  <a:lnTo>
                    <a:pt x="98" y="1344"/>
                  </a:lnTo>
                  <a:lnTo>
                    <a:pt x="100" y="1356"/>
                  </a:lnTo>
                  <a:lnTo>
                    <a:pt x="103" y="1367"/>
                  </a:lnTo>
                  <a:lnTo>
                    <a:pt x="108" y="1376"/>
                  </a:lnTo>
                  <a:lnTo>
                    <a:pt x="112" y="1388"/>
                  </a:lnTo>
                  <a:lnTo>
                    <a:pt x="118" y="1397"/>
                  </a:lnTo>
                  <a:lnTo>
                    <a:pt x="124" y="1406"/>
                  </a:lnTo>
                  <a:lnTo>
                    <a:pt x="131" y="1413"/>
                  </a:lnTo>
                  <a:lnTo>
                    <a:pt x="138" y="1420"/>
                  </a:lnTo>
                  <a:lnTo>
                    <a:pt x="146" y="1427"/>
                  </a:lnTo>
                  <a:lnTo>
                    <a:pt x="155" y="1432"/>
                  </a:lnTo>
                  <a:lnTo>
                    <a:pt x="163" y="1436"/>
                  </a:lnTo>
                  <a:lnTo>
                    <a:pt x="173" y="1439"/>
                  </a:lnTo>
                  <a:lnTo>
                    <a:pt x="182" y="1441"/>
                  </a:lnTo>
                  <a:lnTo>
                    <a:pt x="192" y="1441"/>
                  </a:lnTo>
                </a:path>
              </a:pathLst>
            </a:custGeom>
            <a:noFill/>
            <a:ln w="38100" cap="rnd" cmpd="sng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796" name="Google Shape;796;p27"/>
          <p:cNvGrpSpPr/>
          <p:nvPr/>
        </p:nvGrpSpPr>
        <p:grpSpPr>
          <a:xfrm>
            <a:off x="4105403" y="4503200"/>
            <a:ext cx="2184143" cy="1166300"/>
            <a:chOff x="4459288" y="5118355"/>
            <a:chExt cx="2185241" cy="1167179"/>
          </a:xfrm>
        </p:grpSpPr>
        <p:sp>
          <p:nvSpPr>
            <p:cNvPr id="797" name="Google Shape;797;p27"/>
            <p:cNvSpPr txBox="1"/>
            <p:nvPr/>
          </p:nvSpPr>
          <p:spPr>
            <a:xfrm rot="-226886">
              <a:off x="4490925" y="5187207"/>
              <a:ext cx="2121966" cy="1029475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808080">
                  <a:alpha val="39607"/>
                </a:srgbClr>
              </a:outerShdw>
            </a:effectLst>
          </p:spPr>
          <p:txBody>
            <a:bodyPr spcFirstLastPara="1" wrap="square" lIns="144000" tIns="144000" rIns="144000" bIns="144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3D00"/>
                </a:buClr>
                <a:buSzPts val="2800"/>
                <a:buFont typeface="Arial"/>
                <a:buNone/>
              </a:pPr>
              <a:r>
                <a:rPr lang="es-ES" sz="2800" b="0" u="none">
                  <a:solidFill>
                    <a:srgbClr val="993D00"/>
                  </a:solidFill>
                  <a:latin typeface="Calibri"/>
                  <a:ea typeface="Calibri"/>
                  <a:cs typeface="Calibri"/>
                  <a:sym typeface="Calibri"/>
                </a:rPr>
                <a:t>=4* </a:t>
              </a:r>
              <a:r>
                <a:rPr lang="es-ES" sz="2800" b="0" u="none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3* 2* 1!</a:t>
              </a:r>
              <a:endParaRPr sz="2800" b="0" u="none">
                <a:solidFill>
                  <a:srgbClr val="993D00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s-ES" sz="2000" b="0" u="non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	</a:t>
              </a:r>
              <a:endParaRPr sz="1050" b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798" name="Google Shape;798;p27"/>
            <p:cNvSpPr/>
            <p:nvPr/>
          </p:nvSpPr>
          <p:spPr>
            <a:xfrm rot="-5646261">
              <a:off x="5890581" y="5490669"/>
              <a:ext cx="331348" cy="681931"/>
            </a:xfrm>
            <a:custGeom>
              <a:avLst/>
              <a:gdLst/>
              <a:ahLst/>
              <a:cxnLst/>
              <a:rect l="l" t="t" r="r" b="b"/>
              <a:pathLst>
                <a:path w="193" h="1442" extrusionOk="0">
                  <a:moveTo>
                    <a:pt x="192" y="0"/>
                  </a:moveTo>
                  <a:lnTo>
                    <a:pt x="182" y="0"/>
                  </a:lnTo>
                  <a:lnTo>
                    <a:pt x="173" y="2"/>
                  </a:lnTo>
                  <a:lnTo>
                    <a:pt x="163" y="5"/>
                  </a:lnTo>
                  <a:lnTo>
                    <a:pt x="155" y="9"/>
                  </a:lnTo>
                  <a:lnTo>
                    <a:pt x="146" y="14"/>
                  </a:lnTo>
                  <a:lnTo>
                    <a:pt x="138" y="21"/>
                  </a:lnTo>
                  <a:lnTo>
                    <a:pt x="131" y="28"/>
                  </a:lnTo>
                  <a:lnTo>
                    <a:pt x="124" y="35"/>
                  </a:lnTo>
                  <a:lnTo>
                    <a:pt x="118" y="44"/>
                  </a:lnTo>
                  <a:lnTo>
                    <a:pt x="112" y="53"/>
                  </a:lnTo>
                  <a:lnTo>
                    <a:pt x="108" y="62"/>
                  </a:lnTo>
                  <a:lnTo>
                    <a:pt x="103" y="74"/>
                  </a:lnTo>
                  <a:lnTo>
                    <a:pt x="100" y="83"/>
                  </a:lnTo>
                  <a:lnTo>
                    <a:pt x="98" y="95"/>
                  </a:lnTo>
                  <a:lnTo>
                    <a:pt x="97" y="108"/>
                  </a:lnTo>
                  <a:lnTo>
                    <a:pt x="96" y="120"/>
                  </a:lnTo>
                  <a:lnTo>
                    <a:pt x="96" y="599"/>
                  </a:lnTo>
                  <a:lnTo>
                    <a:pt x="95" y="611"/>
                  </a:lnTo>
                  <a:lnTo>
                    <a:pt x="94" y="625"/>
                  </a:lnTo>
                  <a:lnTo>
                    <a:pt x="92" y="636"/>
                  </a:lnTo>
                  <a:lnTo>
                    <a:pt x="89" y="646"/>
                  </a:lnTo>
                  <a:lnTo>
                    <a:pt x="85" y="657"/>
                  </a:lnTo>
                  <a:lnTo>
                    <a:pt x="80" y="666"/>
                  </a:lnTo>
                  <a:lnTo>
                    <a:pt x="74" y="676"/>
                  </a:lnTo>
                  <a:lnTo>
                    <a:pt x="68" y="685"/>
                  </a:lnTo>
                  <a:lnTo>
                    <a:pt x="61" y="692"/>
                  </a:lnTo>
                  <a:lnTo>
                    <a:pt x="54" y="699"/>
                  </a:lnTo>
                  <a:lnTo>
                    <a:pt x="46" y="706"/>
                  </a:lnTo>
                  <a:lnTo>
                    <a:pt x="37" y="710"/>
                  </a:lnTo>
                  <a:lnTo>
                    <a:pt x="29" y="715"/>
                  </a:lnTo>
                  <a:lnTo>
                    <a:pt x="19" y="717"/>
                  </a:lnTo>
                  <a:lnTo>
                    <a:pt x="10" y="719"/>
                  </a:lnTo>
                  <a:lnTo>
                    <a:pt x="0" y="719"/>
                  </a:lnTo>
                  <a:lnTo>
                    <a:pt x="10" y="719"/>
                  </a:lnTo>
                  <a:lnTo>
                    <a:pt x="19" y="722"/>
                  </a:lnTo>
                  <a:lnTo>
                    <a:pt x="29" y="724"/>
                  </a:lnTo>
                  <a:lnTo>
                    <a:pt x="37" y="729"/>
                  </a:lnTo>
                  <a:lnTo>
                    <a:pt x="46" y="733"/>
                  </a:lnTo>
                  <a:lnTo>
                    <a:pt x="54" y="740"/>
                  </a:lnTo>
                  <a:lnTo>
                    <a:pt x="61" y="747"/>
                  </a:lnTo>
                  <a:lnTo>
                    <a:pt x="68" y="756"/>
                  </a:lnTo>
                  <a:lnTo>
                    <a:pt x="74" y="763"/>
                  </a:lnTo>
                  <a:lnTo>
                    <a:pt x="80" y="772"/>
                  </a:lnTo>
                  <a:lnTo>
                    <a:pt x="85" y="784"/>
                  </a:lnTo>
                  <a:lnTo>
                    <a:pt x="89" y="793"/>
                  </a:lnTo>
                  <a:lnTo>
                    <a:pt x="92" y="805"/>
                  </a:lnTo>
                  <a:lnTo>
                    <a:pt x="94" y="816"/>
                  </a:lnTo>
                  <a:lnTo>
                    <a:pt x="95" y="828"/>
                  </a:lnTo>
                  <a:lnTo>
                    <a:pt x="96" y="839"/>
                  </a:lnTo>
                  <a:lnTo>
                    <a:pt x="96" y="1321"/>
                  </a:lnTo>
                  <a:lnTo>
                    <a:pt x="97" y="1333"/>
                  </a:lnTo>
                  <a:lnTo>
                    <a:pt x="98" y="1344"/>
                  </a:lnTo>
                  <a:lnTo>
                    <a:pt x="100" y="1356"/>
                  </a:lnTo>
                  <a:lnTo>
                    <a:pt x="103" y="1367"/>
                  </a:lnTo>
                  <a:lnTo>
                    <a:pt x="108" y="1376"/>
                  </a:lnTo>
                  <a:lnTo>
                    <a:pt x="112" y="1388"/>
                  </a:lnTo>
                  <a:lnTo>
                    <a:pt x="118" y="1397"/>
                  </a:lnTo>
                  <a:lnTo>
                    <a:pt x="124" y="1406"/>
                  </a:lnTo>
                  <a:lnTo>
                    <a:pt x="131" y="1413"/>
                  </a:lnTo>
                  <a:lnTo>
                    <a:pt x="138" y="1420"/>
                  </a:lnTo>
                  <a:lnTo>
                    <a:pt x="146" y="1427"/>
                  </a:lnTo>
                  <a:lnTo>
                    <a:pt x="155" y="1432"/>
                  </a:lnTo>
                  <a:lnTo>
                    <a:pt x="163" y="1436"/>
                  </a:lnTo>
                  <a:lnTo>
                    <a:pt x="173" y="1439"/>
                  </a:lnTo>
                  <a:lnTo>
                    <a:pt x="182" y="1441"/>
                  </a:lnTo>
                  <a:lnTo>
                    <a:pt x="192" y="1441"/>
                  </a:lnTo>
                </a:path>
              </a:pathLst>
            </a:custGeom>
            <a:noFill/>
            <a:ln w="38100" cap="rnd" cmpd="sng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799" name="Google Shape;799;p27"/>
          <p:cNvGrpSpPr/>
          <p:nvPr/>
        </p:nvGrpSpPr>
        <p:grpSpPr>
          <a:xfrm>
            <a:off x="6257063" y="4317023"/>
            <a:ext cx="2721113" cy="1203691"/>
            <a:chOff x="2697585" y="622891"/>
            <a:chExt cx="2721157" cy="1201795"/>
          </a:xfrm>
        </p:grpSpPr>
        <p:sp>
          <p:nvSpPr>
            <p:cNvPr id="800" name="Google Shape;800;p27"/>
            <p:cNvSpPr txBox="1"/>
            <p:nvPr/>
          </p:nvSpPr>
          <p:spPr>
            <a:xfrm rot="-226886">
              <a:off x="2728611" y="709456"/>
              <a:ext cx="2659105" cy="1028665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808080">
                  <a:alpha val="39607"/>
                </a:srgbClr>
              </a:outerShdw>
            </a:effectLst>
          </p:spPr>
          <p:txBody>
            <a:bodyPr spcFirstLastPara="1" wrap="square" lIns="144000" tIns="144000" rIns="144000" bIns="144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3D00"/>
                </a:buClr>
                <a:buSzPts val="2800"/>
                <a:buFont typeface="Arial"/>
                <a:buNone/>
              </a:pPr>
              <a:r>
                <a:rPr lang="es-ES" sz="2800" b="0" u="none">
                  <a:solidFill>
                    <a:srgbClr val="993D00"/>
                  </a:solidFill>
                  <a:latin typeface="Calibri"/>
                  <a:ea typeface="Calibri"/>
                  <a:cs typeface="Calibri"/>
                  <a:sym typeface="Calibri"/>
                </a:rPr>
                <a:t>= 4*</a:t>
              </a:r>
              <a:r>
                <a:rPr lang="es-ES" sz="2800" b="0" u="none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3* 2* 1= 24</a:t>
              </a:r>
              <a:endParaRPr sz="2800" b="0" u="none">
                <a:solidFill>
                  <a:srgbClr val="993D00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s-ES" sz="2000" b="0" u="non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	</a:t>
              </a:r>
              <a:endParaRPr sz="1050" b="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801" name="Google Shape;801;p27"/>
            <p:cNvSpPr/>
            <p:nvPr/>
          </p:nvSpPr>
          <p:spPr>
            <a:xfrm rot="-5646261">
              <a:off x="4385602" y="1244487"/>
              <a:ext cx="331348" cy="304946"/>
            </a:xfrm>
            <a:custGeom>
              <a:avLst/>
              <a:gdLst/>
              <a:ahLst/>
              <a:cxnLst/>
              <a:rect l="l" t="t" r="r" b="b"/>
              <a:pathLst>
                <a:path w="193" h="1442" extrusionOk="0">
                  <a:moveTo>
                    <a:pt x="192" y="0"/>
                  </a:moveTo>
                  <a:lnTo>
                    <a:pt x="182" y="0"/>
                  </a:lnTo>
                  <a:lnTo>
                    <a:pt x="173" y="2"/>
                  </a:lnTo>
                  <a:lnTo>
                    <a:pt x="163" y="5"/>
                  </a:lnTo>
                  <a:lnTo>
                    <a:pt x="155" y="9"/>
                  </a:lnTo>
                  <a:lnTo>
                    <a:pt x="146" y="14"/>
                  </a:lnTo>
                  <a:lnTo>
                    <a:pt x="138" y="21"/>
                  </a:lnTo>
                  <a:lnTo>
                    <a:pt x="131" y="28"/>
                  </a:lnTo>
                  <a:lnTo>
                    <a:pt x="124" y="35"/>
                  </a:lnTo>
                  <a:lnTo>
                    <a:pt x="118" y="44"/>
                  </a:lnTo>
                  <a:lnTo>
                    <a:pt x="112" y="53"/>
                  </a:lnTo>
                  <a:lnTo>
                    <a:pt x="108" y="62"/>
                  </a:lnTo>
                  <a:lnTo>
                    <a:pt x="103" y="74"/>
                  </a:lnTo>
                  <a:lnTo>
                    <a:pt x="100" y="83"/>
                  </a:lnTo>
                  <a:lnTo>
                    <a:pt x="98" y="95"/>
                  </a:lnTo>
                  <a:lnTo>
                    <a:pt x="97" y="108"/>
                  </a:lnTo>
                  <a:lnTo>
                    <a:pt x="96" y="120"/>
                  </a:lnTo>
                  <a:lnTo>
                    <a:pt x="96" y="599"/>
                  </a:lnTo>
                  <a:lnTo>
                    <a:pt x="95" y="611"/>
                  </a:lnTo>
                  <a:lnTo>
                    <a:pt x="94" y="625"/>
                  </a:lnTo>
                  <a:lnTo>
                    <a:pt x="92" y="636"/>
                  </a:lnTo>
                  <a:lnTo>
                    <a:pt x="89" y="646"/>
                  </a:lnTo>
                  <a:lnTo>
                    <a:pt x="85" y="657"/>
                  </a:lnTo>
                  <a:lnTo>
                    <a:pt x="80" y="666"/>
                  </a:lnTo>
                  <a:lnTo>
                    <a:pt x="74" y="676"/>
                  </a:lnTo>
                  <a:lnTo>
                    <a:pt x="68" y="685"/>
                  </a:lnTo>
                  <a:lnTo>
                    <a:pt x="61" y="692"/>
                  </a:lnTo>
                  <a:lnTo>
                    <a:pt x="54" y="699"/>
                  </a:lnTo>
                  <a:lnTo>
                    <a:pt x="46" y="706"/>
                  </a:lnTo>
                  <a:lnTo>
                    <a:pt x="37" y="710"/>
                  </a:lnTo>
                  <a:lnTo>
                    <a:pt x="29" y="715"/>
                  </a:lnTo>
                  <a:lnTo>
                    <a:pt x="19" y="717"/>
                  </a:lnTo>
                  <a:lnTo>
                    <a:pt x="10" y="719"/>
                  </a:lnTo>
                  <a:lnTo>
                    <a:pt x="0" y="719"/>
                  </a:lnTo>
                  <a:lnTo>
                    <a:pt x="10" y="719"/>
                  </a:lnTo>
                  <a:lnTo>
                    <a:pt x="19" y="722"/>
                  </a:lnTo>
                  <a:lnTo>
                    <a:pt x="29" y="724"/>
                  </a:lnTo>
                  <a:lnTo>
                    <a:pt x="37" y="729"/>
                  </a:lnTo>
                  <a:lnTo>
                    <a:pt x="46" y="733"/>
                  </a:lnTo>
                  <a:lnTo>
                    <a:pt x="54" y="740"/>
                  </a:lnTo>
                  <a:lnTo>
                    <a:pt x="61" y="747"/>
                  </a:lnTo>
                  <a:lnTo>
                    <a:pt x="68" y="756"/>
                  </a:lnTo>
                  <a:lnTo>
                    <a:pt x="74" y="763"/>
                  </a:lnTo>
                  <a:lnTo>
                    <a:pt x="80" y="772"/>
                  </a:lnTo>
                  <a:lnTo>
                    <a:pt x="85" y="784"/>
                  </a:lnTo>
                  <a:lnTo>
                    <a:pt x="89" y="793"/>
                  </a:lnTo>
                  <a:lnTo>
                    <a:pt x="92" y="805"/>
                  </a:lnTo>
                  <a:lnTo>
                    <a:pt x="94" y="816"/>
                  </a:lnTo>
                  <a:lnTo>
                    <a:pt x="95" y="828"/>
                  </a:lnTo>
                  <a:lnTo>
                    <a:pt x="96" y="839"/>
                  </a:lnTo>
                  <a:lnTo>
                    <a:pt x="96" y="1321"/>
                  </a:lnTo>
                  <a:lnTo>
                    <a:pt x="97" y="1333"/>
                  </a:lnTo>
                  <a:lnTo>
                    <a:pt x="98" y="1344"/>
                  </a:lnTo>
                  <a:lnTo>
                    <a:pt x="100" y="1356"/>
                  </a:lnTo>
                  <a:lnTo>
                    <a:pt x="103" y="1367"/>
                  </a:lnTo>
                  <a:lnTo>
                    <a:pt x="108" y="1376"/>
                  </a:lnTo>
                  <a:lnTo>
                    <a:pt x="112" y="1388"/>
                  </a:lnTo>
                  <a:lnTo>
                    <a:pt x="118" y="1397"/>
                  </a:lnTo>
                  <a:lnTo>
                    <a:pt x="124" y="1406"/>
                  </a:lnTo>
                  <a:lnTo>
                    <a:pt x="131" y="1413"/>
                  </a:lnTo>
                  <a:lnTo>
                    <a:pt x="138" y="1420"/>
                  </a:lnTo>
                  <a:lnTo>
                    <a:pt x="146" y="1427"/>
                  </a:lnTo>
                  <a:lnTo>
                    <a:pt x="155" y="1432"/>
                  </a:lnTo>
                  <a:lnTo>
                    <a:pt x="163" y="1436"/>
                  </a:lnTo>
                  <a:lnTo>
                    <a:pt x="173" y="1439"/>
                  </a:lnTo>
                  <a:lnTo>
                    <a:pt x="182" y="1441"/>
                  </a:lnTo>
                  <a:lnTo>
                    <a:pt x="192" y="1441"/>
                  </a:lnTo>
                </a:path>
              </a:pathLst>
            </a:custGeom>
            <a:noFill/>
            <a:ln w="38100" cap="rnd" cmpd="sng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802" name="Google Shape;802;p27"/>
          <p:cNvSpPr txBox="1"/>
          <p:nvPr/>
        </p:nvSpPr>
        <p:spPr>
          <a:xfrm>
            <a:off x="3227388" y="5791200"/>
            <a:ext cx="4603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993D00"/>
                </a:solidFill>
                <a:latin typeface="Cambria"/>
                <a:ea typeface="Cambria"/>
                <a:cs typeface="Cambria"/>
                <a:sym typeface="Cambria"/>
              </a:rPr>
              <a:t>3!</a:t>
            </a:r>
            <a:endParaRPr sz="20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03" name="Google Shape;803;p27"/>
          <p:cNvSpPr txBox="1"/>
          <p:nvPr/>
        </p:nvSpPr>
        <p:spPr>
          <a:xfrm>
            <a:off x="5578475" y="5622925"/>
            <a:ext cx="4603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993D00"/>
                </a:solidFill>
                <a:latin typeface="Cambria"/>
                <a:ea typeface="Cambria"/>
                <a:cs typeface="Cambria"/>
                <a:sym typeface="Cambria"/>
              </a:rPr>
              <a:t>2!</a:t>
            </a:r>
            <a:endParaRPr sz="20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04" name="Google Shape;804;p27"/>
          <p:cNvSpPr txBox="1"/>
          <p:nvPr/>
        </p:nvSpPr>
        <p:spPr>
          <a:xfrm>
            <a:off x="7929563" y="5478463"/>
            <a:ext cx="4603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993D00"/>
                </a:solidFill>
                <a:latin typeface="Cambria"/>
                <a:ea typeface="Cambria"/>
                <a:cs typeface="Cambria"/>
                <a:sym typeface="Cambria"/>
              </a:rPr>
              <a:t>1!</a:t>
            </a:r>
            <a:endParaRPr sz="20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28"/>
          <p:cNvSpPr txBox="1"/>
          <p:nvPr/>
        </p:nvSpPr>
        <p:spPr>
          <a:xfrm>
            <a:off x="1292900" y="4328325"/>
            <a:ext cx="7422600" cy="2411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808080">
                <a:alpha val="39607"/>
              </a:srgbClr>
            </a:outerShdw>
          </a:effectLst>
        </p:spPr>
        <p:txBody>
          <a:bodyPr spcFirstLastPara="1" wrap="square" lIns="180000" tIns="72000" rIns="180000" bIns="72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Function</a:t>
            </a:r>
            <a:r>
              <a:rPr lang="es-ES" sz="1800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s-ES" sz="1800" b="1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factorial</a:t>
            </a:r>
            <a:r>
              <a:rPr lang="es-E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(x: integer): real;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begin</a:t>
            </a:r>
            <a:endParaRPr sz="1800" b="1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if (x &lt;= 1) then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factorial:=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else</a:t>
            </a:r>
            <a:endParaRPr sz="180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factorial := x * factorial</a:t>
            </a:r>
            <a:r>
              <a:rPr lang="es-E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(x-1)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end</a:t>
            </a:r>
            <a:r>
              <a:rPr lang="es-ES" sz="180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/>
          </a:p>
        </p:txBody>
      </p:sp>
      <p:sp>
        <p:nvSpPr>
          <p:cNvPr id="810" name="Google Shape;810;p28"/>
          <p:cNvSpPr txBox="1">
            <a:spLocks noGrp="1"/>
          </p:cNvSpPr>
          <p:nvPr>
            <p:ph type="title" idx="4294967295"/>
          </p:nvPr>
        </p:nvSpPr>
        <p:spPr>
          <a:xfrm>
            <a:off x="2591100" y="135563"/>
            <a:ext cx="78867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rgbClr val="E65C01"/>
                </a:solidFill>
              </a:rPr>
              <a:t>Ejemplo de Recursión</a:t>
            </a:r>
            <a:endParaRPr/>
          </a:p>
        </p:txBody>
      </p:sp>
      <p:grpSp>
        <p:nvGrpSpPr>
          <p:cNvPr id="811" name="Google Shape;811;p28"/>
          <p:cNvGrpSpPr/>
          <p:nvPr/>
        </p:nvGrpSpPr>
        <p:grpSpPr>
          <a:xfrm>
            <a:off x="323841" y="1478991"/>
            <a:ext cx="5564959" cy="2849325"/>
            <a:chOff x="1165292" y="2180759"/>
            <a:chExt cx="5652000" cy="2756700"/>
          </a:xfrm>
        </p:grpSpPr>
        <p:sp>
          <p:nvSpPr>
            <p:cNvPr id="812" name="Google Shape;812;p28"/>
            <p:cNvSpPr/>
            <p:nvPr/>
          </p:nvSpPr>
          <p:spPr>
            <a:xfrm>
              <a:off x="1165292" y="2180759"/>
              <a:ext cx="5652000" cy="2756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808080">
                  <a:alpha val="39607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		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			1							</a:t>
              </a:r>
              <a:r>
                <a:rPr lang="es-ES" sz="1800" i="1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si X&lt;=1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 X! 	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993D00"/>
                </a:buClr>
                <a:buSzPts val="1800"/>
                <a:buFont typeface="Noto Sans Symbols"/>
                <a:buNone/>
              </a:pPr>
              <a:r>
                <a:rPr lang="es-ES" sz="1800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			</a:t>
              </a:r>
              <a:r>
                <a:rPr lang="es-ES" sz="1800">
                  <a:solidFill>
                    <a:srgbClr val="993D00"/>
                  </a:solidFill>
                  <a:latin typeface="Tahoma"/>
                  <a:ea typeface="Tahoma"/>
                  <a:cs typeface="Tahoma"/>
                  <a:sym typeface="Tahoma"/>
                </a:rPr>
                <a:t> X * (X-1)!</a:t>
              </a:r>
              <a:r>
                <a:rPr lang="es-ES" sz="1800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		</a:t>
              </a:r>
              <a:r>
                <a:rPr lang="es-ES" sz="1800" i="1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si X&gt;1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Noto Sans Symbols"/>
                <a:buNone/>
              </a:pPr>
              <a:endParaRPr sz="1800">
                <a:solidFill>
                  <a:srgbClr val="993D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813" name="Google Shape;813;p28"/>
            <p:cNvSpPr/>
            <p:nvPr/>
          </p:nvSpPr>
          <p:spPr>
            <a:xfrm>
              <a:off x="1633353" y="2469527"/>
              <a:ext cx="144013" cy="900572"/>
            </a:xfrm>
            <a:custGeom>
              <a:avLst/>
              <a:gdLst/>
              <a:ahLst/>
              <a:cxnLst/>
              <a:rect l="l" t="t" r="r" b="b"/>
              <a:pathLst>
                <a:path w="193" h="1442" extrusionOk="0">
                  <a:moveTo>
                    <a:pt x="192" y="0"/>
                  </a:moveTo>
                  <a:lnTo>
                    <a:pt x="182" y="0"/>
                  </a:lnTo>
                  <a:lnTo>
                    <a:pt x="173" y="2"/>
                  </a:lnTo>
                  <a:lnTo>
                    <a:pt x="163" y="5"/>
                  </a:lnTo>
                  <a:lnTo>
                    <a:pt x="155" y="9"/>
                  </a:lnTo>
                  <a:lnTo>
                    <a:pt x="146" y="14"/>
                  </a:lnTo>
                  <a:lnTo>
                    <a:pt x="138" y="21"/>
                  </a:lnTo>
                  <a:lnTo>
                    <a:pt x="131" y="28"/>
                  </a:lnTo>
                  <a:lnTo>
                    <a:pt x="124" y="35"/>
                  </a:lnTo>
                  <a:lnTo>
                    <a:pt x="118" y="44"/>
                  </a:lnTo>
                  <a:lnTo>
                    <a:pt x="112" y="53"/>
                  </a:lnTo>
                  <a:lnTo>
                    <a:pt x="108" y="62"/>
                  </a:lnTo>
                  <a:lnTo>
                    <a:pt x="103" y="74"/>
                  </a:lnTo>
                  <a:lnTo>
                    <a:pt x="100" y="83"/>
                  </a:lnTo>
                  <a:lnTo>
                    <a:pt x="98" y="95"/>
                  </a:lnTo>
                  <a:lnTo>
                    <a:pt x="97" y="108"/>
                  </a:lnTo>
                  <a:lnTo>
                    <a:pt x="96" y="120"/>
                  </a:lnTo>
                  <a:lnTo>
                    <a:pt x="96" y="599"/>
                  </a:lnTo>
                  <a:lnTo>
                    <a:pt x="95" y="611"/>
                  </a:lnTo>
                  <a:lnTo>
                    <a:pt x="94" y="625"/>
                  </a:lnTo>
                  <a:lnTo>
                    <a:pt x="92" y="636"/>
                  </a:lnTo>
                  <a:lnTo>
                    <a:pt x="89" y="646"/>
                  </a:lnTo>
                  <a:lnTo>
                    <a:pt x="85" y="657"/>
                  </a:lnTo>
                  <a:lnTo>
                    <a:pt x="80" y="666"/>
                  </a:lnTo>
                  <a:lnTo>
                    <a:pt x="74" y="676"/>
                  </a:lnTo>
                  <a:lnTo>
                    <a:pt x="68" y="685"/>
                  </a:lnTo>
                  <a:lnTo>
                    <a:pt x="61" y="692"/>
                  </a:lnTo>
                  <a:lnTo>
                    <a:pt x="54" y="699"/>
                  </a:lnTo>
                  <a:lnTo>
                    <a:pt x="46" y="706"/>
                  </a:lnTo>
                  <a:lnTo>
                    <a:pt x="37" y="710"/>
                  </a:lnTo>
                  <a:lnTo>
                    <a:pt x="29" y="715"/>
                  </a:lnTo>
                  <a:lnTo>
                    <a:pt x="19" y="717"/>
                  </a:lnTo>
                  <a:lnTo>
                    <a:pt x="10" y="719"/>
                  </a:lnTo>
                  <a:lnTo>
                    <a:pt x="0" y="719"/>
                  </a:lnTo>
                  <a:lnTo>
                    <a:pt x="10" y="719"/>
                  </a:lnTo>
                  <a:lnTo>
                    <a:pt x="19" y="722"/>
                  </a:lnTo>
                  <a:lnTo>
                    <a:pt x="29" y="724"/>
                  </a:lnTo>
                  <a:lnTo>
                    <a:pt x="37" y="729"/>
                  </a:lnTo>
                  <a:lnTo>
                    <a:pt x="46" y="733"/>
                  </a:lnTo>
                  <a:lnTo>
                    <a:pt x="54" y="740"/>
                  </a:lnTo>
                  <a:lnTo>
                    <a:pt x="61" y="747"/>
                  </a:lnTo>
                  <a:lnTo>
                    <a:pt x="68" y="756"/>
                  </a:lnTo>
                  <a:lnTo>
                    <a:pt x="74" y="763"/>
                  </a:lnTo>
                  <a:lnTo>
                    <a:pt x="80" y="772"/>
                  </a:lnTo>
                  <a:lnTo>
                    <a:pt x="85" y="784"/>
                  </a:lnTo>
                  <a:lnTo>
                    <a:pt x="89" y="793"/>
                  </a:lnTo>
                  <a:lnTo>
                    <a:pt x="92" y="805"/>
                  </a:lnTo>
                  <a:lnTo>
                    <a:pt x="94" y="816"/>
                  </a:lnTo>
                  <a:lnTo>
                    <a:pt x="95" y="828"/>
                  </a:lnTo>
                  <a:lnTo>
                    <a:pt x="96" y="839"/>
                  </a:lnTo>
                  <a:lnTo>
                    <a:pt x="96" y="1321"/>
                  </a:lnTo>
                  <a:lnTo>
                    <a:pt x="97" y="1333"/>
                  </a:lnTo>
                  <a:lnTo>
                    <a:pt x="98" y="1344"/>
                  </a:lnTo>
                  <a:lnTo>
                    <a:pt x="100" y="1356"/>
                  </a:lnTo>
                  <a:lnTo>
                    <a:pt x="103" y="1367"/>
                  </a:lnTo>
                  <a:lnTo>
                    <a:pt x="108" y="1376"/>
                  </a:lnTo>
                  <a:lnTo>
                    <a:pt x="112" y="1388"/>
                  </a:lnTo>
                  <a:lnTo>
                    <a:pt x="118" y="1397"/>
                  </a:lnTo>
                  <a:lnTo>
                    <a:pt x="124" y="1406"/>
                  </a:lnTo>
                  <a:lnTo>
                    <a:pt x="131" y="1413"/>
                  </a:lnTo>
                  <a:lnTo>
                    <a:pt x="138" y="1420"/>
                  </a:lnTo>
                  <a:lnTo>
                    <a:pt x="146" y="1427"/>
                  </a:lnTo>
                  <a:lnTo>
                    <a:pt x="155" y="1432"/>
                  </a:lnTo>
                  <a:lnTo>
                    <a:pt x="163" y="1436"/>
                  </a:lnTo>
                  <a:lnTo>
                    <a:pt x="173" y="1439"/>
                  </a:lnTo>
                  <a:lnTo>
                    <a:pt x="182" y="1441"/>
                  </a:lnTo>
                  <a:lnTo>
                    <a:pt x="192" y="1441"/>
                  </a:lnTo>
                </a:path>
              </a:pathLst>
            </a:custGeom>
            <a:noFill/>
            <a:ln w="19050" cap="rnd" cmpd="sng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814" name="Google Shape;814;p28"/>
          <p:cNvSpPr/>
          <p:nvPr/>
        </p:nvSpPr>
        <p:spPr>
          <a:xfrm rot="-592133" flipH="1">
            <a:off x="2343631" y="2382807"/>
            <a:ext cx="3483220" cy="2301678"/>
          </a:xfrm>
          <a:custGeom>
            <a:avLst/>
            <a:gdLst/>
            <a:ahLst/>
            <a:cxnLst/>
            <a:rect l="l" t="t" r="r" b="b"/>
            <a:pathLst>
              <a:path w="871537" h="200025" extrusionOk="0">
                <a:moveTo>
                  <a:pt x="0" y="0"/>
                </a:moveTo>
                <a:lnTo>
                  <a:pt x="871537" y="200025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dash"/>
            <a:round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5" name="Google Shape;815;p28"/>
          <p:cNvSpPr/>
          <p:nvPr/>
        </p:nvSpPr>
        <p:spPr>
          <a:xfrm>
            <a:off x="3756026" y="2713626"/>
            <a:ext cx="1228867" cy="3094887"/>
          </a:xfrm>
          <a:custGeom>
            <a:avLst/>
            <a:gdLst/>
            <a:ahLst/>
            <a:cxnLst/>
            <a:rect l="l" t="t" r="r" b="b"/>
            <a:pathLst>
              <a:path w="871537" h="200025" extrusionOk="0">
                <a:moveTo>
                  <a:pt x="0" y="0"/>
                </a:moveTo>
                <a:lnTo>
                  <a:pt x="871537" y="200025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dash"/>
            <a:round/>
            <a:headEnd type="none" w="sm" len="sm"/>
            <a:tailEnd type="stealth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art template">
  <a:themeElements>
    <a:clrScheme name="Custom 347">
      <a:dk1>
        <a:srgbClr val="000000"/>
      </a:dk1>
      <a:lt1>
        <a:srgbClr val="FFFFFF"/>
      </a:lt1>
      <a:dk2>
        <a:srgbClr val="8D7C7C"/>
      </a:dk2>
      <a:lt2>
        <a:srgbClr val="ECE9E4"/>
      </a:lt2>
      <a:accent1>
        <a:srgbClr val="BD2A35"/>
      </a:accent1>
      <a:accent2>
        <a:srgbClr val="F64646"/>
      </a:accent2>
      <a:accent3>
        <a:srgbClr val="FFA400"/>
      </a:accent3>
      <a:accent4>
        <a:srgbClr val="FFD488"/>
      </a:accent4>
      <a:accent5>
        <a:srgbClr val="FFC800"/>
      </a:accent5>
      <a:accent6>
        <a:srgbClr val="FFE37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1800</Words>
  <Application>Microsoft Office PowerPoint</Application>
  <PresentationFormat>Presentación en pantalla (4:3)</PresentationFormat>
  <Paragraphs>357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16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40" baseType="lpstr">
      <vt:lpstr>Noto Sans Symbols</vt:lpstr>
      <vt:lpstr>Comic Sans MS</vt:lpstr>
      <vt:lpstr>Montserrat Light</vt:lpstr>
      <vt:lpstr>Montserrat</vt:lpstr>
      <vt:lpstr>Montserrat ExtraBold</vt:lpstr>
      <vt:lpstr>Consolas</vt:lpstr>
      <vt:lpstr>Architects Daughter</vt:lpstr>
      <vt:lpstr>Trebuchet MS</vt:lpstr>
      <vt:lpstr>Calibri</vt:lpstr>
      <vt:lpstr>Courier</vt:lpstr>
      <vt:lpstr>Courier New</vt:lpstr>
      <vt:lpstr>Cambria</vt:lpstr>
      <vt:lpstr>Tahoma</vt:lpstr>
      <vt:lpstr>Century Schoolbook</vt:lpstr>
      <vt:lpstr>Arial</vt:lpstr>
      <vt:lpstr>Times New Roman</vt:lpstr>
      <vt:lpstr>Wart template</vt:lpstr>
      <vt:lpstr>Presentación de PowerPoint</vt:lpstr>
      <vt:lpstr>Temas de la clase</vt:lpstr>
      <vt:lpstr>Motivación Búsqueda dicotómica</vt:lpstr>
      <vt:lpstr>Motivación Búsqueda dicotómica</vt:lpstr>
      <vt:lpstr>Presentación de PowerPoint</vt:lpstr>
      <vt:lpstr>Presentación de PowerPoint</vt:lpstr>
      <vt:lpstr>Presentación de PowerPoint</vt:lpstr>
      <vt:lpstr>Ejemplo de Recursión</vt:lpstr>
      <vt:lpstr>Ejemplo de Recursión</vt:lpstr>
      <vt:lpstr>Presentación de PowerPoint</vt:lpstr>
      <vt:lpstr>Presentación de PowerPoint</vt:lpstr>
      <vt:lpstr>Presentación de PowerPoint</vt:lpstr>
      <vt:lpstr>¿Cómo funciona?</vt:lpstr>
      <vt:lpstr>Presentación de PowerPoint</vt:lpstr>
      <vt:lpstr>¿Cómo funciona?</vt:lpstr>
      <vt:lpstr>Presentación de PowerPoint</vt:lpstr>
      <vt:lpstr>¿Cómo funciona?</vt:lpstr>
      <vt:lpstr>Presentación de PowerPoint</vt:lpstr>
      <vt:lpstr>¿Cómo funciona?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Mateo Agustín Ibañez Gutkin</cp:lastModifiedBy>
  <cp:revision>2</cp:revision>
  <dcterms:modified xsi:type="dcterms:W3CDTF">2022-08-10T14:26:12Z</dcterms:modified>
</cp:coreProperties>
</file>