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44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FACD2-C0D4-431C-9AF8-533DC1EE53C9}" v="23" dt="2024-05-22T22:54:39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o Kocev" userId="0d3df28a138af04d" providerId="LiveId" clId="{2C4FACD2-C0D4-431C-9AF8-533DC1EE53C9}"/>
    <pc:docChg chg="modSld sldOrd">
      <pc:chgData name="Mateo Kocev" userId="0d3df28a138af04d" providerId="LiveId" clId="{2C4FACD2-C0D4-431C-9AF8-533DC1EE53C9}" dt="2024-05-22T22:57:04.797" v="24"/>
      <pc:docMkLst>
        <pc:docMk/>
      </pc:docMkLst>
      <pc:sldChg chg="addSp delSp modSp">
        <pc:chgData name="Mateo Kocev" userId="0d3df28a138af04d" providerId="LiveId" clId="{2C4FACD2-C0D4-431C-9AF8-533DC1EE53C9}" dt="2024-05-22T20:17:56.142" v="0"/>
        <pc:sldMkLst>
          <pc:docMk/>
          <pc:sldMk cId="1199615353" sldId="262"/>
        </pc:sldMkLst>
        <pc:spChg chg="del">
          <ac:chgData name="Mateo Kocev" userId="0d3df28a138af04d" providerId="LiveId" clId="{2C4FACD2-C0D4-431C-9AF8-533DC1EE53C9}" dt="2024-05-22T20:17:56.142" v="0"/>
          <ac:spMkLst>
            <pc:docMk/>
            <pc:sldMk cId="1199615353" sldId="262"/>
            <ac:spMk id="3" creationId="{26EDA3D5-F31D-1E0D-E980-0D3A6F9357C5}"/>
          </ac:spMkLst>
        </pc:spChg>
        <pc:picChg chg="add mod">
          <ac:chgData name="Mateo Kocev" userId="0d3df28a138af04d" providerId="LiveId" clId="{2C4FACD2-C0D4-431C-9AF8-533DC1EE53C9}" dt="2024-05-22T20:17:56.142" v="0"/>
          <ac:picMkLst>
            <pc:docMk/>
            <pc:sldMk cId="1199615353" sldId="262"/>
            <ac:picMk id="5" creationId="{4659CDB5-9B20-2EBD-4D50-FFEDC44A5D4A}"/>
          </ac:picMkLst>
        </pc:picChg>
      </pc:sldChg>
      <pc:sldChg chg="addSp delSp modSp">
        <pc:chgData name="Mateo Kocev" userId="0d3df28a138af04d" providerId="LiveId" clId="{2C4FACD2-C0D4-431C-9AF8-533DC1EE53C9}" dt="2024-05-22T21:22:25.586" v="2"/>
        <pc:sldMkLst>
          <pc:docMk/>
          <pc:sldMk cId="3546654919" sldId="273"/>
        </pc:sldMkLst>
        <pc:spChg chg="add del mod">
          <ac:chgData name="Mateo Kocev" userId="0d3df28a138af04d" providerId="LiveId" clId="{2C4FACD2-C0D4-431C-9AF8-533DC1EE53C9}" dt="2024-05-22T21:22:25.586" v="2"/>
          <ac:spMkLst>
            <pc:docMk/>
            <pc:sldMk cId="3546654919" sldId="273"/>
            <ac:spMk id="14" creationId="{4477C0A8-1D5C-4E47-7740-13D3BB460F2C}"/>
          </ac:spMkLst>
        </pc:spChg>
      </pc:sldChg>
      <pc:sldChg chg="addSp delSp modSp">
        <pc:chgData name="Mateo Kocev" userId="0d3df28a138af04d" providerId="LiveId" clId="{2C4FACD2-C0D4-431C-9AF8-533DC1EE53C9}" dt="2024-05-22T22:10:08.607" v="6" actId="767"/>
        <pc:sldMkLst>
          <pc:docMk/>
          <pc:sldMk cId="4044368987" sldId="277"/>
        </pc:sldMkLst>
        <pc:spChg chg="add del mod">
          <ac:chgData name="Mateo Kocev" userId="0d3df28a138af04d" providerId="LiveId" clId="{2C4FACD2-C0D4-431C-9AF8-533DC1EE53C9}" dt="2024-05-22T22:09:50.857" v="5"/>
          <ac:spMkLst>
            <pc:docMk/>
            <pc:sldMk cId="4044368987" sldId="277"/>
            <ac:spMk id="7" creationId="{C5CA538A-F0F5-218E-DFFF-4589A5CD7633}"/>
          </ac:spMkLst>
        </pc:spChg>
        <pc:spChg chg="add mod">
          <ac:chgData name="Mateo Kocev" userId="0d3df28a138af04d" providerId="LiveId" clId="{2C4FACD2-C0D4-431C-9AF8-533DC1EE53C9}" dt="2024-05-22T22:10:08.607" v="6" actId="767"/>
          <ac:spMkLst>
            <pc:docMk/>
            <pc:sldMk cId="4044368987" sldId="277"/>
            <ac:spMk id="8" creationId="{6B2F7D2D-012F-F7D3-7080-3365E039A6D8}"/>
          </ac:spMkLst>
        </pc:spChg>
        <pc:picChg chg="add mod">
          <ac:chgData name="Mateo Kocev" userId="0d3df28a138af04d" providerId="LiveId" clId="{2C4FACD2-C0D4-431C-9AF8-533DC1EE53C9}" dt="2024-05-22T22:08:50.569" v="3" actId="571"/>
          <ac:picMkLst>
            <pc:docMk/>
            <pc:sldMk cId="4044368987" sldId="277"/>
            <ac:picMk id="6" creationId="{76B85878-7DD8-3BC2-F673-E6671CCBBFED}"/>
          </ac:picMkLst>
        </pc:picChg>
      </pc:sldChg>
      <pc:sldChg chg="addSp modSp">
        <pc:chgData name="Mateo Kocev" userId="0d3df28a138af04d" providerId="LiveId" clId="{2C4FACD2-C0D4-431C-9AF8-533DC1EE53C9}" dt="2024-05-22T22:32:45.887" v="7" actId="931"/>
        <pc:sldMkLst>
          <pc:docMk/>
          <pc:sldMk cId="3943013504" sldId="280"/>
        </pc:sldMkLst>
        <pc:picChg chg="add mod">
          <ac:chgData name="Mateo Kocev" userId="0d3df28a138af04d" providerId="LiveId" clId="{2C4FACD2-C0D4-431C-9AF8-533DC1EE53C9}" dt="2024-05-22T22:32:45.887" v="7" actId="931"/>
          <ac:picMkLst>
            <pc:docMk/>
            <pc:sldMk cId="3943013504" sldId="280"/>
            <ac:picMk id="5" creationId="{CABB6C5C-1910-0CB7-99CC-F146AD3DF263}"/>
          </ac:picMkLst>
        </pc:picChg>
      </pc:sldChg>
      <pc:sldChg chg="addSp modSp">
        <pc:chgData name="Mateo Kocev" userId="0d3df28a138af04d" providerId="LiveId" clId="{2C4FACD2-C0D4-431C-9AF8-533DC1EE53C9}" dt="2024-05-22T22:34:47.564" v="9" actId="931"/>
        <pc:sldMkLst>
          <pc:docMk/>
          <pc:sldMk cId="3195945705" sldId="281"/>
        </pc:sldMkLst>
        <pc:picChg chg="add mod">
          <ac:chgData name="Mateo Kocev" userId="0d3df28a138af04d" providerId="LiveId" clId="{2C4FACD2-C0D4-431C-9AF8-533DC1EE53C9}" dt="2024-05-22T22:34:19.290" v="8" actId="931"/>
          <ac:picMkLst>
            <pc:docMk/>
            <pc:sldMk cId="3195945705" sldId="281"/>
            <ac:picMk id="5" creationId="{80AA66EE-CE2A-775F-ECB8-C54AD55156A4}"/>
          </ac:picMkLst>
        </pc:picChg>
        <pc:picChg chg="add mod">
          <ac:chgData name="Mateo Kocev" userId="0d3df28a138af04d" providerId="LiveId" clId="{2C4FACD2-C0D4-431C-9AF8-533DC1EE53C9}" dt="2024-05-22T22:34:47.564" v="9" actId="931"/>
          <ac:picMkLst>
            <pc:docMk/>
            <pc:sldMk cId="3195945705" sldId="281"/>
            <ac:picMk id="7" creationId="{1EDE7DCA-633D-9675-4448-E081FAEC97DB}"/>
          </ac:picMkLst>
        </pc:picChg>
      </pc:sldChg>
      <pc:sldChg chg="addSp modSp">
        <pc:chgData name="Mateo Kocev" userId="0d3df28a138af04d" providerId="LiveId" clId="{2C4FACD2-C0D4-431C-9AF8-533DC1EE53C9}" dt="2024-05-22T22:40:44.768" v="10" actId="931"/>
        <pc:sldMkLst>
          <pc:docMk/>
          <pc:sldMk cId="3763131786" sldId="283"/>
        </pc:sldMkLst>
        <pc:picChg chg="add mod">
          <ac:chgData name="Mateo Kocev" userId="0d3df28a138af04d" providerId="LiveId" clId="{2C4FACD2-C0D4-431C-9AF8-533DC1EE53C9}" dt="2024-05-22T22:40:44.768" v="10" actId="931"/>
          <ac:picMkLst>
            <pc:docMk/>
            <pc:sldMk cId="3763131786" sldId="283"/>
            <ac:picMk id="6" creationId="{EB632E04-0235-BA5E-38A7-E485C640F85E}"/>
          </ac:picMkLst>
        </pc:picChg>
      </pc:sldChg>
      <pc:sldChg chg="addSp delSp modSp">
        <pc:chgData name="Mateo Kocev" userId="0d3df28a138af04d" providerId="LiveId" clId="{2C4FACD2-C0D4-431C-9AF8-533DC1EE53C9}" dt="2024-05-22T22:41:24.029" v="11" actId="931"/>
        <pc:sldMkLst>
          <pc:docMk/>
          <pc:sldMk cId="1686006339" sldId="284"/>
        </pc:sldMkLst>
        <pc:spChg chg="del">
          <ac:chgData name="Mateo Kocev" userId="0d3df28a138af04d" providerId="LiveId" clId="{2C4FACD2-C0D4-431C-9AF8-533DC1EE53C9}" dt="2024-05-22T22:41:24.029" v="11" actId="931"/>
          <ac:spMkLst>
            <pc:docMk/>
            <pc:sldMk cId="1686006339" sldId="284"/>
            <ac:spMk id="3" creationId="{ED2E371F-8ABF-6E15-83C1-086E60D763F6}"/>
          </ac:spMkLst>
        </pc:spChg>
        <pc:picChg chg="add mod">
          <ac:chgData name="Mateo Kocev" userId="0d3df28a138af04d" providerId="LiveId" clId="{2C4FACD2-C0D4-431C-9AF8-533DC1EE53C9}" dt="2024-05-22T22:41:24.029" v="11" actId="931"/>
          <ac:picMkLst>
            <pc:docMk/>
            <pc:sldMk cId="1686006339" sldId="284"/>
            <ac:picMk id="5" creationId="{92224AD0-DDAE-ACE4-DB66-EAC09B08ACB4}"/>
          </ac:picMkLst>
        </pc:picChg>
      </pc:sldChg>
      <pc:sldChg chg="addSp delSp modSp">
        <pc:chgData name="Mateo Kocev" userId="0d3df28a138af04d" providerId="LiveId" clId="{2C4FACD2-C0D4-431C-9AF8-533DC1EE53C9}" dt="2024-05-22T22:42:31.057" v="12" actId="931"/>
        <pc:sldMkLst>
          <pc:docMk/>
          <pc:sldMk cId="1731453962" sldId="285"/>
        </pc:sldMkLst>
        <pc:spChg chg="del">
          <ac:chgData name="Mateo Kocev" userId="0d3df28a138af04d" providerId="LiveId" clId="{2C4FACD2-C0D4-431C-9AF8-533DC1EE53C9}" dt="2024-05-22T22:42:31.057" v="12" actId="931"/>
          <ac:spMkLst>
            <pc:docMk/>
            <pc:sldMk cId="1731453962" sldId="285"/>
            <ac:spMk id="3" creationId="{4BE2B014-3FF7-60E0-FDFD-AA1140717DC3}"/>
          </ac:spMkLst>
        </pc:spChg>
        <pc:picChg chg="add mod">
          <ac:chgData name="Mateo Kocev" userId="0d3df28a138af04d" providerId="LiveId" clId="{2C4FACD2-C0D4-431C-9AF8-533DC1EE53C9}" dt="2024-05-22T22:42:31.057" v="12" actId="931"/>
          <ac:picMkLst>
            <pc:docMk/>
            <pc:sldMk cId="1731453962" sldId="285"/>
            <ac:picMk id="5" creationId="{91F50E91-E69F-240D-6C34-58B51A1C4289}"/>
          </ac:picMkLst>
        </pc:picChg>
      </pc:sldChg>
      <pc:sldChg chg="addSp delSp modSp">
        <pc:chgData name="Mateo Kocev" userId="0d3df28a138af04d" providerId="LiveId" clId="{2C4FACD2-C0D4-431C-9AF8-533DC1EE53C9}" dt="2024-05-22T22:43:29.496" v="13" actId="931"/>
        <pc:sldMkLst>
          <pc:docMk/>
          <pc:sldMk cId="2145912991" sldId="286"/>
        </pc:sldMkLst>
        <pc:spChg chg="del">
          <ac:chgData name="Mateo Kocev" userId="0d3df28a138af04d" providerId="LiveId" clId="{2C4FACD2-C0D4-431C-9AF8-533DC1EE53C9}" dt="2024-05-22T22:43:29.496" v="13" actId="931"/>
          <ac:spMkLst>
            <pc:docMk/>
            <pc:sldMk cId="2145912991" sldId="286"/>
            <ac:spMk id="3" creationId="{F6E8406E-E7EE-C9BF-38E0-E82F41688AA5}"/>
          </ac:spMkLst>
        </pc:spChg>
        <pc:picChg chg="add mod">
          <ac:chgData name="Mateo Kocev" userId="0d3df28a138af04d" providerId="LiveId" clId="{2C4FACD2-C0D4-431C-9AF8-533DC1EE53C9}" dt="2024-05-22T22:43:29.496" v="13" actId="931"/>
          <ac:picMkLst>
            <pc:docMk/>
            <pc:sldMk cId="2145912991" sldId="286"/>
            <ac:picMk id="5" creationId="{174AD7FA-AB2E-9C9C-9CFE-FC29C5AA2828}"/>
          </ac:picMkLst>
        </pc:picChg>
      </pc:sldChg>
      <pc:sldChg chg="addSp delSp modSp">
        <pc:chgData name="Mateo Kocev" userId="0d3df28a138af04d" providerId="LiveId" clId="{2C4FACD2-C0D4-431C-9AF8-533DC1EE53C9}" dt="2024-05-22T22:44:48.374" v="14" actId="931"/>
        <pc:sldMkLst>
          <pc:docMk/>
          <pc:sldMk cId="3745760628" sldId="287"/>
        </pc:sldMkLst>
        <pc:spChg chg="del">
          <ac:chgData name="Mateo Kocev" userId="0d3df28a138af04d" providerId="LiveId" clId="{2C4FACD2-C0D4-431C-9AF8-533DC1EE53C9}" dt="2024-05-22T22:44:48.374" v="14" actId="931"/>
          <ac:spMkLst>
            <pc:docMk/>
            <pc:sldMk cId="3745760628" sldId="287"/>
            <ac:spMk id="3" creationId="{0D48169B-0909-55C1-7DD7-AA54D6DE7384}"/>
          </ac:spMkLst>
        </pc:spChg>
        <pc:picChg chg="add mod">
          <ac:chgData name="Mateo Kocev" userId="0d3df28a138af04d" providerId="LiveId" clId="{2C4FACD2-C0D4-431C-9AF8-533DC1EE53C9}" dt="2024-05-22T22:44:48.374" v="14" actId="931"/>
          <ac:picMkLst>
            <pc:docMk/>
            <pc:sldMk cId="3745760628" sldId="287"/>
            <ac:picMk id="5" creationId="{B1DE76D5-D8DB-4056-287C-02713B6039DF}"/>
          </ac:picMkLst>
        </pc:picChg>
      </pc:sldChg>
      <pc:sldChg chg="addSp delSp modSp">
        <pc:chgData name="Mateo Kocev" userId="0d3df28a138af04d" providerId="LiveId" clId="{2C4FACD2-C0D4-431C-9AF8-533DC1EE53C9}" dt="2024-05-22T22:46:01.040" v="15" actId="931"/>
        <pc:sldMkLst>
          <pc:docMk/>
          <pc:sldMk cId="400575058" sldId="288"/>
        </pc:sldMkLst>
        <pc:spChg chg="del">
          <ac:chgData name="Mateo Kocev" userId="0d3df28a138af04d" providerId="LiveId" clId="{2C4FACD2-C0D4-431C-9AF8-533DC1EE53C9}" dt="2024-05-22T22:46:01.040" v="15" actId="931"/>
          <ac:spMkLst>
            <pc:docMk/>
            <pc:sldMk cId="400575058" sldId="288"/>
            <ac:spMk id="3" creationId="{DF5844D0-B0E9-0EDD-B3BD-8A2AD1AF5775}"/>
          </ac:spMkLst>
        </pc:spChg>
        <pc:picChg chg="add mod">
          <ac:chgData name="Mateo Kocev" userId="0d3df28a138af04d" providerId="LiveId" clId="{2C4FACD2-C0D4-431C-9AF8-533DC1EE53C9}" dt="2024-05-22T22:46:01.040" v="15" actId="931"/>
          <ac:picMkLst>
            <pc:docMk/>
            <pc:sldMk cId="400575058" sldId="288"/>
            <ac:picMk id="5" creationId="{5C140AD0-31ED-9F6F-5424-CE4394019433}"/>
          </ac:picMkLst>
        </pc:picChg>
      </pc:sldChg>
      <pc:sldChg chg="addSp modSp">
        <pc:chgData name="Mateo Kocev" userId="0d3df28a138af04d" providerId="LiveId" clId="{2C4FACD2-C0D4-431C-9AF8-533DC1EE53C9}" dt="2024-05-22T22:48:22.470" v="17" actId="931"/>
        <pc:sldMkLst>
          <pc:docMk/>
          <pc:sldMk cId="1374033667" sldId="289"/>
        </pc:sldMkLst>
        <pc:picChg chg="add mod">
          <ac:chgData name="Mateo Kocev" userId="0d3df28a138af04d" providerId="LiveId" clId="{2C4FACD2-C0D4-431C-9AF8-533DC1EE53C9}" dt="2024-05-22T22:47:47.733" v="16" actId="931"/>
          <ac:picMkLst>
            <pc:docMk/>
            <pc:sldMk cId="1374033667" sldId="289"/>
            <ac:picMk id="5" creationId="{0F6B3ED7-2679-DB06-0D78-20C255EF7201}"/>
          </ac:picMkLst>
        </pc:picChg>
        <pc:picChg chg="add mod">
          <ac:chgData name="Mateo Kocev" userId="0d3df28a138af04d" providerId="LiveId" clId="{2C4FACD2-C0D4-431C-9AF8-533DC1EE53C9}" dt="2024-05-22T22:48:22.470" v="17" actId="931"/>
          <ac:picMkLst>
            <pc:docMk/>
            <pc:sldMk cId="1374033667" sldId="289"/>
            <ac:picMk id="7" creationId="{AF2680A1-6380-936E-4233-01C85185862B}"/>
          </ac:picMkLst>
        </pc:picChg>
      </pc:sldChg>
      <pc:sldChg chg="addSp delSp modSp">
        <pc:chgData name="Mateo Kocev" userId="0d3df28a138af04d" providerId="LiveId" clId="{2C4FACD2-C0D4-431C-9AF8-533DC1EE53C9}" dt="2024-05-22T22:49:19.758" v="18" actId="931"/>
        <pc:sldMkLst>
          <pc:docMk/>
          <pc:sldMk cId="1790624478" sldId="290"/>
        </pc:sldMkLst>
        <pc:spChg chg="del">
          <ac:chgData name="Mateo Kocev" userId="0d3df28a138af04d" providerId="LiveId" clId="{2C4FACD2-C0D4-431C-9AF8-533DC1EE53C9}" dt="2024-05-22T22:49:19.758" v="18" actId="931"/>
          <ac:spMkLst>
            <pc:docMk/>
            <pc:sldMk cId="1790624478" sldId="290"/>
            <ac:spMk id="3" creationId="{83347B28-DFC0-6279-D471-653879ED8F5B}"/>
          </ac:spMkLst>
        </pc:spChg>
        <pc:picChg chg="add mod">
          <ac:chgData name="Mateo Kocev" userId="0d3df28a138af04d" providerId="LiveId" clId="{2C4FACD2-C0D4-431C-9AF8-533DC1EE53C9}" dt="2024-05-22T22:49:19.758" v="18" actId="931"/>
          <ac:picMkLst>
            <pc:docMk/>
            <pc:sldMk cId="1790624478" sldId="290"/>
            <ac:picMk id="5" creationId="{71705832-5B34-A055-6DB2-389970712562}"/>
          </ac:picMkLst>
        </pc:picChg>
      </pc:sldChg>
      <pc:sldChg chg="addSp delSp modSp">
        <pc:chgData name="Mateo Kocev" userId="0d3df28a138af04d" providerId="LiveId" clId="{2C4FACD2-C0D4-431C-9AF8-533DC1EE53C9}" dt="2024-05-22T22:50:19.922" v="19" actId="931"/>
        <pc:sldMkLst>
          <pc:docMk/>
          <pc:sldMk cId="2454074633" sldId="291"/>
        </pc:sldMkLst>
        <pc:spChg chg="del">
          <ac:chgData name="Mateo Kocev" userId="0d3df28a138af04d" providerId="LiveId" clId="{2C4FACD2-C0D4-431C-9AF8-533DC1EE53C9}" dt="2024-05-22T22:50:19.922" v="19" actId="931"/>
          <ac:spMkLst>
            <pc:docMk/>
            <pc:sldMk cId="2454074633" sldId="291"/>
            <ac:spMk id="3" creationId="{704ED762-E8E0-1EB0-7408-E049B26773CE}"/>
          </ac:spMkLst>
        </pc:spChg>
        <pc:picChg chg="add mod">
          <ac:chgData name="Mateo Kocev" userId="0d3df28a138af04d" providerId="LiveId" clId="{2C4FACD2-C0D4-431C-9AF8-533DC1EE53C9}" dt="2024-05-22T22:50:19.922" v="19" actId="931"/>
          <ac:picMkLst>
            <pc:docMk/>
            <pc:sldMk cId="2454074633" sldId="291"/>
            <ac:picMk id="5" creationId="{DE549D83-7589-FC69-49C9-427C78094160}"/>
          </ac:picMkLst>
        </pc:picChg>
      </pc:sldChg>
      <pc:sldChg chg="addSp delSp modSp">
        <pc:chgData name="Mateo Kocev" userId="0d3df28a138af04d" providerId="LiveId" clId="{2C4FACD2-C0D4-431C-9AF8-533DC1EE53C9}" dt="2024-05-22T22:51:23.137" v="20" actId="931"/>
        <pc:sldMkLst>
          <pc:docMk/>
          <pc:sldMk cId="2102067135" sldId="292"/>
        </pc:sldMkLst>
        <pc:spChg chg="del">
          <ac:chgData name="Mateo Kocev" userId="0d3df28a138af04d" providerId="LiveId" clId="{2C4FACD2-C0D4-431C-9AF8-533DC1EE53C9}" dt="2024-05-22T22:51:23.137" v="20" actId="931"/>
          <ac:spMkLst>
            <pc:docMk/>
            <pc:sldMk cId="2102067135" sldId="292"/>
            <ac:spMk id="3" creationId="{4051A688-E4F9-1294-62F2-2F3FD911ED3D}"/>
          </ac:spMkLst>
        </pc:spChg>
        <pc:picChg chg="add mod">
          <ac:chgData name="Mateo Kocev" userId="0d3df28a138af04d" providerId="LiveId" clId="{2C4FACD2-C0D4-431C-9AF8-533DC1EE53C9}" dt="2024-05-22T22:51:23.137" v="20" actId="931"/>
          <ac:picMkLst>
            <pc:docMk/>
            <pc:sldMk cId="2102067135" sldId="292"/>
            <ac:picMk id="5" creationId="{D372A788-CA5B-51F0-EA26-5BD4D7562BD0}"/>
          </ac:picMkLst>
        </pc:picChg>
      </pc:sldChg>
      <pc:sldChg chg="addSp delSp modSp">
        <pc:chgData name="Mateo Kocev" userId="0d3df28a138af04d" providerId="LiveId" clId="{2C4FACD2-C0D4-431C-9AF8-533DC1EE53C9}" dt="2024-05-22T22:52:37.530" v="21" actId="931"/>
        <pc:sldMkLst>
          <pc:docMk/>
          <pc:sldMk cId="1595804013" sldId="293"/>
        </pc:sldMkLst>
        <pc:spChg chg="del">
          <ac:chgData name="Mateo Kocev" userId="0d3df28a138af04d" providerId="LiveId" clId="{2C4FACD2-C0D4-431C-9AF8-533DC1EE53C9}" dt="2024-05-22T22:52:37.530" v="21" actId="931"/>
          <ac:spMkLst>
            <pc:docMk/>
            <pc:sldMk cId="1595804013" sldId="293"/>
            <ac:spMk id="3" creationId="{59E423C8-30B2-27BC-C679-9A5B7EF44895}"/>
          </ac:spMkLst>
        </pc:spChg>
        <pc:picChg chg="add mod">
          <ac:chgData name="Mateo Kocev" userId="0d3df28a138af04d" providerId="LiveId" clId="{2C4FACD2-C0D4-431C-9AF8-533DC1EE53C9}" dt="2024-05-22T22:52:37.530" v="21" actId="931"/>
          <ac:picMkLst>
            <pc:docMk/>
            <pc:sldMk cId="1595804013" sldId="293"/>
            <ac:picMk id="5" creationId="{DBFC0901-C269-8FA6-812C-ED1F98C0948E}"/>
          </ac:picMkLst>
        </pc:picChg>
      </pc:sldChg>
      <pc:sldChg chg="addSp delSp modSp">
        <pc:chgData name="Mateo Kocev" userId="0d3df28a138af04d" providerId="LiveId" clId="{2C4FACD2-C0D4-431C-9AF8-533DC1EE53C9}" dt="2024-05-22T22:53:41.441" v="22" actId="931"/>
        <pc:sldMkLst>
          <pc:docMk/>
          <pc:sldMk cId="2210417364" sldId="294"/>
        </pc:sldMkLst>
        <pc:spChg chg="del">
          <ac:chgData name="Mateo Kocev" userId="0d3df28a138af04d" providerId="LiveId" clId="{2C4FACD2-C0D4-431C-9AF8-533DC1EE53C9}" dt="2024-05-22T22:53:41.441" v="22" actId="931"/>
          <ac:spMkLst>
            <pc:docMk/>
            <pc:sldMk cId="2210417364" sldId="294"/>
            <ac:spMk id="3" creationId="{CB536283-DE9F-D481-27AA-39AF208D14AF}"/>
          </ac:spMkLst>
        </pc:spChg>
        <pc:picChg chg="add mod">
          <ac:chgData name="Mateo Kocev" userId="0d3df28a138af04d" providerId="LiveId" clId="{2C4FACD2-C0D4-431C-9AF8-533DC1EE53C9}" dt="2024-05-22T22:53:41.441" v="22" actId="931"/>
          <ac:picMkLst>
            <pc:docMk/>
            <pc:sldMk cId="2210417364" sldId="294"/>
            <ac:picMk id="5" creationId="{D3E54BDB-5E88-B8BB-E1EB-506D6856835E}"/>
          </ac:picMkLst>
        </pc:picChg>
      </pc:sldChg>
      <pc:sldChg chg="addSp delSp modSp">
        <pc:chgData name="Mateo Kocev" userId="0d3df28a138af04d" providerId="LiveId" clId="{2C4FACD2-C0D4-431C-9AF8-533DC1EE53C9}" dt="2024-05-22T22:54:39.748" v="23" actId="931"/>
        <pc:sldMkLst>
          <pc:docMk/>
          <pc:sldMk cId="3933716638" sldId="295"/>
        </pc:sldMkLst>
        <pc:spChg chg="del">
          <ac:chgData name="Mateo Kocev" userId="0d3df28a138af04d" providerId="LiveId" clId="{2C4FACD2-C0D4-431C-9AF8-533DC1EE53C9}" dt="2024-05-22T22:54:39.748" v="23" actId="931"/>
          <ac:spMkLst>
            <pc:docMk/>
            <pc:sldMk cId="3933716638" sldId="295"/>
            <ac:spMk id="3" creationId="{D5B04E11-8776-170F-6076-5536B513D6D8}"/>
          </ac:spMkLst>
        </pc:spChg>
        <pc:picChg chg="add mod">
          <ac:chgData name="Mateo Kocev" userId="0d3df28a138af04d" providerId="LiveId" clId="{2C4FACD2-C0D4-431C-9AF8-533DC1EE53C9}" dt="2024-05-22T22:54:39.748" v="23" actId="931"/>
          <ac:picMkLst>
            <pc:docMk/>
            <pc:sldMk cId="3933716638" sldId="295"/>
            <ac:picMk id="5" creationId="{F5AA10FA-CA1F-4E8F-4B17-3D10F329A492}"/>
          </ac:picMkLst>
        </pc:picChg>
      </pc:sldChg>
      <pc:sldChg chg="ord">
        <pc:chgData name="Mateo Kocev" userId="0d3df28a138af04d" providerId="LiveId" clId="{2C4FACD2-C0D4-431C-9AF8-533DC1EE53C9}" dt="2024-05-22T22:57:04.797" v="24"/>
        <pc:sldMkLst>
          <pc:docMk/>
          <pc:sldMk cId="1895707039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7BBC4-16F4-4275-A12C-75CC5576DF80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DBA13-6B4E-4171-BF8E-C3BA6115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DBA13-6B4E-4171-BF8E-C3BA6115D6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41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DBA13-6B4E-4171-BF8E-C3BA6115D6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1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DBA13-6B4E-4171-BF8E-C3BA6115D6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31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DBA13-6B4E-4171-BF8E-C3BA6115D6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55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DBA13-6B4E-4171-BF8E-C3BA6115D6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87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DBA13-6B4E-4171-BF8E-C3BA6115D67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20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DBA13-6B4E-4171-BF8E-C3BA6115D67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2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DBA13-6B4E-4171-BF8E-C3BA6115D67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4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DBA13-6B4E-4171-BF8E-C3BA6115D67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3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0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2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8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4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3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9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1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7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F574FEA2-82AE-47B4-00E7-0A4C5AB6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4" r="1" b="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B14C0-F73E-4DD1-6834-0A2DC9168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 fontScale="90000"/>
          </a:bodyPr>
          <a:lstStyle/>
          <a:p>
            <a:r>
              <a:rPr lang="hr-HR" dirty="0"/>
              <a:t>Analiza tržišta nekretnina u Melbouneu 2016-2018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012C5-E415-8A88-8CB0-71FAF5CB2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hr-HR" dirty="0"/>
              <a:t>Skladišta i rudarenje podataka</a:t>
            </a:r>
          </a:p>
          <a:p>
            <a:r>
              <a:rPr lang="hr-HR" dirty="0"/>
              <a:t>Mateo Kocev, izvanredni student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7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9B2A-0B43-2625-6DC0-CC08E9D4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Relacijski model | Skipta za učitavanje u MySQL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FF498-92F3-F4B1-89EA-441A091F7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pandas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sqlalchemy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create_engine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ForeignKey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UniqueConstraint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sqlalchemy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orm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sessionmaker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relationship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declarative_base</a:t>
            </a:r>
            <a:r>
              <a:rPr lang="en-US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datetime</a:t>
            </a:r>
            <a:endParaRPr lang="hr-HR" b="0" dirty="0">
              <a:solidFill>
                <a:srgbClr val="4EC9B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CSV_FILE_PATH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Melbourne_housing_PROCESSED.csv"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read_csv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CSV_FILE_PATH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delimiter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',’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endParaRPr lang="hr-H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declarative_base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6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D667-0434-D76E-EC2C-AEAF74D1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438912"/>
            <a:ext cx="9486690" cy="564725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Location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tablename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'location'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primary_key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suburb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nullable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postcode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nullable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CouncilArea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nullable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regionname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nullable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latitude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nullable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longitude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nullable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endParaRPr lang="hr-H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Property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tablename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'property'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primary_key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location_id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ForeignKey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'location.id'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90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nullable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landsize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buildingArea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yearBuilt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propertycount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parking_area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4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FB2E-079C-C50E-1F79-7FEDBEEF3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83464"/>
            <a:ext cx="9486690" cy="58027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HouseDetails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tablename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house_details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primary_key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property_id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ForeignKey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'property.id'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rooms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bedroom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bathroom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Seller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tablename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'seller'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primary_key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seller_name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7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CF90-D535-693B-769A-4A318F44D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411480"/>
            <a:ext cx="9486690" cy="56746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tablename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'sale'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primary_key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property_id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ForeignKey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'property.id'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seller_id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ForeignKey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'seller.id'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dateOfSale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nullable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method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price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hr-H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engine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create_engine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mysql+pymysql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://root:root@localhost:3306/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melhouse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.metadata.create_all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engine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Session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sessionmaker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bind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engine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session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Session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5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44BC9-1747-533F-0D8E-B39E66021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83464"/>
            <a:ext cx="9486690" cy="58027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convert_date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date_str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datetime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strptime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date_str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/%m/%Y’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endParaRPr lang="hr-H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r-HR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iterrows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location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Location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suburb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'Suburb'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postcode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'Postcode'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CouncilArea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CouncilArea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regionname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Regionname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latitude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'Latitude'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longitude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'Longitude'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session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location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session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flush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  <a:endParaRPr lang="hr-H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r-H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6431-A7DD-D325-16D3-A0ADA66B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83464"/>
            <a:ext cx="9486690" cy="5802704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property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Property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'Address'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landsize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Landsize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buildingArea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BuildingArea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yearBuilt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YearBuilt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propertycount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Propertycount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parking_area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ParkingArea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property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location_id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location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session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property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session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flush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78176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DF13-E872-8BEC-279A-4EAF37F4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448056"/>
            <a:ext cx="9486690" cy="56381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house_details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HouseDetails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rooms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'Rooms'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      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'Type'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      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bedroom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'Bedroom'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      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bathroom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'Bathroom'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      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'Car'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house_details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property_id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property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session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house_details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session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flush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seller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Seller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seller_name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SellerG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session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seller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session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flush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40042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7F0FD-EA42-A795-B5FC-A57BC822B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92608"/>
            <a:ext cx="9486690" cy="5793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dateOfSale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convert_date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'Date'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method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'Method'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price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'Price'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sale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property_id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property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sale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seller_id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seller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session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session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flush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session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commit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session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close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"Tables have been filled."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C020B8-ABB0-7D1E-E2E0-BECD75FD8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52" y="274836"/>
            <a:ext cx="4212172" cy="1468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05D118-D5BC-C9B2-3D99-A21B06D44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445" y="1230425"/>
            <a:ext cx="4689167" cy="1467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3B188-BD4C-6120-7DC8-256EDE0D8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101" y="2477983"/>
            <a:ext cx="3807321" cy="1495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43E204-2D03-0247-D3BC-7BEAA05FE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445" y="3535691"/>
            <a:ext cx="3968194" cy="1486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8A90F2-3CBD-F5EC-F058-1E05FFD5E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3569" y="4861254"/>
            <a:ext cx="4242227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54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B3759-FA0F-A0AC-16C5-A5A3926B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hr-HR"/>
              <a:t>Dimenzijski model</a:t>
            </a:r>
            <a:endParaRPr lang="en-US" dirty="0"/>
          </a:p>
        </p:txBody>
      </p:sp>
      <p:pic>
        <p:nvPicPr>
          <p:cNvPr id="31" name="Picture 30" descr="Metal tic-tac-toe game pieces">
            <a:extLst>
              <a:ext uri="{FF2B5EF4-FFF2-40B4-BE49-F238E27FC236}">
                <a16:creationId xmlns:a16="http://schemas.microsoft.com/office/drawing/2014/main" id="{9BADDB4C-08B5-BC57-DB8F-1004E897C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9" r="31335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04A5711-7D93-023A-E81F-B07A9B588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hr-HR"/>
          </a:p>
          <a:p>
            <a:pPr marL="0" indent="0">
              <a:lnSpc>
                <a:spcPct val="100000"/>
              </a:lnSpc>
              <a:buNone/>
            </a:pPr>
            <a:r>
              <a:rPr lang="hr-HR"/>
              <a:t>Implementirano po star shemi koja se sastoji od 5 dimenzija.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r-HR"/>
              <a:t>Sadrži vremensku dimenziju.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r-HR"/>
              <a:t>Tablica činjenica se sastoji od cijene prodaje nekretnine.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r-HR"/>
              <a:t>Dimenzije su: informacije o prodavaču, informacije o prodaji nekretnine, informacije o nekretnini, informacije o lokaciji nekretnine, informacije o kuči.</a:t>
            </a:r>
          </a:p>
        </p:txBody>
      </p:sp>
    </p:spTree>
    <p:extLst>
      <p:ext uri="{BB962C8B-B14F-4D97-AF65-F5344CB8AC3E}">
        <p14:creationId xmlns:p14="http://schemas.microsoft.com/office/powerpoint/2010/main" val="100707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AEEAC-71D1-1E4A-B819-12044F50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040" y="455362"/>
            <a:ext cx="6991800" cy="1550419"/>
          </a:xfrm>
        </p:spPr>
        <p:txBody>
          <a:bodyPr>
            <a:normAutofit/>
          </a:bodyPr>
          <a:lstStyle/>
          <a:p>
            <a:r>
              <a:rPr lang="hr-HR" dirty="0"/>
              <a:t>Dataset</a:t>
            </a:r>
            <a:endParaRPr lang="en-US" dirty="0"/>
          </a:p>
        </p:txBody>
      </p:sp>
      <p:pic>
        <p:nvPicPr>
          <p:cNvPr id="16" name="Picture 15" descr="Metal tic-tac-toe game pieces">
            <a:extLst>
              <a:ext uri="{FF2B5EF4-FFF2-40B4-BE49-F238E27FC236}">
                <a16:creationId xmlns:a16="http://schemas.microsoft.com/office/drawing/2014/main" id="{503A3821-27E4-9B6A-E41C-BA9309327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12" r="33948"/>
          <a:stretch/>
        </p:blipFill>
        <p:spPr>
          <a:xfrm>
            <a:off x="20" y="10"/>
            <a:ext cx="4173348" cy="6857990"/>
          </a:xfrm>
          <a:custGeom>
            <a:avLst/>
            <a:gdLst/>
            <a:ahLst/>
            <a:cxnLst/>
            <a:rect l="l" t="t" r="r" b="b"/>
            <a:pathLst>
              <a:path w="4173368" h="6858000">
                <a:moveTo>
                  <a:pt x="0" y="0"/>
                </a:moveTo>
                <a:lnTo>
                  <a:pt x="3603641" y="0"/>
                </a:lnTo>
                <a:lnTo>
                  <a:pt x="3603641" y="565149"/>
                </a:lnTo>
                <a:lnTo>
                  <a:pt x="4173368" y="565149"/>
                </a:lnTo>
                <a:lnTo>
                  <a:pt x="417336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11AFB-7904-BA26-F0D9-3A63AC5C1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040" y="2160016"/>
            <a:ext cx="6991800" cy="39261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hr-HR" sz="1700"/>
              <a:t>Dataset pokriva prodaje nekretnina/domova u Melbourne, Australija. Prikazuje raznolikih nekretnina u periodu 2016-2018 te opisuje zemljište, kuću, lokaciju, prodajnog agenta i informacije o prodaji</a:t>
            </a:r>
          </a:p>
          <a:p>
            <a:pPr marL="0" indent="0">
              <a:lnSpc>
                <a:spcPct val="100000"/>
              </a:lnSpc>
              <a:buNone/>
            </a:pPr>
            <a:endParaRPr lang="hr-HR" sz="1700"/>
          </a:p>
          <a:p>
            <a:pPr marL="0" indent="0">
              <a:lnSpc>
                <a:spcPct val="100000"/>
              </a:lnSpc>
              <a:buNone/>
            </a:pPr>
            <a:endParaRPr lang="hr-HR" sz="1700"/>
          </a:p>
          <a:p>
            <a:pPr marL="0" indent="0">
              <a:lnSpc>
                <a:spcPct val="100000"/>
              </a:lnSpc>
              <a:buNone/>
            </a:pPr>
            <a:r>
              <a:rPr lang="hr-HR" sz="1700"/>
              <a:t>Sam dataset nakon čišćenja i modeliranja sastoji se od 5 dimenzija</a:t>
            </a:r>
          </a:p>
          <a:p>
            <a:pPr marL="0" indent="0">
              <a:lnSpc>
                <a:spcPct val="100000"/>
              </a:lnSpc>
              <a:buNone/>
            </a:pPr>
            <a:endParaRPr lang="hr-HR" sz="1700"/>
          </a:p>
          <a:p>
            <a:pPr marL="0" indent="0">
              <a:lnSpc>
                <a:spcPct val="100000"/>
              </a:lnSpc>
              <a:buNone/>
            </a:pPr>
            <a:endParaRPr lang="hr-HR" sz="1700"/>
          </a:p>
          <a:p>
            <a:pPr marL="0" indent="0">
              <a:lnSpc>
                <a:spcPct val="100000"/>
              </a:lnSpc>
              <a:buNone/>
            </a:pPr>
            <a:r>
              <a:rPr lang="hr-HR" sz="1700"/>
              <a:t>Poveznica: https://www.kaggle.com/datasets/ronikmalhotra/melbourne-housing-dataset</a:t>
            </a:r>
          </a:p>
        </p:txBody>
      </p:sp>
    </p:spTree>
    <p:extLst>
      <p:ext uri="{BB962C8B-B14F-4D97-AF65-F5344CB8AC3E}">
        <p14:creationId xmlns:p14="http://schemas.microsoft.com/office/powerpoint/2010/main" val="2821546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5953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1146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B4D79-18CC-7E47-BA2E-3775A961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58" y="1247140"/>
            <a:ext cx="3609982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Dimenzijski model | EER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FD1E9-7BE9-50E6-65AB-F5134129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45" y="1255228"/>
            <a:ext cx="5935206" cy="434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33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9DD13-5C22-CF65-0364-490A454F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3400"/>
              <a:t>Dimenzijski model | Popunjavanje</a:t>
            </a: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1F97-3476-7844-6E28-269DEED48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603625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000" dirty="0"/>
              <a:t>Popunjavanje dimenzijskog modela je obavljeno u Pentaho DI alatu.</a:t>
            </a:r>
          </a:p>
          <a:p>
            <a:pPr marL="0" indent="0">
              <a:buNone/>
            </a:pPr>
            <a:r>
              <a:rPr lang="hr-HR" sz="2000" dirty="0"/>
              <a:t>Koristeći </a:t>
            </a:r>
            <a:r>
              <a:rPr lang="hr-HR" sz="2000" i="1" dirty="0"/>
              <a:t>SORTED MERGE </a:t>
            </a:r>
            <a:r>
              <a:rPr lang="hr-HR" sz="2000" dirty="0"/>
              <a:t>je obavljeno spajanje podataka iz MySQL relacijskog modela i preostalih 20% iz odvojenog CSVa za simulaciju realne situacije gdje podatke dobijamo iz raznih izvora.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5335E7CA-5DA2-C502-BBEC-F8376497C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" r="16066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58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518BA-87B0-AA4D-1BC7-4B5D4FA44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Dimenzijski model | Primjer implementacije dimenzija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F7D2D-012F-F7D3-7080-3365E039A6D8}"/>
              </a:ext>
            </a:extLst>
          </p:cNvPr>
          <p:cNvSpPr txBox="1"/>
          <p:nvPr/>
        </p:nvSpPr>
        <p:spPr>
          <a:xfrm>
            <a:off x="1587710" y="2160016"/>
            <a:ext cx="4067909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Pošto CSV podaci nemaju id, generiran je pomoću ADD SEQUENCE elementa u PDI alatu.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Osiguran je format, tip podatka, i redoslijed kolona na oba izvora kako bi SORTED MERGE ispravno radio kada spajamo po Idu.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Tablice su se generirale sa null redom na početku koje su lagano eliminirane sa SQL queryem.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Tablice su spremljene u novu SQL shemu.</a:t>
            </a:r>
          </a:p>
        </p:txBody>
      </p:sp>
      <p:pic>
        <p:nvPicPr>
          <p:cNvPr id="6" name="Picture 5" descr="A diagram of a software process&#10;&#10;Description automatically generated with medium confidence">
            <a:extLst>
              <a:ext uri="{FF2B5EF4-FFF2-40B4-BE49-F238E27FC236}">
                <a16:creationId xmlns:a16="http://schemas.microsoft.com/office/drawing/2014/main" id="{76B85878-7DD8-3BC2-F673-E6671CCB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704" y="614149"/>
            <a:ext cx="4924817" cy="547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68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8D55A-C183-383E-BC39-0398F554C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633" y="287470"/>
            <a:ext cx="5017008" cy="1419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300768-042F-729C-17ED-DD7F19964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32" y="1942893"/>
            <a:ext cx="7893731" cy="1486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763A65-51F3-AF95-335F-3FC110ECA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633" y="3665000"/>
            <a:ext cx="8771185" cy="1486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B7D57A-E19A-EE25-F97A-D42B4A0BD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307" y="263653"/>
            <a:ext cx="5449060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63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E33A-9131-8404-79A5-9144261B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Dimenzijski model | Tablica činjenica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8476-7745-7323-5934-90460D16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/>
              <a:t>Implementacija tablice činjenica je također obavljena u PDI alatu te spremljena u istu MySQL shemu.</a:t>
            </a:r>
          </a:p>
          <a:p>
            <a:pPr marL="0" indent="0">
              <a:buNone/>
            </a:pPr>
            <a:r>
              <a:rPr lang="hr-HR" dirty="0"/>
              <a:t>Podaci su također podjeljeni na 80% MySQL i 20% CSV te se proces spajanja ponavlja isto kao kod dimenzija.</a:t>
            </a:r>
          </a:p>
          <a:p>
            <a:pPr marL="0" indent="0">
              <a:buNone/>
            </a:pPr>
            <a:r>
              <a:rPr lang="hr-HR" dirty="0"/>
              <a:t>U tablicu su spojene dimenzije te su eliminirani neželjeni podaci.</a:t>
            </a:r>
          </a:p>
        </p:txBody>
      </p:sp>
    </p:spTree>
    <p:extLst>
      <p:ext uri="{BB962C8B-B14F-4D97-AF65-F5344CB8AC3E}">
        <p14:creationId xmlns:p14="http://schemas.microsoft.com/office/powerpoint/2010/main" val="3964339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2D27-3895-C527-99E0-DFCC3DC7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Dimenzijski</a:t>
            </a:r>
            <a:r>
              <a:rPr lang="en-US" dirty="0"/>
              <a:t> model </a:t>
            </a:r>
            <a:r>
              <a:rPr lang="hr-HR" dirty="0"/>
              <a:t>| Implementacija tablice činjenica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BB6C5C-1910-0CB7-99CC-F146AD3DF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10" y="1386508"/>
            <a:ext cx="10437090" cy="519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13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A3238-1351-62BA-7F1F-44C6A409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057" y="4320541"/>
            <a:ext cx="8393008" cy="11795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Dimenzijski model | Ispis u MySQLu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EDE7DCA-633D-9675-4448-E081FAEC9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058" y="1381209"/>
            <a:ext cx="8200942" cy="27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45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9F47-5237-5115-B8E0-F238F36A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Vizualizacija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F9A22-A895-E5E1-4158-820C0B744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Prikazivanje korisnih informacija u obliku grafa u svrhu podžavanja donošenja poslovnih odluka.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/>
              <a:t>Korišten Microsoft Power BI za OLAP alat koji je povezan na bazu podataka u MySQL DBMSu.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89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EB632E04-0235-BA5E-38A7-E485C640F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59"/>
            <a:ext cx="12192000" cy="683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31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F673-C045-4A4B-1E6E-75B928FA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92224AD0-DDAE-ACE4-DB66-EAC09B08A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8600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C4F0C-7DFE-2058-46A0-482C31DE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040" y="455362"/>
            <a:ext cx="6991800" cy="1550419"/>
          </a:xfrm>
        </p:spPr>
        <p:txBody>
          <a:bodyPr>
            <a:normAutofit/>
          </a:bodyPr>
          <a:lstStyle/>
          <a:p>
            <a:r>
              <a:rPr lang="en-US" dirty="0" err="1"/>
              <a:t>Podaci</a:t>
            </a:r>
            <a:r>
              <a:rPr lang="en-US" dirty="0"/>
              <a:t> u </a:t>
            </a:r>
            <a:r>
              <a:rPr lang="en-US" dirty="0" err="1"/>
              <a:t>datasetu</a:t>
            </a:r>
            <a:r>
              <a:rPr lang="en-US" dirty="0"/>
              <a:t> | Analiza </a:t>
            </a:r>
            <a:r>
              <a:rPr lang="en-US" dirty="0" err="1"/>
              <a:t>dataseta</a:t>
            </a:r>
            <a:endParaRPr lang="en-US" dirty="0"/>
          </a:p>
        </p:txBody>
      </p:sp>
      <p:pic>
        <p:nvPicPr>
          <p:cNvPr id="21" name="Picture 20" descr="Metal tic-tac-toe game pieces">
            <a:extLst>
              <a:ext uri="{FF2B5EF4-FFF2-40B4-BE49-F238E27FC236}">
                <a16:creationId xmlns:a16="http://schemas.microsoft.com/office/drawing/2014/main" id="{0A2AB2B6-7685-9A1B-46C0-87E75DA131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12" r="33948"/>
          <a:stretch/>
        </p:blipFill>
        <p:spPr>
          <a:xfrm>
            <a:off x="20" y="10"/>
            <a:ext cx="4173348" cy="6857990"/>
          </a:xfrm>
          <a:custGeom>
            <a:avLst/>
            <a:gdLst/>
            <a:ahLst/>
            <a:cxnLst/>
            <a:rect l="l" t="t" r="r" b="b"/>
            <a:pathLst>
              <a:path w="4173368" h="6858000">
                <a:moveTo>
                  <a:pt x="0" y="0"/>
                </a:moveTo>
                <a:lnTo>
                  <a:pt x="3603641" y="0"/>
                </a:lnTo>
                <a:lnTo>
                  <a:pt x="3603641" y="565149"/>
                </a:lnTo>
                <a:lnTo>
                  <a:pt x="4173368" y="565149"/>
                </a:lnTo>
                <a:lnTo>
                  <a:pt x="417336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1E2D-F0ED-42A4-A9C6-AAC3F904A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040" y="2160016"/>
            <a:ext cx="6991800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Kvalitativni: naselje, adresa, vrsta kuće, metoda prodaje, prodajni agent, datum prodaje, opčinsko područje, regija, poštanski broj, geografska dužina i širina, godina gradnje, vrsta dostupnog parkinga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/>
              <a:t>Kvantitativni: broj prostorija, broj spavačih, broj kupaonica, kapacitet parkirnog mjesta, veličina zemljišta,</a:t>
            </a:r>
            <a:r>
              <a:rPr lang="en-US" dirty="0"/>
              <a:t> </a:t>
            </a:r>
            <a:r>
              <a:rPr lang="en-US" dirty="0" err="1"/>
              <a:t>udaljenost</a:t>
            </a:r>
            <a:r>
              <a:rPr lang="en-US" dirty="0"/>
              <a:t>,</a:t>
            </a:r>
            <a:r>
              <a:rPr lang="hr-HR" dirty="0"/>
              <a:t> veličina gradnje, broj nekretnina u području, cijena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29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F931-F737-1D0B-6EF8-3389A052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olorful circle with text&#10;&#10;Description automatically generated">
            <a:extLst>
              <a:ext uri="{FF2B5EF4-FFF2-40B4-BE49-F238E27FC236}">
                <a16:creationId xmlns:a16="http://schemas.microsoft.com/office/drawing/2014/main" id="{91F50E91-E69F-240D-6C34-58B51A1C4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404"/>
          </a:xfrm>
        </p:spPr>
      </p:pic>
    </p:spTree>
    <p:extLst>
      <p:ext uri="{BB962C8B-B14F-4D97-AF65-F5344CB8AC3E}">
        <p14:creationId xmlns:p14="http://schemas.microsoft.com/office/powerpoint/2010/main" val="1731453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EACD-EE1C-0BE6-1EC4-7E457C19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map with different colored spots&#10;&#10;Description automatically generated">
            <a:extLst>
              <a:ext uri="{FF2B5EF4-FFF2-40B4-BE49-F238E27FC236}">
                <a16:creationId xmlns:a16="http://schemas.microsoft.com/office/drawing/2014/main" id="{174AD7FA-AB2E-9C9C-9CFE-FC29C5AA2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482"/>
          </a:xfrm>
        </p:spPr>
      </p:pic>
    </p:spTree>
    <p:extLst>
      <p:ext uri="{BB962C8B-B14F-4D97-AF65-F5344CB8AC3E}">
        <p14:creationId xmlns:p14="http://schemas.microsoft.com/office/powerpoint/2010/main" val="2145912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843B-857D-38B3-46E7-CEEC99E4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B1DE76D5-D8DB-4056-287C-02713B603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5810" cy="6858000"/>
          </a:xfrm>
        </p:spPr>
      </p:pic>
    </p:spTree>
    <p:extLst>
      <p:ext uri="{BB962C8B-B14F-4D97-AF65-F5344CB8AC3E}">
        <p14:creationId xmlns:p14="http://schemas.microsoft.com/office/powerpoint/2010/main" val="3745760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215A-FA35-96BD-F4A6-2C8C62EB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5C140AD0-31ED-9F6F-5424-CE4394019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4807" cy="6858000"/>
          </a:xfrm>
        </p:spPr>
      </p:pic>
    </p:spTree>
    <p:extLst>
      <p:ext uri="{BB962C8B-B14F-4D97-AF65-F5344CB8AC3E}">
        <p14:creationId xmlns:p14="http://schemas.microsoft.com/office/powerpoint/2010/main" val="400575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6B3ED7-2679-DB06-0D78-20C255EF7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33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E127-5B13-B516-152D-5E8AB2F0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71705832-5B34-A055-6DB2-389970712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90624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65F9-3B0D-A247-2210-38F4AF5D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with multiple colored bars&#10;&#10;Description automatically generated with medium confidence">
            <a:extLst>
              <a:ext uri="{FF2B5EF4-FFF2-40B4-BE49-F238E27FC236}">
                <a16:creationId xmlns:a16="http://schemas.microsoft.com/office/drawing/2014/main" id="{DE549D83-7589-FC69-49C9-427C78094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684" cy="6858000"/>
          </a:xfrm>
        </p:spPr>
      </p:pic>
    </p:spTree>
    <p:extLst>
      <p:ext uri="{BB962C8B-B14F-4D97-AF65-F5344CB8AC3E}">
        <p14:creationId xmlns:p14="http://schemas.microsoft.com/office/powerpoint/2010/main" val="2454074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04C7-00C6-0DD1-16F3-4C06DE20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D372A788-CA5B-51F0-EA26-5BD4D7562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27273"/>
          </a:xfrm>
        </p:spPr>
      </p:pic>
    </p:spTree>
    <p:extLst>
      <p:ext uri="{BB962C8B-B14F-4D97-AF65-F5344CB8AC3E}">
        <p14:creationId xmlns:p14="http://schemas.microsoft.com/office/powerpoint/2010/main" val="2102067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C256-6DA2-F765-D4A1-A38A7697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een and white graph&#10;&#10;Description automatically generated">
            <a:extLst>
              <a:ext uri="{FF2B5EF4-FFF2-40B4-BE49-F238E27FC236}">
                <a16:creationId xmlns:a16="http://schemas.microsoft.com/office/drawing/2014/main" id="{DBFC0901-C269-8FA6-812C-ED1F98C09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39685" cy="6858000"/>
          </a:xfrm>
        </p:spPr>
      </p:pic>
    </p:spTree>
    <p:extLst>
      <p:ext uri="{BB962C8B-B14F-4D97-AF65-F5344CB8AC3E}">
        <p14:creationId xmlns:p14="http://schemas.microsoft.com/office/powerpoint/2010/main" val="1595804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225A-19FE-DFDF-5E1A-CAF7D9C7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3E54BDB-5E88-B8BB-E1EB-506D68568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1041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5953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1146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A72E1-A0E2-AB95-DD7F-183896A5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58" y="1247140"/>
            <a:ext cx="3609982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Podaci u datasetu | Analiza dataseta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0550EF-F055-FCA8-78B0-AF41D3E7E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232" y="1375494"/>
            <a:ext cx="2177420" cy="458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35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F83B-54E6-72D1-2A75-7BA32F1F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F5AA10FA-CA1F-4E8F-4B17-3D10F329A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5810" cy="6858000"/>
          </a:xfrm>
        </p:spPr>
      </p:pic>
    </p:spTree>
    <p:extLst>
      <p:ext uri="{BB962C8B-B14F-4D97-AF65-F5344CB8AC3E}">
        <p14:creationId xmlns:p14="http://schemas.microsoft.com/office/powerpoint/2010/main" val="3933716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2691-6D8F-3B03-1518-542EAAD9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D6639-8E5A-1723-9346-A17DC767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  <a:p>
            <a:endParaRPr lang="hr-HR" dirty="0"/>
          </a:p>
          <a:p>
            <a:r>
              <a:rPr lang="en-US" dirty="0"/>
              <a:t>Kimball, R., Ross, M. (2013). The data warehouse toolkit: The definitive guide to dimensional modeling. John Wiley and Sons.</a:t>
            </a:r>
            <a:endParaRPr lang="pl-PL" dirty="0"/>
          </a:p>
          <a:p>
            <a:r>
              <a:rPr lang="en-US" dirty="0"/>
              <a:t>Sharda, R., </a:t>
            </a:r>
            <a:r>
              <a:rPr lang="en-US" dirty="0" err="1"/>
              <a:t>Delen</a:t>
            </a:r>
            <a:r>
              <a:rPr lang="en-US" dirty="0"/>
              <a:t>, D., Turban, E. (2016). Business intelligence, analytics, and data science: a managerial perspective. Pearson.</a:t>
            </a:r>
            <a:endParaRPr lang="hr-HR" dirty="0"/>
          </a:p>
          <a:p>
            <a:r>
              <a:rPr lang="hr-HR" dirty="0"/>
              <a:t>Oreški, G., Prezentacije i ostali materijali na e</a:t>
            </a:r>
            <a:r>
              <a:rPr lang="en-US" dirty="0"/>
              <a:t>-</a:t>
            </a:r>
            <a:r>
              <a:rPr lang="hr-HR" dirty="0"/>
              <a:t>učenju.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55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2DE2D-7107-2502-73F9-D73BF58D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>
            <a:normAutofit/>
          </a:bodyPr>
          <a:lstStyle/>
          <a:p>
            <a:r>
              <a:rPr lang="hr-HR" dirty="0"/>
              <a:t>Hvala na pažnji.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C6A0-9A04-1E2E-3BE7-255C39071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25" y="2741907"/>
            <a:ext cx="2569153" cy="39261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hr-HR" sz="2000" dirty="0"/>
          </a:p>
          <a:p>
            <a:pPr marL="0" indent="0">
              <a:lnSpc>
                <a:spcPct val="100000"/>
              </a:lnSpc>
              <a:buNone/>
            </a:pPr>
            <a:endParaRPr lang="hr-HR" sz="2000" dirty="0"/>
          </a:p>
          <a:p>
            <a:pPr marL="0" indent="0">
              <a:lnSpc>
                <a:spcPct val="100000"/>
              </a:lnSpc>
              <a:buNone/>
            </a:pPr>
            <a:endParaRPr lang="hr-HR" sz="2000" dirty="0"/>
          </a:p>
          <a:p>
            <a:pPr marL="0" indent="0">
              <a:lnSpc>
                <a:spcPct val="100000"/>
              </a:lnSpc>
              <a:buNone/>
            </a:pPr>
            <a:endParaRPr lang="hr-HR" sz="2000" dirty="0"/>
          </a:p>
          <a:p>
            <a:pPr marL="0" indent="0">
              <a:lnSpc>
                <a:spcPct val="100000"/>
              </a:lnSpc>
              <a:buNone/>
            </a:pPr>
            <a:endParaRPr lang="hr-HR" sz="2000" dirty="0"/>
          </a:p>
          <a:p>
            <a:pPr marL="0" indent="0">
              <a:lnSpc>
                <a:spcPct val="100000"/>
              </a:lnSpc>
              <a:buNone/>
            </a:pPr>
            <a:endParaRPr lang="hr-HR" sz="2000" dirty="0"/>
          </a:p>
          <a:p>
            <a:pPr marL="0" indent="0">
              <a:lnSpc>
                <a:spcPct val="100000"/>
              </a:lnSpc>
              <a:buNone/>
            </a:pPr>
            <a:endParaRPr lang="hr-H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hr-HR" sz="2000" dirty="0"/>
              <a:t>Kocev, M., izvanredni student</a:t>
            </a:r>
            <a:endParaRPr lang="en-US" sz="2000" dirty="0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D552D43D-B97A-3C0F-0060-7373ED16A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" r="26712" b="-1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0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97C2D-9577-17DA-6963-3A3D95A2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/>
              <a:t>Podaci u datasetu | Analiza dataseta</a:t>
            </a:r>
            <a:endParaRPr lang="en-US" dirty="0"/>
          </a:p>
        </p:txBody>
      </p:sp>
      <p:pic>
        <p:nvPicPr>
          <p:cNvPr id="26" name="Picture 25" descr="Metal tic-tac-toe game pieces">
            <a:extLst>
              <a:ext uri="{FF2B5EF4-FFF2-40B4-BE49-F238E27FC236}">
                <a16:creationId xmlns:a16="http://schemas.microsoft.com/office/drawing/2014/main" id="{DA8204ED-DD9D-791B-49EF-F1A02C653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9" r="31335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9FE3-AC40-9E44-2B9C-E8E90F330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/>
              <a:t>- Dataset je </a:t>
            </a:r>
            <a:r>
              <a:rPr lang="en-US" sz="2000" err="1"/>
              <a:t>sadr</a:t>
            </a:r>
            <a:r>
              <a:rPr lang="hr-HR" sz="2000"/>
              <a:t>žavao veliku količinu null vrijednosti. Redovi koji su sadržavali veliku količinu null vrijednosti su izbrisani iz dataseta za bolji integritet rezultata pomoću python skripte.</a:t>
            </a:r>
            <a:endParaRPr 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- </a:t>
            </a:r>
            <a:r>
              <a:rPr lang="en-US" sz="2000" err="1"/>
              <a:t>Sastoji</a:t>
            </a:r>
            <a:r>
              <a:rPr lang="en-US" sz="2000"/>
              <a:t> se od 9000 </a:t>
            </a:r>
            <a:r>
              <a:rPr lang="en-US" sz="2000" err="1"/>
              <a:t>redova</a:t>
            </a:r>
            <a:r>
              <a:rPr lang="en-US" sz="2000"/>
              <a:t> </a:t>
            </a:r>
            <a:r>
              <a:rPr lang="en-US" sz="2000" err="1"/>
              <a:t>podataka</a:t>
            </a:r>
            <a:r>
              <a:rPr lang="en-US" sz="2000"/>
              <a:t> </a:t>
            </a:r>
            <a:r>
              <a:rPr lang="en-US" sz="2000" err="1"/>
              <a:t>nakon</a:t>
            </a:r>
            <a:r>
              <a:rPr lang="en-US" sz="2000"/>
              <a:t> </a:t>
            </a:r>
            <a:r>
              <a:rPr lang="hr-HR" sz="2000"/>
              <a:t>čišćenja</a:t>
            </a:r>
            <a:r>
              <a:rPr lang="en-US" sz="200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- </a:t>
            </a:r>
            <a:r>
              <a:rPr lang="en-US" sz="2000" err="1"/>
              <a:t>Nema</a:t>
            </a:r>
            <a:r>
              <a:rPr lang="en-US" sz="2000"/>
              <a:t> </a:t>
            </a:r>
            <a:r>
              <a:rPr lang="en-US" sz="2000" err="1"/>
              <a:t>puno</a:t>
            </a:r>
            <a:r>
              <a:rPr lang="en-US" sz="2000"/>
              <a:t> unique </a:t>
            </a:r>
            <a:r>
              <a:rPr lang="en-US" sz="2000" err="1"/>
              <a:t>vrijednosti</a:t>
            </a:r>
            <a:r>
              <a:rPr lang="en-US" sz="2000"/>
              <a:t>.</a:t>
            </a:r>
            <a:endParaRPr lang="hr-HR" sz="2000"/>
          </a:p>
          <a:p>
            <a:pPr marL="0" indent="0">
              <a:lnSpc>
                <a:spcPct val="100000"/>
              </a:lnSpc>
              <a:buNone/>
            </a:pPr>
            <a:endParaRPr lang="hr-HR" sz="2000"/>
          </a:p>
          <a:p>
            <a:pPr marL="0" indent="0">
              <a:lnSpc>
                <a:spcPct val="100000"/>
              </a:lnSpc>
              <a:buNone/>
            </a:pPr>
            <a:r>
              <a:rPr lang="hr-HR" sz="2000"/>
              <a:t>Istom python skriptom je podijeljen CSV na dvije odvojene datoteke za simulaciju različitih izvora podataka.</a:t>
            </a:r>
          </a:p>
        </p:txBody>
      </p:sp>
    </p:spTree>
    <p:extLst>
      <p:ext uri="{BB962C8B-B14F-4D97-AF65-F5344CB8AC3E}">
        <p14:creationId xmlns:p14="http://schemas.microsoft.com/office/powerpoint/2010/main" val="309261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5661-A0F0-36C3-BE2A-3AB67A08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Podaci u datasetu | Python skripta za čišćenje i podjelu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93B9-88C1-2A99-71E3-69507C130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pandas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sqlalchemy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create_engine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ForeignKey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UniqueConstraint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sqlalchemy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orm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sessionmaker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relationship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declarative_base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datetime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CSV_FILE_PATH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"Melbourne_housing.csv"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read_csv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CSV_FILE_PATH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delimiter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5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82AD-9025-DBE3-C52E-F7FF2702D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619125"/>
            <a:ext cx="9486690" cy="54670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"CSV size before: 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dropna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"CSV size after: 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df20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sample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frac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0.2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drop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df20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"CSV size 80: 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"CSV size 20: 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df20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to_csv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"Melbourne_housing_PROCESSED.csv"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Spremanje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predprocesiranog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skupa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podataka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u </a:t>
            </a:r>
            <a:r>
              <a:rPr lang="en-US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novu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CSV </a:t>
            </a:r>
            <a:r>
              <a:rPr lang="en-US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datoteku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df20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to_csv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"Melbourne_housing_PROCESSED_20.csv"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Spremanje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20% </a:t>
            </a:r>
            <a:r>
              <a:rPr lang="en-US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skupa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podataka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u </a:t>
            </a:r>
            <a:r>
              <a:rPr lang="en-US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novu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CSV </a:t>
            </a:r>
            <a:r>
              <a:rPr lang="en-US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datoteku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1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5953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1146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8CCC3-0F0B-9803-3231-CBEE9525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2680" y="1034473"/>
            <a:ext cx="4038338" cy="38761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/>
              <a:t>Relacijski</a:t>
            </a:r>
            <a:r>
              <a:rPr lang="en-US" sz="4800" dirty="0"/>
              <a:t> model</a:t>
            </a:r>
            <a:r>
              <a:rPr lang="hr-HR" sz="4800" dirty="0"/>
              <a:t> |</a:t>
            </a:r>
            <a:br>
              <a:rPr lang="hr-HR" sz="4800" dirty="0"/>
            </a:br>
            <a:r>
              <a:rPr lang="hr-HR" sz="4800" dirty="0"/>
              <a:t>EER Diagram</a:t>
            </a:r>
            <a:endParaRPr lang="en-US" sz="4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642241-055D-1E46-850C-63D446367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885" y="1349957"/>
            <a:ext cx="5658116" cy="46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1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4C3E8-F901-BA71-2493-436713AD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792" y="455362"/>
            <a:ext cx="5510607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3400"/>
              <a:t>Relacijski model | Učitavanje podataka u relacijsku bazu</a:t>
            </a:r>
            <a:endParaRPr lang="en-US" sz="3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9E04-B27D-DA47-C0CE-CB744F05B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792" y="2160016"/>
            <a:ext cx="5510607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/>
              <a:t>Po izboru,model je implementiran u MySQL DBMSu.</a:t>
            </a:r>
          </a:p>
          <a:p>
            <a:pPr marL="0" indent="0">
              <a:buNone/>
            </a:pPr>
            <a:r>
              <a:rPr lang="hr-HR" dirty="0"/>
              <a:t>Implementirajući sqlalchemy biblioteku u python skripti, učitalo se iz CSVa sa 80% posto podataka u MySQL shemu.</a:t>
            </a:r>
          </a:p>
        </p:txBody>
      </p:sp>
    </p:spTree>
    <p:extLst>
      <p:ext uri="{BB962C8B-B14F-4D97-AF65-F5344CB8AC3E}">
        <p14:creationId xmlns:p14="http://schemas.microsoft.com/office/powerpoint/2010/main" val="7734883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1699</Words>
  <Application>Microsoft Office PowerPoint</Application>
  <PresentationFormat>Widescreen</PresentationFormat>
  <Paragraphs>192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Aptos</vt:lpstr>
      <vt:lpstr>Arial</vt:lpstr>
      <vt:lpstr>Avenir Next</vt:lpstr>
      <vt:lpstr>Consolas</vt:lpstr>
      <vt:lpstr>Neue Haas Grotesk Text Pro</vt:lpstr>
      <vt:lpstr>InterweaveVTI</vt:lpstr>
      <vt:lpstr>Analiza tržišta nekretnina u Melbouneu 2016-2018</vt:lpstr>
      <vt:lpstr>Dataset</vt:lpstr>
      <vt:lpstr>Podaci u datasetu | Analiza dataseta</vt:lpstr>
      <vt:lpstr>Podaci u datasetu | Analiza dataseta</vt:lpstr>
      <vt:lpstr>Podaci u datasetu | Analiza dataseta</vt:lpstr>
      <vt:lpstr>Podaci u datasetu | Python skripta za čišćenje i podjelu</vt:lpstr>
      <vt:lpstr>PowerPoint Presentation</vt:lpstr>
      <vt:lpstr>Relacijski model | EER Diagram</vt:lpstr>
      <vt:lpstr>Relacijski model | Učitavanje podataka u relacijsku bazu</vt:lpstr>
      <vt:lpstr>Relacijski model | Skipta za učitavanje u MySQL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Dimenzijski model</vt:lpstr>
      <vt:lpstr>Dimenzijski model | EER Diagram</vt:lpstr>
      <vt:lpstr>Dimenzijski model | Popunjavanje</vt:lpstr>
      <vt:lpstr>Dimenzijski model | Primjer implementacije dimenzija</vt:lpstr>
      <vt:lpstr>PowerPoint Presentation</vt:lpstr>
      <vt:lpstr>Dimenzijski model | Tablica činjenica</vt:lpstr>
      <vt:lpstr>Dimenzijski model | Implementacija tablice činjenica</vt:lpstr>
      <vt:lpstr>Dimenzijski model | Ispis u MySQLu</vt:lpstr>
      <vt:lpstr>Vizualizacija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Literatura</vt:lpstr>
      <vt:lpstr>Hvala na pažnji.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tržišta nekretnina u Melbouneu 2016-2018</dc:title>
  <dc:creator>Mateo Kocev</dc:creator>
  <cp:lastModifiedBy>Mateo Kocev</cp:lastModifiedBy>
  <cp:revision>1</cp:revision>
  <dcterms:created xsi:type="dcterms:W3CDTF">2024-05-22T16:49:15Z</dcterms:created>
  <dcterms:modified xsi:type="dcterms:W3CDTF">2024-05-22T23:00:54Z</dcterms:modified>
</cp:coreProperties>
</file>