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574FEA2-82AE-47B4-00E7-0A4C5AB6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4" r="1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B14C0-F73E-4DD1-6834-0A2DC9168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 fontScale="90000"/>
          </a:bodyPr>
          <a:lstStyle/>
          <a:p>
            <a:r>
              <a:rPr lang="hr-HR" dirty="0"/>
              <a:t>Analiza tržišta nekretnina u Melbouneu 2016-2018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12C5-E415-8A88-8CB0-71FAF5CB2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hr-HR" dirty="0"/>
              <a:t>Skladišta i rudarenje podataka</a:t>
            </a:r>
          </a:p>
          <a:p>
            <a:r>
              <a:rPr lang="hr-HR" dirty="0"/>
              <a:t>Mateo Kocev, izvanredni 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EEAC-71D1-1E4A-B819-12044F50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1AFB-7904-BA26-F0D9-3A63AC5C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2000" dirty="0"/>
              <a:t>Dataset pokriva prodaje nekretnina/domova u Melbourne, Australija. Prikazuje raznolikih nekretnina u periodu 2016-2018 te opisuje zemljište, kuću, lokaciju, prodajnog agenta i informacije o prodaji</a:t>
            </a:r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r>
              <a:rPr lang="hr-HR" sz="2000" dirty="0"/>
              <a:t>Sam dataset nakon čišćenja i modeliranja sastoji se od 5 dimenzija</a:t>
            </a:r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r>
              <a:rPr lang="hr-HR" sz="2000" dirty="0"/>
              <a:t>Poveznica: https://www.kaggle.com/datasets/ronikmalhotra/melbourne-housing-dataset</a:t>
            </a:r>
          </a:p>
        </p:txBody>
      </p:sp>
    </p:spTree>
    <p:extLst>
      <p:ext uri="{BB962C8B-B14F-4D97-AF65-F5344CB8AC3E}">
        <p14:creationId xmlns:p14="http://schemas.microsoft.com/office/powerpoint/2010/main" val="2821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4F0C-7DFE-2058-46A0-482C31DE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 u datasetu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1E2D-F0ED-42A4-A9C6-AAC3F904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Kvalitativni: naselje, adresa, vrsta kuće, metoda prodaje, prodajni agent, datum prodaje, opčinsko područje, regija, poštanski broj, geografska dužina i širina, godina gradnje, vrsta dostupnog parkinga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Kvantitativni: broj prostorija, broj spavačih, broj kupaonica, kapacitet parkirnog mjesta, veličina zemljišta, veličina gradnje, broj nekretnina u području, cijena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7C2D-9577-17DA-6963-3A3D95A2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9FE3-AC40-9E44-2B9C-E8E90F33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496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</vt:lpstr>
      <vt:lpstr>Neue Haas Grotesk Text Pro</vt:lpstr>
      <vt:lpstr>InterweaveVTI</vt:lpstr>
      <vt:lpstr>Analiza tržišta nekretnina u Melbouneu 2016-2018</vt:lpstr>
      <vt:lpstr>Dataset</vt:lpstr>
      <vt:lpstr>Podaci u datasetu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tržišta nekretnina u Melbouneu 2016-2018</dc:title>
  <dc:creator>Mateo Kocev</dc:creator>
  <cp:lastModifiedBy>Mateo Kocev</cp:lastModifiedBy>
  <cp:revision>1</cp:revision>
  <dcterms:created xsi:type="dcterms:W3CDTF">2024-05-22T16:49:15Z</dcterms:created>
  <dcterms:modified xsi:type="dcterms:W3CDTF">2024-05-22T17:59:12Z</dcterms:modified>
</cp:coreProperties>
</file>