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48216" autoAdjust="0"/>
  </p:normalViewPr>
  <p:slideViewPr>
    <p:cSldViewPr snapToGrid="0">
      <p:cViewPr varScale="1">
        <p:scale>
          <a:sx n="52" d="100"/>
          <a:sy n="52" d="100"/>
        </p:scale>
        <p:origin x="17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1248E-97E7-4641-AECC-8ADCCE27FDCE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D88B4-DBB7-44C3-A616-6258C734CF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698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Celebremos Su Gloria </a:t>
            </a:r>
            <a:r>
              <a:rPr lang="es-CO" b="1" dirty="0" smtClean="0"/>
              <a:t>[2] {2}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Santo, Santo, Grande Eterno Dios </a:t>
            </a:r>
            <a:r>
              <a:rPr lang="es-CO" b="1" dirty="0" smtClean="0"/>
              <a:t>[3] {8}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Santo, Santo, Santo </a:t>
            </a:r>
            <a:r>
              <a:rPr lang="es-CO" b="1" dirty="0" smtClean="0"/>
              <a:t>[4] {15}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b="0" dirty="0" smtClean="0"/>
              <a:t>Cantad alegres al Señor </a:t>
            </a:r>
            <a:r>
              <a:rPr lang="es-CO" b="1" dirty="0" smtClean="0"/>
              <a:t>[5] {25}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CO" dirty="0" smtClean="0"/>
              <a:t>Con cánticos Señor </a:t>
            </a:r>
            <a:r>
              <a:rPr lang="es-CO" b="1" dirty="0" smtClean="0"/>
              <a:t>[7]</a:t>
            </a:r>
            <a:r>
              <a:rPr lang="es-CO" b="0" baseline="0" dirty="0" smtClean="0"/>
              <a:t> </a:t>
            </a:r>
            <a:r>
              <a:rPr lang="es-CO" b="1" baseline="0" dirty="0" smtClean="0"/>
              <a:t>{30}</a:t>
            </a:r>
            <a:endParaRPr lang="es-CO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Maravillosa gracia    </a:t>
            </a:r>
            <a:r>
              <a:rPr lang="es-CO" b="1" dirty="0" smtClean="0"/>
              <a:t>[</a:t>
            </a:r>
            <a:r>
              <a:rPr lang="es-CO" b="1" smtClean="0"/>
              <a:t>8] {35}</a:t>
            </a:r>
            <a:endParaRPr lang="es-CO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Oh Tu Fidelidad     </a:t>
            </a:r>
            <a:r>
              <a:rPr lang="es-CO" b="1" dirty="0" smtClean="0"/>
              <a:t>[59]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Adoradle    </a:t>
            </a:r>
            <a:r>
              <a:rPr lang="es-CO" b="1" dirty="0" smtClean="0"/>
              <a:t>[80]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Cristo, Nombre Glorioso    </a:t>
            </a:r>
            <a:r>
              <a:rPr lang="es-CO" b="1" dirty="0" smtClean="0"/>
              <a:t>[151]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Que Bella Historia    </a:t>
            </a:r>
            <a:r>
              <a:rPr lang="es-CO" b="1" dirty="0" smtClean="0"/>
              <a:t>[174]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En La Vergonzosa Cruz     </a:t>
            </a:r>
            <a:r>
              <a:rPr lang="es-CO" b="1" dirty="0" smtClean="0"/>
              <a:t>[199]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En La Cruz    </a:t>
            </a:r>
            <a:r>
              <a:rPr lang="es-CO" b="1" dirty="0" smtClean="0"/>
              <a:t>[210]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Porque Él Vive      </a:t>
            </a:r>
            <a:r>
              <a:rPr lang="es-CO" b="1" dirty="0" smtClean="0"/>
              <a:t>[222]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Al Cristo Vivo Sirvo </a:t>
            </a:r>
            <a:r>
              <a:rPr lang="es-CO" b="1" dirty="0" smtClean="0"/>
              <a:t>   [224]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Cordero    </a:t>
            </a:r>
            <a:r>
              <a:rPr lang="es-CO" b="1" dirty="0" smtClean="0"/>
              <a:t>[232]</a:t>
            </a:r>
            <a:endParaRPr lang="es-CO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D88B4-DBB7-44C3-A616-6258C734CF7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546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5B3F-4C8B-4155-9D8B-C56D5A0A9306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707-B510-4D85-BD33-00149FE5C8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97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5B3F-4C8B-4155-9D8B-C56D5A0A9306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707-B510-4D85-BD33-00149FE5C8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02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5B3F-4C8B-4155-9D8B-C56D5A0A9306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707-B510-4D85-BD33-00149FE5C8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251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5B3F-4C8B-4155-9D8B-C56D5A0A9306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707-B510-4D85-BD33-00149FE5C8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8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5B3F-4C8B-4155-9D8B-C56D5A0A9306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707-B510-4D85-BD33-00149FE5C8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95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5B3F-4C8B-4155-9D8B-C56D5A0A9306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707-B510-4D85-BD33-00149FE5C8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8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5B3F-4C8B-4155-9D8B-C56D5A0A9306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707-B510-4D85-BD33-00149FE5C8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97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5B3F-4C8B-4155-9D8B-C56D5A0A9306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707-B510-4D85-BD33-00149FE5C8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05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5B3F-4C8B-4155-9D8B-C56D5A0A9306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707-B510-4D85-BD33-00149FE5C8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403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5B3F-4C8B-4155-9D8B-C56D5A0A9306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707-B510-4D85-BD33-00149FE5C8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0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5B3F-4C8B-4155-9D8B-C56D5A0A9306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707-B510-4D85-BD33-00149FE5C8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39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BC87">
            <a:alpha val="8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5B3F-4C8B-4155-9D8B-C56D5A0A9306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0707-B510-4D85-BD33-00149FE5C83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784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B983DBF2-E08F-4294-9B1E-931FDE1C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49" y="0"/>
            <a:ext cx="9143999" cy="1444488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000" b="1" dirty="0">
                <a:solidFill>
                  <a:prstClr val="black"/>
                </a:solidFill>
                <a:latin typeface="Edwardian Script ITC" panose="030303020407070D0804" pitchFamily="66" charset="0"/>
              </a:rPr>
              <a:t>Himnos  para La Cena del Señor</a:t>
            </a:r>
            <a:r>
              <a:rPr lang="es-CO" sz="4425" dirty="0">
                <a:solidFill>
                  <a:prstClr val="black"/>
                </a:solidFill>
                <a:latin typeface="Edwardian Script ITC" panose="030303020407070D0804" pitchFamily="66" charset="0"/>
              </a:rPr>
              <a:t/>
            </a:r>
            <a:br>
              <a:rPr lang="es-CO" sz="4425" dirty="0">
                <a:solidFill>
                  <a:prstClr val="black"/>
                </a:solidFill>
                <a:latin typeface="Edwardian Script ITC" panose="030303020407070D0804" pitchFamily="66" charset="0"/>
              </a:rPr>
            </a:br>
            <a:r>
              <a:rPr lang="es-CO" sz="2200" dirty="0">
                <a:solidFill>
                  <a:prstClr val="black"/>
                </a:solidFill>
                <a:latin typeface="Century Gothic" panose="020B0502020202020204" pitchFamily="34" charset="0"/>
              </a:rPr>
              <a:t>“que decían a gran voz: El Cordero que fue inmolado es digno de tomar el poder, las riquezas, la sabiduría, la fortaleza, la honra, la gloria y la alabanza.” Apo5:12</a:t>
            </a:r>
            <a:endParaRPr lang="es-CO" sz="2200" dirty="0"/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xmlns="" id="{A5E73888-9375-4985-8261-26A5F9925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557627"/>
            <a:ext cx="4535999" cy="5220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Celebremos Su Gloria    </a:t>
            </a:r>
            <a:r>
              <a:rPr lang="es-CO" b="1" dirty="0"/>
              <a:t>[2]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Santo, Santo, Grande Eterno Dios    </a:t>
            </a:r>
            <a:r>
              <a:rPr lang="es-CO" b="1" dirty="0"/>
              <a:t>[3]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Santo, Santo, Santo    </a:t>
            </a:r>
            <a:r>
              <a:rPr lang="es-CO" b="1" dirty="0"/>
              <a:t>[4</a:t>
            </a:r>
            <a:r>
              <a:rPr lang="es-CO" b="1" dirty="0" smtClean="0"/>
              <a:t>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Cantad alegres </a:t>
            </a:r>
            <a:r>
              <a:rPr lang="es-CO" dirty="0" smtClean="0"/>
              <a:t>a Dios </a:t>
            </a:r>
            <a:r>
              <a:rPr lang="es-CO" b="1" dirty="0" smtClean="0"/>
              <a:t>[5]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Con cánticos Señor </a:t>
            </a:r>
            <a:r>
              <a:rPr lang="es-CO" b="1" dirty="0" smtClean="0"/>
              <a:t>[7]</a:t>
            </a:r>
            <a:endParaRPr lang="es-CO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Maravillosa gracia    </a:t>
            </a:r>
            <a:r>
              <a:rPr lang="es-CO" b="1" dirty="0"/>
              <a:t>[8]</a:t>
            </a:r>
            <a:endParaRPr lang="es-CO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Oh Tu Fidelidad     </a:t>
            </a:r>
            <a:r>
              <a:rPr lang="es-CO" b="1" dirty="0"/>
              <a:t>[59]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Adoradle    </a:t>
            </a:r>
            <a:r>
              <a:rPr lang="es-CO" b="1" dirty="0"/>
              <a:t>[80]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Cristo, Nombre Glorioso    </a:t>
            </a:r>
            <a:r>
              <a:rPr lang="es-CO" b="1" dirty="0"/>
              <a:t>[151]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Que Bella Historia    </a:t>
            </a:r>
            <a:r>
              <a:rPr lang="es-CO" b="1" dirty="0"/>
              <a:t>[174]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En La Vergonzosa Cruz     </a:t>
            </a:r>
            <a:r>
              <a:rPr lang="es-CO" b="1" dirty="0"/>
              <a:t>[199]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En La Cruz    </a:t>
            </a:r>
            <a:r>
              <a:rPr lang="es-CO" b="1" dirty="0"/>
              <a:t>[210]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Porque Él Vive      </a:t>
            </a:r>
            <a:r>
              <a:rPr lang="es-CO" b="1" dirty="0"/>
              <a:t>[222]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Al Cristo Vivo Sirvo </a:t>
            </a:r>
            <a:r>
              <a:rPr lang="es-CO" b="1" dirty="0"/>
              <a:t>   [224]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Cordero    </a:t>
            </a:r>
            <a:r>
              <a:rPr lang="es-CO" b="1" dirty="0"/>
              <a:t>[232]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1875" dirty="0"/>
          </a:p>
        </p:txBody>
      </p:sp>
      <p:sp>
        <p:nvSpPr>
          <p:cNvPr id="14" name="Marcador de contenido 6">
            <a:extLst>
              <a:ext uri="{FF2B5EF4-FFF2-40B4-BE49-F238E27FC236}">
                <a16:creationId xmlns:a16="http://schemas.microsoft.com/office/drawing/2014/main" xmlns="" id="{6DADCC2B-FC56-4971-95F4-D6E383E0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000" y="1557627"/>
            <a:ext cx="4464000" cy="5220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CO" sz="2400" dirty="0"/>
              <a:t>Vida Nueva Encontré    </a:t>
            </a:r>
            <a:r>
              <a:rPr lang="es-CO" sz="2400" b="1" dirty="0"/>
              <a:t>[314]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CO" sz="2400" dirty="0"/>
              <a:t>En El Monte Calvario    </a:t>
            </a:r>
            <a:r>
              <a:rPr lang="es-CO" sz="2400" b="1" dirty="0"/>
              <a:t>[325]</a:t>
            </a:r>
            <a:endParaRPr lang="es-CO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2400" dirty="0"/>
              <a:t>La Hermosa Visión De La Cruz    </a:t>
            </a:r>
            <a:r>
              <a:rPr lang="es-CO" sz="2400" b="1" dirty="0"/>
              <a:t>[326]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400" dirty="0"/>
              <a:t>Fuente De La Vida Eterna    </a:t>
            </a:r>
            <a:r>
              <a:rPr lang="es-CO" sz="2400" b="1" dirty="0"/>
              <a:t>[329]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400" dirty="0"/>
              <a:t>Un Mandamiento Nuevo     </a:t>
            </a:r>
            <a:r>
              <a:rPr lang="es-CO" sz="2400" b="1" dirty="0"/>
              <a:t>[353]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400" dirty="0"/>
              <a:t>Cristo Mi Camino Guió    </a:t>
            </a:r>
            <a:r>
              <a:rPr lang="es-CO" sz="2400" b="1" dirty="0"/>
              <a:t>[409]</a:t>
            </a:r>
            <a:endParaRPr lang="es-CO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CO" sz="2400" dirty="0"/>
              <a:t>Oh Que Amigo Nos Es Cristo    </a:t>
            </a:r>
            <a:r>
              <a:rPr lang="es-CO" sz="2400" b="1" dirty="0"/>
              <a:t>[482]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CO" sz="2400" dirty="0"/>
              <a:t>Llegamos A Tu Mesa   </a:t>
            </a:r>
            <a:r>
              <a:rPr lang="es-CO" sz="2400" b="1" dirty="0"/>
              <a:t>[521]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sz="2400" dirty="0"/>
              <a:t>Más Allá Del Sol    </a:t>
            </a:r>
            <a:r>
              <a:rPr lang="es-CO" sz="2400" b="1" dirty="0"/>
              <a:t>[564]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CO" sz="2400" dirty="0"/>
              <a:t>Bellas Mansiones    </a:t>
            </a:r>
            <a:r>
              <a:rPr lang="es-CO" sz="2400" b="1" dirty="0"/>
              <a:t>[565]</a:t>
            </a:r>
          </a:p>
        </p:txBody>
      </p:sp>
    </p:spTree>
    <p:extLst>
      <p:ext uri="{BB962C8B-B14F-4D97-AF65-F5344CB8AC3E}">
        <p14:creationId xmlns:p14="http://schemas.microsoft.com/office/powerpoint/2010/main" val="8895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FF2D2FF-20EF-4451-BF14-E31444952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Coro: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i="1" dirty="0"/>
              <a:t>¡Santo, santo, eres tú, Señor!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i="1" dirty="0"/>
              <a:t>¡Dios de las batallas, 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i="1" dirty="0"/>
              <a:t>glorioso!  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886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6AD8E-0D41-4CB4-A9A6-406569F3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8000" spc="-225" dirty="0"/>
              <a:t>2. Alabadle cielos, tierra y mar,</a:t>
            </a:r>
            <a:br>
              <a:rPr lang="es-CO" sz="8000" spc="-225" dirty="0"/>
            </a:br>
            <a:r>
              <a:rPr lang="es-CO" sz="8000" spc="-225" dirty="0"/>
              <a:t>toda su Iglesia, sus mensajeros;</a:t>
            </a:r>
            <a:br>
              <a:rPr lang="es-CO" sz="8000" spc="-225" dirty="0"/>
            </a:br>
            <a:r>
              <a:rPr lang="es-CO" sz="8000" spc="-225" dirty="0"/>
              <a:t>Alabanzas, cantos de loor,</a:t>
            </a:r>
          </a:p>
        </p:txBody>
      </p:sp>
    </p:spTree>
    <p:extLst>
      <p:ext uri="{BB962C8B-B14F-4D97-AF65-F5344CB8AC3E}">
        <p14:creationId xmlns:p14="http://schemas.microsoft.com/office/powerpoint/2010/main" val="233892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26264C8-2624-4F0A-8619-651DBCC5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8000" dirty="0"/>
              <a:t>hoy unidos elevaremos.</a:t>
            </a:r>
            <a:br>
              <a:rPr lang="es-CO" sz="8000" dirty="0"/>
            </a:br>
            <a:r>
              <a:rPr lang="es-CO" sz="8000" dirty="0"/>
              <a:t>Juez majestuoso y reverendo,</a:t>
            </a:r>
            <a:br>
              <a:rPr lang="es-CO" sz="8000" dirty="0"/>
            </a:br>
            <a:r>
              <a:rPr lang="es-CO" sz="8000" dirty="0"/>
              <a:t>fuego y vida eres, Señor.</a:t>
            </a:r>
          </a:p>
        </p:txBody>
      </p:sp>
    </p:spTree>
    <p:extLst>
      <p:ext uri="{BB962C8B-B14F-4D97-AF65-F5344CB8AC3E}">
        <p14:creationId xmlns:p14="http://schemas.microsoft.com/office/powerpoint/2010/main" val="272753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6CD1768-4DBE-41D2-9B9D-B5EFB4D6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8000" spc="-225" dirty="0"/>
              <a:t>3. Rey de siglos, </a:t>
            </a:r>
            <a:br>
              <a:rPr lang="es-CO" sz="8000" spc="-225" dirty="0"/>
            </a:br>
            <a:r>
              <a:rPr lang="es-CO" sz="8000" spc="-225" dirty="0"/>
              <a:t>solo eterno Dios,</a:t>
            </a:r>
            <a:br>
              <a:rPr lang="es-CO" sz="8000" spc="-225" dirty="0"/>
            </a:br>
            <a:r>
              <a:rPr lang="es-CO" sz="8000" spc="-225" dirty="0"/>
              <a:t>veraz y justo, incomprensible;</a:t>
            </a:r>
            <a:br>
              <a:rPr lang="es-CO" sz="8000" spc="-225" dirty="0"/>
            </a:br>
            <a:r>
              <a:rPr lang="es-CO" sz="8000" spc="-225" dirty="0"/>
              <a:t>Inmortal, autor de todo bien,</a:t>
            </a:r>
            <a:r>
              <a:rPr lang="es-CO" sz="6000" spc="-225" dirty="0"/>
              <a:t/>
            </a:r>
            <a:br>
              <a:rPr lang="es-CO" sz="6000" spc="-225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52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26264C8-2624-4F0A-8619-651DBCC5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es-CO" sz="8000" spc="-225" dirty="0"/>
              <a:t>eres tú el anciano de días.</a:t>
            </a:r>
            <a:br>
              <a:rPr lang="es-CO" sz="8000" spc="-225" dirty="0"/>
            </a:br>
            <a:r>
              <a:rPr lang="es-CO" sz="8000" spc="-225" dirty="0"/>
              <a:t>Y para siempre entonaremos</a:t>
            </a:r>
            <a:br>
              <a:rPr lang="es-CO" sz="8000" spc="-225" dirty="0"/>
            </a:br>
            <a:r>
              <a:rPr lang="es-CO" sz="8000" spc="-225" dirty="0"/>
              <a:t>el canto eterno de redención.</a:t>
            </a:r>
          </a:p>
          <a:p>
            <a:pPr marL="0" indent="0" algn="ctr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3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AF71F1D2-8A19-4B8B-B80B-5A8132BC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89" y="194076"/>
            <a:ext cx="8542421" cy="998620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4. SANTO, SANTO, SANTO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="" xmlns:a16="http://schemas.microsoft.com/office/drawing/2014/main" id="{3BA6DEC5-0E54-4D37-934C-E8DE8B89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2696"/>
            <a:ext cx="9144000" cy="56653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8000" dirty="0"/>
              <a:t>¡Santo! ¡Santo! ¡Santo!</a:t>
            </a:r>
            <a:br>
              <a:rPr lang="es-CO" sz="8000" dirty="0"/>
            </a:br>
            <a:r>
              <a:rPr lang="es-CO" sz="8000" dirty="0"/>
              <a:t>Señor omnipotente,</a:t>
            </a:r>
            <a:br>
              <a:rPr lang="es-CO" sz="8000" dirty="0"/>
            </a:br>
            <a:r>
              <a:rPr lang="es-CO" sz="8000" dirty="0"/>
              <a:t>siempre el labio mío loores te dará.</a:t>
            </a:r>
          </a:p>
        </p:txBody>
      </p:sp>
    </p:spTree>
    <p:extLst>
      <p:ext uri="{BB962C8B-B14F-4D97-AF65-F5344CB8AC3E}">
        <p14:creationId xmlns:p14="http://schemas.microsoft.com/office/powerpoint/2010/main" val="140623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5A89917-E3DF-4873-9D7D-639FB764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278"/>
            <a:ext cx="9144000" cy="66857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8000" dirty="0"/>
              <a:t>¡Santo! ¡Santo! ¡Santo!</a:t>
            </a:r>
          </a:p>
          <a:p>
            <a:pPr marL="0" indent="0" algn="ctr">
              <a:buNone/>
            </a:pPr>
            <a:r>
              <a:rPr lang="es-CO" sz="8000" dirty="0"/>
              <a:t>te adoro reverente,</a:t>
            </a:r>
          </a:p>
          <a:p>
            <a:pPr marL="0" indent="0" algn="ctr">
              <a:buNone/>
            </a:pPr>
            <a:r>
              <a:rPr lang="es-CO" sz="8000" dirty="0"/>
              <a:t>Dios en tres personas,</a:t>
            </a:r>
          </a:p>
          <a:p>
            <a:pPr marL="0" indent="0" algn="ctr">
              <a:buNone/>
            </a:pPr>
            <a:r>
              <a:rPr lang="es-CO" sz="8000" dirty="0"/>
              <a:t>bendita Trinidad.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627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7F8CC71-AE6D-4351-A8DF-4A778DBD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2012"/>
            <a:ext cx="9144000" cy="648268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¡Santo! ¡Santo! ¡Santo!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en numeroso coro,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santos escogidos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te adoran sin cesar,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470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44DB0D1-021F-4812-9D6A-FD92656E9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1319"/>
            <a:ext cx="9144000" cy="626432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De alegría llenos,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y sus coronas de oro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rinden ante el trono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y el cristalino mar.</a:t>
            </a:r>
          </a:p>
        </p:txBody>
      </p:sp>
    </p:spTree>
    <p:extLst>
      <p:ext uri="{BB962C8B-B14F-4D97-AF65-F5344CB8AC3E}">
        <p14:creationId xmlns:p14="http://schemas.microsoft.com/office/powerpoint/2010/main" val="194774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A997137-1733-40BB-84F5-13A9F788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2137"/>
            <a:ext cx="9144000" cy="6223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O" sz="8600" dirty="0"/>
              <a:t>¡Santo! ¡Santo! ¡Santo!</a:t>
            </a:r>
            <a:br>
              <a:rPr lang="es-CO" sz="8600" dirty="0"/>
            </a:br>
            <a:r>
              <a:rPr lang="es-CO" sz="8600" dirty="0"/>
              <a:t>la inmensa muchedumbre </a:t>
            </a:r>
            <a:br>
              <a:rPr lang="es-CO" sz="8600" dirty="0"/>
            </a:br>
            <a:r>
              <a:rPr lang="es-CO" sz="8600" dirty="0"/>
              <a:t>de ángeles que cumplen</a:t>
            </a:r>
            <a:br>
              <a:rPr lang="es-CO" sz="8600" dirty="0"/>
            </a:br>
            <a:r>
              <a:rPr lang="es-CO" sz="8600" dirty="0"/>
              <a:t>santa voluntad,</a:t>
            </a:r>
          </a:p>
        </p:txBody>
      </p:sp>
    </p:spTree>
    <p:extLst>
      <p:ext uri="{BB962C8B-B14F-4D97-AF65-F5344CB8AC3E}">
        <p14:creationId xmlns:p14="http://schemas.microsoft.com/office/powerpoint/2010/main" val="329925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9564A5F6-FB23-4EDD-85EC-D10A7C47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834"/>
            <a:ext cx="9144000" cy="890336"/>
          </a:xfrm>
        </p:spPr>
        <p:txBody>
          <a:bodyPr>
            <a:noAutofit/>
          </a:bodyPr>
          <a:lstStyle/>
          <a:p>
            <a:pPr algn="ctr"/>
            <a:r>
              <a:rPr lang="es-CO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CELEBREMOS SU GLORIA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57F3CA4D-DF3A-475A-85D7-61E7F32C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1620"/>
            <a:ext cx="9144000" cy="521063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1. Celebremos su gloria con </a:t>
            </a:r>
            <a:br>
              <a:rPr lang="es-CO" sz="8000" dirty="0"/>
            </a:br>
            <a:r>
              <a:rPr lang="es-CO" sz="8000" dirty="0"/>
              <a:t>gran gozo, alabemos su grandeza;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59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962BA0-F7B3-48DC-87A0-32B6A9B4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754"/>
            <a:ext cx="9144000" cy="51452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8000" dirty="0"/>
              <a:t>Ante ti se postra,</a:t>
            </a:r>
          </a:p>
          <a:p>
            <a:pPr marL="0" indent="0" algn="ctr">
              <a:buNone/>
            </a:pPr>
            <a:r>
              <a:rPr lang="es-CO" sz="8000" dirty="0"/>
              <a:t>bañada de tu lumbre,</a:t>
            </a:r>
          </a:p>
          <a:p>
            <a:pPr marL="0" indent="0" algn="ctr">
              <a:buNone/>
            </a:pPr>
            <a:r>
              <a:rPr lang="es-CO" sz="8000" dirty="0"/>
              <a:t>ante ti, que has sido,</a:t>
            </a:r>
          </a:p>
          <a:p>
            <a:pPr marL="0" indent="0" algn="ctr">
              <a:buNone/>
            </a:pPr>
            <a:r>
              <a:rPr lang="es-CO" sz="8000" dirty="0"/>
              <a:t>que eres y serás.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0044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650981C-C839-4BB6-A0EE-17C6F4CD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s-CO" sz="112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300" dirty="0"/>
              <a:t>¡Santo! ¡Santo! ¡Santo!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300" dirty="0"/>
              <a:t>por más que estés velado,</a:t>
            </a:r>
            <a:br>
              <a:rPr lang="es-CO" sz="8000" spc="-300" dirty="0"/>
            </a:br>
            <a:r>
              <a:rPr lang="es-CO" sz="8000" spc="-300" dirty="0"/>
              <a:t>e imposible sea</a:t>
            </a:r>
            <a:br>
              <a:rPr lang="es-CO" sz="8000" spc="-300" dirty="0"/>
            </a:br>
            <a:r>
              <a:rPr lang="es-CO" sz="8000" spc="-300" dirty="0"/>
              <a:t>tu gloria contemplar;</a:t>
            </a:r>
          </a:p>
        </p:txBody>
      </p:sp>
    </p:spTree>
    <p:extLst>
      <p:ext uri="{BB962C8B-B14F-4D97-AF65-F5344CB8AC3E}">
        <p14:creationId xmlns:p14="http://schemas.microsoft.com/office/powerpoint/2010/main" val="186791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0CD9389-6E86-4285-B0E3-05CFE1D8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2138"/>
            <a:ext cx="9144000" cy="60007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Santo tú eres solo,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y nada hay a tu lado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en poder perfecto,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pureza y caridad.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744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5239C7E-89A6-4CB4-B2CE-58C77AF2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8000" dirty="0"/>
              <a:t>¡Santo! ¡Santo! ¡Santo!</a:t>
            </a:r>
          </a:p>
          <a:p>
            <a:pPr marL="0" indent="0" algn="ctr">
              <a:buNone/>
            </a:pPr>
            <a:r>
              <a:rPr lang="es-CO" sz="8000" dirty="0"/>
              <a:t>la gloria de tu nombre</a:t>
            </a:r>
          </a:p>
          <a:p>
            <a:pPr marL="0" indent="0" algn="ctr">
              <a:buNone/>
            </a:pPr>
            <a:r>
              <a:rPr lang="es-CO" sz="8000" dirty="0"/>
              <a:t>vemos en tus obras</a:t>
            </a:r>
          </a:p>
          <a:p>
            <a:pPr marL="0" indent="0" algn="ctr">
              <a:buNone/>
            </a:pPr>
            <a:r>
              <a:rPr lang="es-CO" sz="8000" dirty="0"/>
              <a:t>en cielo, tierra y mar;</a:t>
            </a:r>
          </a:p>
          <a:p>
            <a:pPr marL="0" indent="0" algn="ctr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00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9958F7B-4799-4DE7-9CB4-BEECD9BEF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8000" spc="-150" dirty="0"/>
              <a:t>¡Santo! ¡Santo! ¡Santo!</a:t>
            </a:r>
            <a:br>
              <a:rPr lang="es-CO" sz="8000" spc="-150" dirty="0"/>
            </a:br>
            <a:r>
              <a:rPr lang="es-CO" sz="8000" spc="-150" dirty="0"/>
              <a:t>te adorara todo hombre,</a:t>
            </a:r>
            <a:br>
              <a:rPr lang="es-CO" sz="8000" spc="-150" dirty="0"/>
            </a:br>
            <a:r>
              <a:rPr lang="es-CO" sz="8000" spc="-150" dirty="0"/>
              <a:t>Dios en tres personas,</a:t>
            </a:r>
          </a:p>
          <a:p>
            <a:pPr marL="0" indent="0" algn="ctr">
              <a:buNone/>
            </a:pPr>
            <a:r>
              <a:rPr lang="es-CO" sz="8000" spc="-150" dirty="0"/>
              <a:t>bendita trinidad.</a:t>
            </a:r>
          </a:p>
        </p:txBody>
      </p:sp>
    </p:spTree>
    <p:extLst>
      <p:ext uri="{BB962C8B-B14F-4D97-AF65-F5344CB8AC3E}">
        <p14:creationId xmlns:p14="http://schemas.microsoft.com/office/powerpoint/2010/main" val="40997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CE7925F4-58A3-4E54-828D-8372C942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263"/>
            <a:ext cx="9144000" cy="812408"/>
          </a:xfrm>
        </p:spPr>
        <p:txBody>
          <a:bodyPr>
            <a:noAutofit/>
          </a:bodyPr>
          <a:lstStyle/>
          <a:p>
            <a:pPr algn="ctr"/>
            <a:r>
              <a:rPr lang="es-CO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5. CANTAD ALEGRES A DIOS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="" xmlns:a16="http://schemas.microsoft.com/office/drawing/2014/main" id="{8C6ED69B-36D3-4AF3-8966-C59EDFC5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0547"/>
            <a:ext cx="9144000" cy="588745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300" dirty="0"/>
              <a:t>Cantad alegres al Señor,</a:t>
            </a:r>
            <a:br>
              <a:rPr lang="es-CO" sz="8000" spc="-300" dirty="0"/>
            </a:br>
            <a:r>
              <a:rPr lang="es-CO" sz="8000" spc="-300" dirty="0"/>
              <a:t>mortales todos por doquier, servidle siempre con fervor, obedecerle con placer.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30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CD5793D-AADF-48CB-9463-B641343D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39115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150" dirty="0"/>
              <a:t>Con gratitud canción alzad</a:t>
            </a:r>
            <a:br>
              <a:rPr lang="es-CO" sz="8000" spc="-150" dirty="0"/>
            </a:br>
            <a:r>
              <a:rPr lang="es-CO" sz="8000" spc="-150" dirty="0"/>
              <a:t>al hacedor que el ser nos dio;</a:t>
            </a:r>
            <a:br>
              <a:rPr lang="es-CO" sz="8000" spc="-150" dirty="0"/>
            </a:br>
            <a:endParaRPr lang="es-CO" sz="8000" dirty="0"/>
          </a:p>
        </p:txBody>
      </p:sp>
    </p:spTree>
    <p:extLst>
      <p:ext uri="{BB962C8B-B14F-4D97-AF65-F5344CB8AC3E}">
        <p14:creationId xmlns:p14="http://schemas.microsoft.com/office/powerpoint/2010/main" val="3334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7203C12-59B5-40A1-91D8-422449EE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6388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Al Dios excelso adorad,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que como Padre nos amó.</a:t>
            </a:r>
          </a:p>
          <a:p>
            <a:pPr marL="0" indent="0" algn="ctr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6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335C786-98B9-4345-8A0B-447AD677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300" dirty="0"/>
              <a:t>Reconoced que es Dios y Rey, nuestro potente Creador; Ovejas somos de su grey, y pueblo suyo por su amor.</a:t>
            </a:r>
          </a:p>
        </p:txBody>
      </p:sp>
    </p:spTree>
    <p:extLst>
      <p:ext uri="{BB962C8B-B14F-4D97-AF65-F5344CB8AC3E}">
        <p14:creationId xmlns:p14="http://schemas.microsoft.com/office/powerpoint/2010/main" val="27892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8DE9EBB-2C52-466A-8598-FAA2B39F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300" dirty="0"/>
              <a:t>Con alabanza y gozo entrad a la presencia del Señor;</a:t>
            </a:r>
            <a:br>
              <a:rPr lang="es-CO" sz="8000" spc="-300" dirty="0"/>
            </a:br>
            <a:r>
              <a:rPr lang="es-CO" sz="8000" spc="-300" dirty="0"/>
              <a:t>Al Soberano aclamad,</a:t>
            </a:r>
            <a:br>
              <a:rPr lang="es-CO" sz="8000" spc="-300" dirty="0"/>
            </a:br>
            <a:r>
              <a:rPr lang="es-CO" sz="8000" spc="-300" dirty="0"/>
              <a:t>y bendecidle con fervor.</a:t>
            </a:r>
          </a:p>
        </p:txBody>
      </p:sp>
    </p:spTree>
    <p:extLst>
      <p:ext uri="{BB962C8B-B14F-4D97-AF65-F5344CB8AC3E}">
        <p14:creationId xmlns:p14="http://schemas.microsoft.com/office/powerpoint/2010/main" val="33178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18D20C3-5807-479F-AB5E-054B3697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7750"/>
            <a:ext cx="9144000" cy="4781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8000" dirty="0"/>
              <a:t>Dios eterno es todopoderoso;</a:t>
            </a:r>
            <a:br>
              <a:rPr lang="es-CO" sz="8000" dirty="0"/>
            </a:br>
            <a:r>
              <a:rPr lang="es-CO" sz="8000" dirty="0"/>
              <a:t>Nuestro escudo y fortaleza</a:t>
            </a:r>
          </a:p>
        </p:txBody>
      </p:sp>
    </p:spTree>
    <p:extLst>
      <p:ext uri="{BB962C8B-B14F-4D97-AF65-F5344CB8AC3E}">
        <p14:creationId xmlns:p14="http://schemas.microsoft.com/office/powerpoint/2010/main" val="3875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CE585FEE-B948-46FF-9A74-6AC22A50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191"/>
            <a:ext cx="9144000" cy="785191"/>
          </a:xfrm>
        </p:spPr>
        <p:txBody>
          <a:bodyPr>
            <a:noAutofit/>
          </a:bodyPr>
          <a:lstStyle/>
          <a:p>
            <a:pPr algn="ctr"/>
            <a:r>
              <a:rPr lang="es-CO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7. CON CÁNTICOS SEÑOR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="" xmlns:a16="http://schemas.microsoft.com/office/drawing/2014/main" id="{904133D6-6706-48E6-A69C-658DD11CC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435"/>
            <a:ext cx="9144000" cy="57315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150" dirty="0"/>
              <a:t>1. Con cánticos, Señor,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150" dirty="0"/>
              <a:t> mi corazón y mi voz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150" dirty="0"/>
              <a:t>te adoran con fervor,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150" dirty="0"/>
              <a:t>Oh Trino, Santo Dios.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4568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94646AB-D4FC-466E-8219-02788B62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5092"/>
            <a:ext cx="9144000" cy="57277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Coro: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i="1" dirty="0"/>
              <a:t>En tu mansión yo te veré,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i="1" dirty="0"/>
              <a:t>y paz eterna gozaré.</a:t>
            </a:r>
          </a:p>
        </p:txBody>
      </p:sp>
    </p:spTree>
    <p:extLst>
      <p:ext uri="{BB962C8B-B14F-4D97-AF65-F5344CB8AC3E}">
        <p14:creationId xmlns:p14="http://schemas.microsoft.com/office/powerpoint/2010/main" val="598609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665C28B-4B08-45DF-906B-E1C95102D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2138"/>
            <a:ext cx="9144000" cy="60007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2. Tu mano paternal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marcó mi senda aquí;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Mis pasos, cada cual,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velados son por ti.</a:t>
            </a:r>
          </a:p>
        </p:txBody>
      </p:sp>
    </p:spTree>
    <p:extLst>
      <p:ext uri="{BB962C8B-B14F-4D97-AF65-F5344CB8AC3E}">
        <p14:creationId xmlns:p14="http://schemas.microsoft.com/office/powerpoint/2010/main" val="3287964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1BD22CE-8BDB-456E-8E49-F89BA171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898"/>
            <a:ext cx="9144000" cy="600075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s-CO" sz="1125" dirty="0">
              <a:solidFill>
                <a:prstClr val="black">
                  <a:tint val="75000"/>
                </a:prst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3. Innumerables son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tus bienes y sin par;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Y por tu compasión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los gozo sin cesar.</a:t>
            </a:r>
          </a:p>
        </p:txBody>
      </p:sp>
    </p:spTree>
    <p:extLst>
      <p:ext uri="{BB962C8B-B14F-4D97-AF65-F5344CB8AC3E}">
        <p14:creationId xmlns:p14="http://schemas.microsoft.com/office/powerpoint/2010/main" val="2238748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3BCE5C6-163D-4904-83F6-C26FE088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4. Tú eres ¡oh Señor!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Mi sumo, todo bien;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Mil lenguas tu amor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dirty="0"/>
              <a:t>cantando siempre estén.</a:t>
            </a:r>
          </a:p>
        </p:txBody>
      </p:sp>
    </p:spTree>
    <p:extLst>
      <p:ext uri="{BB962C8B-B14F-4D97-AF65-F5344CB8AC3E}">
        <p14:creationId xmlns:p14="http://schemas.microsoft.com/office/powerpoint/2010/main" val="306489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F200CA7-B0BF-47A8-908F-900AE86D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i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Coro:</a:t>
            </a:r>
            <a:br>
              <a:rPr lang="es-CO" sz="8000" i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O" sz="8000" i="1" spc="-300" dirty="0"/>
              <a:t>¡Celebremos y adoremos,</a:t>
            </a:r>
            <a:br>
              <a:rPr lang="es-CO" sz="8000" i="1" spc="-300" dirty="0"/>
            </a:br>
            <a:r>
              <a:rPr lang="es-CO" sz="8000" i="1" spc="-300" dirty="0"/>
              <a:t>Alabemos y cantemos</a:t>
            </a:r>
            <a:br>
              <a:rPr lang="es-CO" sz="8000" i="1" spc="-300" dirty="0"/>
            </a:br>
            <a:r>
              <a:rPr lang="es-CO" sz="8000" i="1" spc="-300" dirty="0"/>
              <a:t>muy gozosos, oh hermanos, </a:t>
            </a:r>
            <a:br>
              <a:rPr lang="es-CO" sz="8000" i="1" spc="-300" dirty="0"/>
            </a:br>
            <a:r>
              <a:rPr lang="es-CO" sz="8000" i="1" spc="-300" dirty="0"/>
              <a:t>al Señor, a nuestro Dios!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8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B78D5B0-3785-4BF3-A0EF-B6C3B9A7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30480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300" dirty="0"/>
              <a:t>2. Celebremos su gloria</a:t>
            </a:r>
            <a:br>
              <a:rPr lang="es-CO" sz="8000" spc="-300" dirty="0"/>
            </a:br>
            <a:r>
              <a:rPr lang="es-CO" sz="8000" spc="-300" dirty="0"/>
              <a:t>indecible, elevemos nuestro canto; </a:t>
            </a:r>
            <a:br>
              <a:rPr lang="es-CO" sz="8000" spc="-300" dirty="0"/>
            </a:br>
            <a:r>
              <a:rPr lang="es-CO" sz="8000" spc="-300" dirty="0"/>
              <a:t>Adoremos con corazón sensible al Señor tres veces santo.</a:t>
            </a:r>
          </a:p>
        </p:txBody>
      </p:sp>
    </p:spTree>
    <p:extLst>
      <p:ext uri="{BB962C8B-B14F-4D97-AF65-F5344CB8AC3E}">
        <p14:creationId xmlns:p14="http://schemas.microsoft.com/office/powerpoint/2010/main" val="125436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168E0C6-47BE-403C-AE5B-901F18F7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450"/>
            <a:ext cx="9144000" cy="6477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300" dirty="0"/>
              <a:t>3. Celebremos su gloria  </a:t>
            </a:r>
            <a:br>
              <a:rPr lang="es-CO" sz="8000" spc="-300" dirty="0"/>
            </a:br>
            <a:r>
              <a:rPr lang="es-CO" sz="8000" spc="-300" dirty="0"/>
              <a:t>jubilosos, Cristo reina,</a:t>
            </a:r>
            <a:br>
              <a:rPr lang="es-CO" sz="8000" spc="-300" dirty="0"/>
            </a:br>
            <a:r>
              <a:rPr lang="es-CO" sz="8000" spc="-300" dirty="0"/>
              <a:t>soberano; Por su gracia nos guía victoriosos</a:t>
            </a:r>
            <a:br>
              <a:rPr lang="es-CO" sz="8000" spc="-300" dirty="0"/>
            </a:br>
            <a:r>
              <a:rPr lang="es-CO" sz="8000" spc="-300" dirty="0"/>
              <a:t>con su poderosa mano.</a:t>
            </a:r>
          </a:p>
        </p:txBody>
      </p:sp>
    </p:spTree>
    <p:extLst>
      <p:ext uri="{BB962C8B-B14F-4D97-AF65-F5344CB8AC3E}">
        <p14:creationId xmlns:p14="http://schemas.microsoft.com/office/powerpoint/2010/main" val="386556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F45486E-1EB4-4455-AE5F-1B16DC6F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600" spc="-300" dirty="0"/>
              <a:t>4. Celebremos su gloria </a:t>
            </a:r>
            <a:br>
              <a:rPr lang="es-CO" sz="8600" spc="-300" dirty="0"/>
            </a:br>
            <a:r>
              <a:rPr lang="es-CO" sz="8600" spc="-300" dirty="0"/>
              <a:t>exaltada;</a:t>
            </a:r>
            <a:br>
              <a:rPr lang="es-CO" sz="8600" spc="-300" dirty="0"/>
            </a:br>
            <a:r>
              <a:rPr lang="es-CO" sz="8600" spc="-300" dirty="0"/>
              <a:t>Jesucristo pronto viene</a:t>
            </a:r>
            <a:br>
              <a:rPr lang="es-CO" sz="8600" spc="-300" dirty="0"/>
            </a:br>
            <a:r>
              <a:rPr lang="es-CO" sz="8600" spc="-300" dirty="0"/>
              <a:t>a llevarnos, su Iglesia transformada</a:t>
            </a:r>
            <a:br>
              <a:rPr lang="es-CO" sz="8600" spc="-300" dirty="0"/>
            </a:br>
            <a:r>
              <a:rPr lang="es-CO" sz="8600" spc="-300" dirty="0"/>
              <a:t>a la gloria para siempre.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10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5807C1BB-3786-433E-AFEE-1CE1F36D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058780"/>
          </a:xfrm>
        </p:spPr>
        <p:txBody>
          <a:bodyPr>
            <a:noAutofit/>
          </a:bodyPr>
          <a:lstStyle/>
          <a:p>
            <a:pPr algn="ctr"/>
            <a:r>
              <a:rPr lang="es-CO" sz="4500" b="1" spc="-2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SANTO, SANTO, GRANDE ETERNO DIOS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="" xmlns:a16="http://schemas.microsoft.com/office/drawing/2014/main" id="{ED402279-40CA-4556-ABF1-E343F8E3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46484"/>
            <a:ext cx="9144000" cy="591151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000" spc="-225" dirty="0"/>
              <a:t>1. ¡Santo, santo,</a:t>
            </a:r>
            <a:br>
              <a:rPr lang="es-CO" sz="8000" spc="-225" dirty="0"/>
            </a:br>
            <a:r>
              <a:rPr lang="es-CO" sz="8000" spc="-225" dirty="0"/>
              <a:t>grande,</a:t>
            </a:r>
            <a:br>
              <a:rPr lang="es-CO" sz="8000" spc="-225" dirty="0"/>
            </a:br>
            <a:r>
              <a:rPr lang="es-CO" sz="8000" spc="-225" dirty="0"/>
              <a:t>eterno Dios!</a:t>
            </a:r>
            <a:br>
              <a:rPr lang="es-CO" sz="8000" spc="-225" dirty="0"/>
            </a:br>
            <a:r>
              <a:rPr lang="es-CO" sz="8000" spc="-225" dirty="0"/>
              <a:t>Con alegría hoy te alabamos,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79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B76D3C2-24E8-46A4-ACEC-063C4ABD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s-CO" sz="8600" spc="-300" dirty="0"/>
              <a:t>Rey de reyes, grande Capitán, Todopoderoso Guerrero.</a:t>
            </a:r>
            <a:br>
              <a:rPr lang="es-CO" sz="8600" spc="-300" dirty="0"/>
            </a:br>
            <a:r>
              <a:rPr lang="es-CO" sz="8600" spc="-300" dirty="0"/>
              <a:t>Honor y gloria, luz y dominio,</a:t>
            </a:r>
            <a:br>
              <a:rPr lang="es-CO" sz="8600" spc="-300" dirty="0"/>
            </a:br>
            <a:r>
              <a:rPr lang="es-CO" sz="8600" spc="-300" dirty="0"/>
              <a:t>tributaremos todos a ti.</a:t>
            </a:r>
          </a:p>
          <a:p>
            <a:endParaRPr lang="es-CO" spc="-300" dirty="0"/>
          </a:p>
        </p:txBody>
      </p:sp>
    </p:spTree>
    <p:extLst>
      <p:ext uri="{BB962C8B-B14F-4D97-AF65-F5344CB8AC3E}">
        <p14:creationId xmlns:p14="http://schemas.microsoft.com/office/powerpoint/2010/main" val="23554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731</Words>
  <Application>Microsoft Office PowerPoint</Application>
  <PresentationFormat>Presentación en pantalla (4:3)</PresentationFormat>
  <Paragraphs>120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Century Gothic</vt:lpstr>
      <vt:lpstr>Edwardian Script ITC</vt:lpstr>
      <vt:lpstr>Wingdings</vt:lpstr>
      <vt:lpstr>Tema de Office</vt:lpstr>
      <vt:lpstr>Himnos  para La Cena del Señor “que decían a gran voz: El Cordero que fue inmolado es digno de tomar el poder, las riquezas, la sabiduría, la fortaleza, la honra, la gloria y la alabanza.” Apo5:12</vt:lpstr>
      <vt:lpstr>2. CELEBREMOS SU GLORIA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SANTO, SANTO, GRANDE ETERNO DIOS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SANTO, SANTO, SANTO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5. CANTAD ALEGRES A DIOS</vt:lpstr>
      <vt:lpstr>Presentación de PowerPoint</vt:lpstr>
      <vt:lpstr>Presentación de PowerPoint</vt:lpstr>
      <vt:lpstr>Presentación de PowerPoint</vt:lpstr>
      <vt:lpstr>Presentación de PowerPoint</vt:lpstr>
      <vt:lpstr>7. CON CÁNTICOS SEÑOR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Himnos  para La Cena del Señor “que decían a gran voz: El Cordero que fue inmolado es digno de tomar el poder, las riquezas, la sabiduría, la fortaleza, la honra, la gloria y la alabanza.” Apo5:12</dc:title>
  <dc:creator>E L A</dc:creator>
  <cp:lastModifiedBy>Usuario</cp:lastModifiedBy>
  <cp:revision>16</cp:revision>
  <dcterms:created xsi:type="dcterms:W3CDTF">2017-10-12T19:39:13Z</dcterms:created>
  <dcterms:modified xsi:type="dcterms:W3CDTF">2017-10-20T00:52:43Z</dcterms:modified>
</cp:coreProperties>
</file>