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278" r:id="rId6"/>
    <p:sldId id="282" r:id="rId7"/>
    <p:sldId id="289" r:id="rId8"/>
    <p:sldId id="285" r:id="rId9"/>
    <p:sldId id="283" r:id="rId10"/>
    <p:sldId id="286" r:id="rId11"/>
    <p:sldId id="284" r:id="rId12"/>
    <p:sldId id="287" r:id="rId13"/>
    <p:sldId id="288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258" r:id="rId27"/>
    <p:sldId id="259" r:id="rId2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DB8B5-335D-47A5-BB5B-3C6444941A4A}" v="61" dt="2025-03-05T03:51:22.674"/>
    <p1510:client id="{662FE975-D15C-471E-B870-AF4199E23690}" v="258" dt="2025-03-05T02:08:45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o Lopera Cardona" userId="666b5d0666acd5eb" providerId="LiveId" clId="{089DB8B5-335D-47A5-BB5B-3C6444941A4A}"/>
    <pc:docChg chg="undo redo custSel addSld delSld modSld sldOrd">
      <pc:chgData name="Mateo Lopera Cardona" userId="666b5d0666acd5eb" providerId="LiveId" clId="{089DB8B5-335D-47A5-BB5B-3C6444941A4A}" dt="2025-03-05T04:11:11.177" v="3152" actId="1076"/>
      <pc:docMkLst>
        <pc:docMk/>
      </pc:docMkLst>
      <pc:sldChg chg="modSp mod">
        <pc:chgData name="Mateo Lopera Cardona" userId="666b5d0666acd5eb" providerId="LiveId" clId="{089DB8B5-335D-47A5-BB5B-3C6444941A4A}" dt="2025-03-05T02:39:04.409" v="814" actId="790"/>
        <pc:sldMkLst>
          <pc:docMk/>
          <pc:sldMk cId="3098841103" sldId="256"/>
        </pc:sldMkLst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3098841103" sldId="256"/>
            <ac:spMk id="4" creationId="{2D4E8B3D-877F-3EAC-73EF-5CDF6B447EA2}"/>
          </ac:spMkLst>
        </pc:spChg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3098841103" sldId="256"/>
            <ac:spMk id="5" creationId="{586B427A-1C9B-D47A-316E-7182A274AA6C}"/>
          </ac:spMkLst>
        </pc:spChg>
      </pc:sldChg>
      <pc:sldChg chg="del">
        <pc:chgData name="Mateo Lopera Cardona" userId="666b5d0666acd5eb" providerId="LiveId" clId="{089DB8B5-335D-47A5-BB5B-3C6444941A4A}" dt="2025-03-05T02:11:43.809" v="0" actId="47"/>
        <pc:sldMkLst>
          <pc:docMk/>
          <pc:sldMk cId="1465888493" sldId="257"/>
        </pc:sldMkLst>
      </pc:sldChg>
      <pc:sldChg chg="del">
        <pc:chgData name="Mateo Lopera Cardona" userId="666b5d0666acd5eb" providerId="LiveId" clId="{089DB8B5-335D-47A5-BB5B-3C6444941A4A}" dt="2025-03-05T02:11:43.809" v="0" actId="47"/>
        <pc:sldMkLst>
          <pc:docMk/>
          <pc:sldMk cId="1876479514" sldId="260"/>
        </pc:sldMkLst>
      </pc:sldChg>
      <pc:sldChg chg="del">
        <pc:chgData name="Mateo Lopera Cardona" userId="666b5d0666acd5eb" providerId="LiveId" clId="{089DB8B5-335D-47A5-BB5B-3C6444941A4A}" dt="2025-03-05T02:12:16.486" v="2" actId="47"/>
        <pc:sldMkLst>
          <pc:docMk/>
          <pc:sldMk cId="1480593417" sldId="261"/>
        </pc:sldMkLst>
      </pc:sldChg>
      <pc:sldChg chg="del">
        <pc:chgData name="Mateo Lopera Cardona" userId="666b5d0666acd5eb" providerId="LiveId" clId="{089DB8B5-335D-47A5-BB5B-3C6444941A4A}" dt="2025-03-05T02:12:16.486" v="2" actId="47"/>
        <pc:sldMkLst>
          <pc:docMk/>
          <pc:sldMk cId="4026830830" sldId="262"/>
        </pc:sldMkLst>
      </pc:sldChg>
      <pc:sldChg chg="del">
        <pc:chgData name="Mateo Lopera Cardona" userId="666b5d0666acd5eb" providerId="LiveId" clId="{089DB8B5-335D-47A5-BB5B-3C6444941A4A}" dt="2025-03-05T02:12:19.463" v="3" actId="47"/>
        <pc:sldMkLst>
          <pc:docMk/>
          <pc:sldMk cId="3310117126" sldId="263"/>
        </pc:sldMkLst>
      </pc:sldChg>
      <pc:sldChg chg="modSp del mod">
        <pc:chgData name="Mateo Lopera Cardona" userId="666b5d0666acd5eb" providerId="LiveId" clId="{089DB8B5-335D-47A5-BB5B-3C6444941A4A}" dt="2025-03-05T03:23:50.154" v="1609" actId="47"/>
        <pc:sldMkLst>
          <pc:docMk/>
          <pc:sldMk cId="4115023006" sldId="264"/>
        </pc:sldMkLst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4115023006" sldId="264"/>
            <ac:spMk id="2" creationId="{D4CA08FF-7C77-D50B-60AC-432331BC87F4}"/>
          </ac:spMkLst>
        </pc:spChg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4115023006" sldId="264"/>
            <ac:spMk id="4" creationId="{2DD72DCC-EE59-7AF1-CE80-D851AFB92E85}"/>
          </ac:spMkLst>
        </pc:spChg>
      </pc:sldChg>
      <pc:sldChg chg="modSp del mod">
        <pc:chgData name="Mateo Lopera Cardona" userId="666b5d0666acd5eb" providerId="LiveId" clId="{089DB8B5-335D-47A5-BB5B-3C6444941A4A}" dt="2025-03-05T03:23:50.154" v="1609" actId="47"/>
        <pc:sldMkLst>
          <pc:docMk/>
          <pc:sldMk cId="2881193025" sldId="265"/>
        </pc:sldMkLst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2881193025" sldId="265"/>
            <ac:spMk id="2" creationId="{BE57AEA3-5F0E-EEE7-30B0-2422446F10BF}"/>
          </ac:spMkLst>
        </pc:spChg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2881193025" sldId="265"/>
            <ac:spMk id="5" creationId="{91D597B3-FAF3-114C-1DE3-1D3494383919}"/>
          </ac:spMkLst>
        </pc:spChg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2881193025" sldId="265"/>
            <ac:spMk id="6" creationId="{7BD840AA-596D-1659-F59B-E8849B73CDE4}"/>
          </ac:spMkLst>
        </pc:spChg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2881193025" sldId="265"/>
            <ac:spMk id="7" creationId="{D4E4C9C7-EEE8-657C-7A20-2DA9F5BE2F21}"/>
          </ac:spMkLst>
        </pc:spChg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2881193025" sldId="265"/>
            <ac:spMk id="8" creationId="{369C2B28-F8DE-361B-4000-815AF2A59CE0}"/>
          </ac:spMkLst>
        </pc:spChg>
      </pc:sldChg>
      <pc:sldChg chg="del">
        <pc:chgData name="Mateo Lopera Cardona" userId="666b5d0666acd5eb" providerId="LiveId" clId="{089DB8B5-335D-47A5-BB5B-3C6444941A4A}" dt="2025-03-05T02:12:26.181" v="4" actId="47"/>
        <pc:sldMkLst>
          <pc:docMk/>
          <pc:sldMk cId="1597403556" sldId="266"/>
        </pc:sldMkLst>
      </pc:sldChg>
      <pc:sldChg chg="modSp del mod">
        <pc:chgData name="Mateo Lopera Cardona" userId="666b5d0666acd5eb" providerId="LiveId" clId="{089DB8B5-335D-47A5-BB5B-3C6444941A4A}" dt="2025-03-05T03:23:50.154" v="1609" actId="47"/>
        <pc:sldMkLst>
          <pc:docMk/>
          <pc:sldMk cId="3513595121" sldId="267"/>
        </pc:sldMkLst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3513595121" sldId="267"/>
            <ac:spMk id="2" creationId="{41E697A3-A048-222A-BE88-134BC7B93003}"/>
          </ac:spMkLst>
        </pc:spChg>
      </pc:sldChg>
      <pc:sldChg chg="del">
        <pc:chgData name="Mateo Lopera Cardona" userId="666b5d0666acd5eb" providerId="LiveId" clId="{089DB8B5-335D-47A5-BB5B-3C6444941A4A}" dt="2025-03-05T02:12:38.946" v="5" actId="47"/>
        <pc:sldMkLst>
          <pc:docMk/>
          <pc:sldMk cId="3568631964" sldId="268"/>
        </pc:sldMkLst>
      </pc:sldChg>
      <pc:sldChg chg="del">
        <pc:chgData name="Mateo Lopera Cardona" userId="666b5d0666acd5eb" providerId="LiveId" clId="{089DB8B5-335D-47A5-BB5B-3C6444941A4A}" dt="2025-03-05T02:12:38.946" v="5" actId="47"/>
        <pc:sldMkLst>
          <pc:docMk/>
          <pc:sldMk cId="1623683877" sldId="269"/>
        </pc:sldMkLst>
      </pc:sldChg>
      <pc:sldChg chg="del">
        <pc:chgData name="Mateo Lopera Cardona" userId="666b5d0666acd5eb" providerId="LiveId" clId="{089DB8B5-335D-47A5-BB5B-3C6444941A4A}" dt="2025-03-05T02:12:38.946" v="5" actId="47"/>
        <pc:sldMkLst>
          <pc:docMk/>
          <pc:sldMk cId="1831593530" sldId="270"/>
        </pc:sldMkLst>
      </pc:sldChg>
      <pc:sldChg chg="del">
        <pc:chgData name="Mateo Lopera Cardona" userId="666b5d0666acd5eb" providerId="LiveId" clId="{089DB8B5-335D-47A5-BB5B-3C6444941A4A}" dt="2025-03-05T02:12:38.946" v="5" actId="47"/>
        <pc:sldMkLst>
          <pc:docMk/>
          <pc:sldMk cId="1500305482" sldId="271"/>
        </pc:sldMkLst>
      </pc:sldChg>
      <pc:sldChg chg="del">
        <pc:chgData name="Mateo Lopera Cardona" userId="666b5d0666acd5eb" providerId="LiveId" clId="{089DB8B5-335D-47A5-BB5B-3C6444941A4A}" dt="2025-03-05T02:12:38.946" v="5" actId="47"/>
        <pc:sldMkLst>
          <pc:docMk/>
          <pc:sldMk cId="3353239388" sldId="272"/>
        </pc:sldMkLst>
      </pc:sldChg>
      <pc:sldChg chg="del">
        <pc:chgData name="Mateo Lopera Cardona" userId="666b5d0666acd5eb" providerId="LiveId" clId="{089DB8B5-335D-47A5-BB5B-3C6444941A4A}" dt="2025-03-05T02:12:50.357" v="6" actId="47"/>
        <pc:sldMkLst>
          <pc:docMk/>
          <pc:sldMk cId="3706271298" sldId="273"/>
        </pc:sldMkLst>
      </pc:sldChg>
      <pc:sldChg chg="del">
        <pc:chgData name="Mateo Lopera Cardona" userId="666b5d0666acd5eb" providerId="LiveId" clId="{089DB8B5-335D-47A5-BB5B-3C6444941A4A}" dt="2025-03-05T02:12:50.357" v="6" actId="47"/>
        <pc:sldMkLst>
          <pc:docMk/>
          <pc:sldMk cId="989877290" sldId="274"/>
        </pc:sldMkLst>
      </pc:sldChg>
      <pc:sldChg chg="del">
        <pc:chgData name="Mateo Lopera Cardona" userId="666b5d0666acd5eb" providerId="LiveId" clId="{089DB8B5-335D-47A5-BB5B-3C6444941A4A}" dt="2025-03-05T02:12:50.357" v="6" actId="47"/>
        <pc:sldMkLst>
          <pc:docMk/>
          <pc:sldMk cId="1023270612" sldId="275"/>
        </pc:sldMkLst>
      </pc:sldChg>
      <pc:sldChg chg="del">
        <pc:chgData name="Mateo Lopera Cardona" userId="666b5d0666acd5eb" providerId="LiveId" clId="{089DB8B5-335D-47A5-BB5B-3C6444941A4A}" dt="2025-03-05T02:12:50.357" v="6" actId="47"/>
        <pc:sldMkLst>
          <pc:docMk/>
          <pc:sldMk cId="931507905" sldId="276"/>
        </pc:sldMkLst>
      </pc:sldChg>
      <pc:sldChg chg="del">
        <pc:chgData name="Mateo Lopera Cardona" userId="666b5d0666acd5eb" providerId="LiveId" clId="{089DB8B5-335D-47A5-BB5B-3C6444941A4A}" dt="2025-03-05T02:12:50.357" v="6" actId="47"/>
        <pc:sldMkLst>
          <pc:docMk/>
          <pc:sldMk cId="1500979341" sldId="277"/>
        </pc:sldMkLst>
      </pc:sldChg>
      <pc:sldChg chg="modSp mod">
        <pc:chgData name="Mateo Lopera Cardona" userId="666b5d0666acd5eb" providerId="LiveId" clId="{089DB8B5-335D-47A5-BB5B-3C6444941A4A}" dt="2025-03-05T03:50:22.473" v="3132" actId="1076"/>
        <pc:sldMkLst>
          <pc:docMk/>
          <pc:sldMk cId="2096369202" sldId="278"/>
        </pc:sldMkLst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2096369202" sldId="278"/>
            <ac:spMk id="2" creationId="{7DF26EA1-4C9A-692B-3F0A-CC6CC817006F}"/>
          </ac:spMkLst>
        </pc:spChg>
        <pc:spChg chg="mod">
          <ac:chgData name="Mateo Lopera Cardona" userId="666b5d0666acd5eb" providerId="LiveId" clId="{089DB8B5-335D-47A5-BB5B-3C6444941A4A}" dt="2025-03-05T03:50:22.473" v="3132" actId="1076"/>
          <ac:spMkLst>
            <pc:docMk/>
            <pc:sldMk cId="2096369202" sldId="278"/>
            <ac:spMk id="4" creationId="{CDD9608B-75A0-6C01-9904-A78A1413BB26}"/>
          </ac:spMkLst>
        </pc:spChg>
      </pc:sldChg>
      <pc:sldChg chg="modSp new del mod">
        <pc:chgData name="Mateo Lopera Cardona" userId="666b5d0666acd5eb" providerId="LiveId" clId="{089DB8B5-335D-47A5-BB5B-3C6444941A4A}" dt="2025-03-05T03:24:47.240" v="1637" actId="47"/>
        <pc:sldMkLst>
          <pc:docMk/>
          <pc:sldMk cId="359111251" sldId="279"/>
        </pc:sldMkLst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359111251" sldId="279"/>
            <ac:spMk id="2" creationId="{B6E22FA5-6B7F-83BE-769D-E9C8C1777C48}"/>
          </ac:spMkLst>
        </pc:spChg>
        <pc:spChg chg="mod">
          <ac:chgData name="Mateo Lopera Cardona" userId="666b5d0666acd5eb" providerId="LiveId" clId="{089DB8B5-335D-47A5-BB5B-3C6444941A4A}" dt="2025-03-05T02:44:06.227" v="916" actId="20577"/>
          <ac:spMkLst>
            <pc:docMk/>
            <pc:sldMk cId="359111251" sldId="279"/>
            <ac:spMk id="3" creationId="{5B9B6499-01C9-10C1-993E-79A14BC770C9}"/>
          </ac:spMkLst>
        </pc:spChg>
      </pc:sldChg>
      <pc:sldChg chg="del">
        <pc:chgData name="Mateo Lopera Cardona" userId="666b5d0666acd5eb" providerId="LiveId" clId="{089DB8B5-335D-47A5-BB5B-3C6444941A4A}" dt="2025-03-05T02:12:50.357" v="6" actId="47"/>
        <pc:sldMkLst>
          <pc:docMk/>
          <pc:sldMk cId="2059555536" sldId="279"/>
        </pc:sldMkLst>
      </pc:sldChg>
      <pc:sldChg chg="del">
        <pc:chgData name="Mateo Lopera Cardona" userId="666b5d0666acd5eb" providerId="LiveId" clId="{089DB8B5-335D-47A5-BB5B-3C6444941A4A}" dt="2025-03-05T02:12:50.357" v="6" actId="47"/>
        <pc:sldMkLst>
          <pc:docMk/>
          <pc:sldMk cId="1306409934" sldId="280"/>
        </pc:sldMkLst>
      </pc:sldChg>
      <pc:sldChg chg="del">
        <pc:chgData name="Mateo Lopera Cardona" userId="666b5d0666acd5eb" providerId="LiveId" clId="{089DB8B5-335D-47A5-BB5B-3C6444941A4A}" dt="2025-03-05T02:12:50.357" v="6" actId="47"/>
        <pc:sldMkLst>
          <pc:docMk/>
          <pc:sldMk cId="1583047882" sldId="281"/>
        </pc:sldMkLst>
      </pc:sldChg>
      <pc:sldChg chg="addSp delSp modSp add del mod">
        <pc:chgData name="Mateo Lopera Cardona" userId="666b5d0666acd5eb" providerId="LiveId" clId="{089DB8B5-335D-47A5-BB5B-3C6444941A4A}" dt="2025-03-05T03:04:31.778" v="1029" actId="1076"/>
        <pc:sldMkLst>
          <pc:docMk/>
          <pc:sldMk cId="2974677494" sldId="282"/>
        </pc:sldMkLst>
        <pc:spChg chg="mod">
          <ac:chgData name="Mateo Lopera Cardona" userId="666b5d0666acd5eb" providerId="LiveId" clId="{089DB8B5-335D-47A5-BB5B-3C6444941A4A}" dt="2025-03-05T03:02:45.814" v="1015" actId="20577"/>
          <ac:spMkLst>
            <pc:docMk/>
            <pc:sldMk cId="2974677494" sldId="282"/>
            <ac:spMk id="2" creationId="{50B004AA-3180-DFA7-18B8-E35570BFD083}"/>
          </ac:spMkLst>
        </pc:spChg>
        <pc:spChg chg="mod">
          <ac:chgData name="Mateo Lopera Cardona" userId="666b5d0666acd5eb" providerId="LiveId" clId="{089DB8B5-335D-47A5-BB5B-3C6444941A4A}" dt="2025-03-05T03:04:31.778" v="1029" actId="1076"/>
          <ac:spMkLst>
            <pc:docMk/>
            <pc:sldMk cId="2974677494" sldId="282"/>
            <ac:spMk id="3" creationId="{D68B3BDC-DC9B-44F2-8CAD-52BC0D00F752}"/>
          </ac:spMkLst>
        </pc:spChg>
        <pc:spChg chg="add del mod">
          <ac:chgData name="Mateo Lopera Cardona" userId="666b5d0666acd5eb" providerId="LiveId" clId="{089DB8B5-335D-47A5-BB5B-3C6444941A4A}" dt="2025-03-05T03:03:28.929" v="1018" actId="478"/>
          <ac:spMkLst>
            <pc:docMk/>
            <pc:sldMk cId="2974677494" sldId="282"/>
            <ac:spMk id="4" creationId="{5FEE57E8-C370-2900-06AA-2B2C5D75BEFB}"/>
          </ac:spMkLst>
        </pc:spChg>
      </pc:sldChg>
      <pc:sldChg chg="del">
        <pc:chgData name="Mateo Lopera Cardona" userId="666b5d0666acd5eb" providerId="LiveId" clId="{089DB8B5-335D-47A5-BB5B-3C6444941A4A}" dt="2025-03-05T02:12:38.946" v="5" actId="47"/>
        <pc:sldMkLst>
          <pc:docMk/>
          <pc:sldMk cId="2618533231" sldId="283"/>
        </pc:sldMkLst>
      </pc:sldChg>
      <pc:sldChg chg="addSp modSp add mod">
        <pc:chgData name="Mateo Lopera Cardona" userId="666b5d0666acd5eb" providerId="LiveId" clId="{089DB8B5-335D-47A5-BB5B-3C6444941A4A}" dt="2025-03-05T02:39:30.073" v="820" actId="1035"/>
        <pc:sldMkLst>
          <pc:docMk/>
          <pc:sldMk cId="2820541573" sldId="283"/>
        </pc:sldMkLst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2820541573" sldId="283"/>
            <ac:spMk id="2" creationId="{A2DB914F-3D16-C7CD-9B83-9FE238346771}"/>
          </ac:spMkLst>
        </pc:spChg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2820541573" sldId="283"/>
            <ac:spMk id="3" creationId="{43052984-7CD8-61DB-62BA-CC3944178C7D}"/>
          </ac:spMkLst>
        </pc:spChg>
        <pc:spChg chg="add mod">
          <ac:chgData name="Mateo Lopera Cardona" userId="666b5d0666acd5eb" providerId="LiveId" clId="{089DB8B5-335D-47A5-BB5B-3C6444941A4A}" dt="2025-03-05T02:39:30.073" v="820" actId="1035"/>
          <ac:spMkLst>
            <pc:docMk/>
            <pc:sldMk cId="2820541573" sldId="283"/>
            <ac:spMk id="4" creationId="{CAE294C4-F2AB-CE85-FC1B-FE1E6E1C3C4E}"/>
          </ac:spMkLst>
        </pc:spChg>
        <pc:picChg chg="add mod">
          <ac:chgData name="Mateo Lopera Cardona" userId="666b5d0666acd5eb" providerId="LiveId" clId="{089DB8B5-335D-47A5-BB5B-3C6444941A4A}" dt="2025-03-05T02:20:03.982" v="251" actId="1035"/>
          <ac:picMkLst>
            <pc:docMk/>
            <pc:sldMk cId="2820541573" sldId="283"/>
            <ac:picMk id="6" creationId="{4F4DE9EB-53EE-EA5D-36FE-A676B1AC3180}"/>
          </ac:picMkLst>
        </pc:picChg>
      </pc:sldChg>
      <pc:sldChg chg="del">
        <pc:chgData name="Mateo Lopera Cardona" userId="666b5d0666acd5eb" providerId="LiveId" clId="{089DB8B5-335D-47A5-BB5B-3C6444941A4A}" dt="2025-03-05T02:12:38.946" v="5" actId="47"/>
        <pc:sldMkLst>
          <pc:docMk/>
          <pc:sldMk cId="1293605066" sldId="284"/>
        </pc:sldMkLst>
      </pc:sldChg>
      <pc:sldChg chg="addSp delSp modSp add mod">
        <pc:chgData name="Mateo Lopera Cardona" userId="666b5d0666acd5eb" providerId="LiveId" clId="{089DB8B5-335D-47A5-BB5B-3C6444941A4A}" dt="2025-03-05T02:56:43.055" v="940" actId="20577"/>
        <pc:sldMkLst>
          <pc:docMk/>
          <pc:sldMk cId="2382820545" sldId="284"/>
        </pc:sldMkLst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2382820545" sldId="284"/>
            <ac:spMk id="2" creationId="{22352BEE-D904-6FC0-A263-7170BC75F8C8}"/>
          </ac:spMkLst>
        </pc:spChg>
        <pc:spChg chg="del">
          <ac:chgData name="Mateo Lopera Cardona" userId="666b5d0666acd5eb" providerId="LiveId" clId="{089DB8B5-335D-47A5-BB5B-3C6444941A4A}" dt="2025-03-05T02:24:59.426" v="263" actId="478"/>
          <ac:spMkLst>
            <pc:docMk/>
            <pc:sldMk cId="2382820545" sldId="284"/>
            <ac:spMk id="3" creationId="{CD9B81A1-E961-9603-66EE-AE11BB810386}"/>
          </ac:spMkLst>
        </pc:spChg>
        <pc:spChg chg="del">
          <ac:chgData name="Mateo Lopera Cardona" userId="666b5d0666acd5eb" providerId="LiveId" clId="{089DB8B5-335D-47A5-BB5B-3C6444941A4A}" dt="2025-03-05T02:25:03.406" v="265" actId="478"/>
          <ac:spMkLst>
            <pc:docMk/>
            <pc:sldMk cId="2382820545" sldId="284"/>
            <ac:spMk id="4" creationId="{B537E8B2-CBD4-44FC-FE58-D66C23372833}"/>
          </ac:spMkLst>
        </pc:spChg>
        <pc:spChg chg="add mod">
          <ac:chgData name="Mateo Lopera Cardona" userId="666b5d0666acd5eb" providerId="LiveId" clId="{089DB8B5-335D-47A5-BB5B-3C6444941A4A}" dt="2025-03-05T02:56:43.055" v="940" actId="20577"/>
          <ac:spMkLst>
            <pc:docMk/>
            <pc:sldMk cId="2382820545" sldId="284"/>
            <ac:spMk id="5" creationId="{84CC445C-1DB8-255B-00AE-3B427C338ED4}"/>
          </ac:spMkLst>
        </pc:spChg>
        <pc:picChg chg="del">
          <ac:chgData name="Mateo Lopera Cardona" userId="666b5d0666acd5eb" providerId="LiveId" clId="{089DB8B5-335D-47A5-BB5B-3C6444941A4A}" dt="2025-03-05T02:25:00.362" v="264" actId="478"/>
          <ac:picMkLst>
            <pc:docMk/>
            <pc:sldMk cId="2382820545" sldId="284"/>
            <ac:picMk id="6" creationId="{616F766A-1966-85B7-459A-1690E724AE82}"/>
          </ac:picMkLst>
        </pc:picChg>
      </pc:sldChg>
      <pc:sldChg chg="addSp modSp add mod">
        <pc:chgData name="Mateo Lopera Cardona" userId="666b5d0666acd5eb" providerId="LiveId" clId="{089DB8B5-335D-47A5-BB5B-3C6444941A4A}" dt="2025-03-05T02:39:04.409" v="814" actId="790"/>
        <pc:sldMkLst>
          <pc:docMk/>
          <pc:sldMk cId="452051676" sldId="285"/>
        </pc:sldMkLst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452051676" sldId="285"/>
            <ac:spMk id="2" creationId="{AC33D834-13EA-6757-9AB2-3BED93E47F8D}"/>
          </ac:spMkLst>
        </pc:spChg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452051676" sldId="285"/>
            <ac:spMk id="3" creationId="{9FE9E569-5394-FFA9-3BA5-B68040622CD0}"/>
          </ac:spMkLst>
        </pc:spChg>
        <pc:spChg chg="add mod">
          <ac:chgData name="Mateo Lopera Cardona" userId="666b5d0666acd5eb" providerId="LiveId" clId="{089DB8B5-335D-47A5-BB5B-3C6444941A4A}" dt="2025-03-05T02:39:04.409" v="814" actId="790"/>
          <ac:spMkLst>
            <pc:docMk/>
            <pc:sldMk cId="452051676" sldId="285"/>
            <ac:spMk id="4" creationId="{AA05CFDB-BECF-2F0C-0F95-B93E42F644FA}"/>
          </ac:spMkLst>
        </pc:spChg>
      </pc:sldChg>
      <pc:sldChg chg="del">
        <pc:chgData name="Mateo Lopera Cardona" userId="666b5d0666acd5eb" providerId="LiveId" clId="{089DB8B5-335D-47A5-BB5B-3C6444941A4A}" dt="2025-03-05T02:12:50.357" v="6" actId="47"/>
        <pc:sldMkLst>
          <pc:docMk/>
          <pc:sldMk cId="2851296173" sldId="285"/>
        </pc:sldMkLst>
      </pc:sldChg>
      <pc:sldChg chg="delSp modSp add mod">
        <pc:chgData name="Mateo Lopera Cardona" userId="666b5d0666acd5eb" providerId="LiveId" clId="{089DB8B5-335D-47A5-BB5B-3C6444941A4A}" dt="2025-03-05T02:42:22.674" v="897" actId="1076"/>
        <pc:sldMkLst>
          <pc:docMk/>
          <pc:sldMk cId="1141265541" sldId="286"/>
        </pc:sldMkLst>
        <pc:spChg chg="mod">
          <ac:chgData name="Mateo Lopera Cardona" userId="666b5d0666acd5eb" providerId="LiveId" clId="{089DB8B5-335D-47A5-BB5B-3C6444941A4A}" dt="2025-03-05T02:40:10.219" v="831" actId="20577"/>
          <ac:spMkLst>
            <pc:docMk/>
            <pc:sldMk cId="1141265541" sldId="286"/>
            <ac:spMk id="2" creationId="{2C18F6E1-F3EE-979F-F683-B85EFB2009B5}"/>
          </ac:spMkLst>
        </pc:spChg>
        <pc:spChg chg="mod">
          <ac:chgData name="Mateo Lopera Cardona" userId="666b5d0666acd5eb" providerId="LiveId" clId="{089DB8B5-335D-47A5-BB5B-3C6444941A4A}" dt="2025-03-05T02:42:22.674" v="897" actId="1076"/>
          <ac:spMkLst>
            <pc:docMk/>
            <pc:sldMk cId="1141265541" sldId="286"/>
            <ac:spMk id="3" creationId="{AB33731D-AB86-6C95-3678-3424945D02D7}"/>
          </ac:spMkLst>
        </pc:spChg>
        <pc:spChg chg="del">
          <ac:chgData name="Mateo Lopera Cardona" userId="666b5d0666acd5eb" providerId="LiveId" clId="{089DB8B5-335D-47A5-BB5B-3C6444941A4A}" dt="2025-03-05T02:42:13.622" v="892" actId="478"/>
          <ac:spMkLst>
            <pc:docMk/>
            <pc:sldMk cId="1141265541" sldId="286"/>
            <ac:spMk id="4" creationId="{371071A3-7FDF-C1F9-10BA-B3F66A8DDA43}"/>
          </ac:spMkLst>
        </pc:spChg>
        <pc:picChg chg="del">
          <ac:chgData name="Mateo Lopera Cardona" userId="666b5d0666acd5eb" providerId="LiveId" clId="{089DB8B5-335D-47A5-BB5B-3C6444941A4A}" dt="2025-03-05T02:42:16.309" v="893" actId="478"/>
          <ac:picMkLst>
            <pc:docMk/>
            <pc:sldMk cId="1141265541" sldId="286"/>
            <ac:picMk id="6" creationId="{288AC395-520C-64D4-4609-D8A5123BC34B}"/>
          </ac:picMkLst>
        </pc:picChg>
      </pc:sldChg>
      <pc:sldChg chg="add del">
        <pc:chgData name="Mateo Lopera Cardona" userId="666b5d0666acd5eb" providerId="LiveId" clId="{089DB8B5-335D-47A5-BB5B-3C6444941A4A}" dt="2025-03-05T02:40:14.759" v="834"/>
        <pc:sldMkLst>
          <pc:docMk/>
          <pc:sldMk cId="1860537495" sldId="287"/>
        </pc:sldMkLst>
      </pc:sldChg>
      <pc:sldChg chg="addSp delSp modSp add mod">
        <pc:chgData name="Mateo Lopera Cardona" userId="666b5d0666acd5eb" providerId="LiveId" clId="{089DB8B5-335D-47A5-BB5B-3C6444941A4A}" dt="2025-03-05T02:59:31.753" v="987" actId="1076"/>
        <pc:sldMkLst>
          <pc:docMk/>
          <pc:sldMk cId="3630383900" sldId="287"/>
        </pc:sldMkLst>
        <pc:spChg chg="mod">
          <ac:chgData name="Mateo Lopera Cardona" userId="666b5d0666acd5eb" providerId="LiveId" clId="{089DB8B5-335D-47A5-BB5B-3C6444941A4A}" dt="2025-03-05T02:57:04.307" v="953" actId="20577"/>
          <ac:spMkLst>
            <pc:docMk/>
            <pc:sldMk cId="3630383900" sldId="287"/>
            <ac:spMk id="2" creationId="{4CD70C8C-30E9-39BC-DFF6-115DC9250DF9}"/>
          </ac:spMkLst>
        </pc:spChg>
        <pc:spChg chg="add del mod">
          <ac:chgData name="Mateo Lopera Cardona" userId="666b5d0666acd5eb" providerId="LiveId" clId="{089DB8B5-335D-47A5-BB5B-3C6444941A4A}" dt="2025-03-05T02:59:15.396" v="981" actId="478"/>
          <ac:spMkLst>
            <pc:docMk/>
            <pc:sldMk cId="3630383900" sldId="287"/>
            <ac:spMk id="3" creationId="{651475DF-A18B-B560-9F9F-28A9DAA507E4}"/>
          </ac:spMkLst>
        </pc:spChg>
        <pc:spChg chg="mod">
          <ac:chgData name="Mateo Lopera Cardona" userId="666b5d0666acd5eb" providerId="LiveId" clId="{089DB8B5-335D-47A5-BB5B-3C6444941A4A}" dt="2025-03-05T02:59:31.753" v="987" actId="1076"/>
          <ac:spMkLst>
            <pc:docMk/>
            <pc:sldMk cId="3630383900" sldId="287"/>
            <ac:spMk id="5" creationId="{27706C62-F341-1C6A-2243-D5C6DBB6FAD9}"/>
          </ac:spMkLst>
        </pc:spChg>
      </pc:sldChg>
      <pc:sldChg chg="modSp add mod">
        <pc:chgData name="Mateo Lopera Cardona" userId="666b5d0666acd5eb" providerId="LiveId" clId="{089DB8B5-335D-47A5-BB5B-3C6444941A4A}" dt="2025-03-05T03:00:29.291" v="997" actId="1076"/>
        <pc:sldMkLst>
          <pc:docMk/>
          <pc:sldMk cId="1034989744" sldId="288"/>
        </pc:sldMkLst>
        <pc:spChg chg="mod">
          <ac:chgData name="Mateo Lopera Cardona" userId="666b5d0666acd5eb" providerId="LiveId" clId="{089DB8B5-335D-47A5-BB5B-3C6444941A4A}" dt="2025-03-05T02:59:38.369" v="990" actId="20577"/>
          <ac:spMkLst>
            <pc:docMk/>
            <pc:sldMk cId="1034989744" sldId="288"/>
            <ac:spMk id="2" creationId="{8E676A66-57E3-0007-FCF8-995FB2DD0205}"/>
          </ac:spMkLst>
        </pc:spChg>
        <pc:spChg chg="mod">
          <ac:chgData name="Mateo Lopera Cardona" userId="666b5d0666acd5eb" providerId="LiveId" clId="{089DB8B5-335D-47A5-BB5B-3C6444941A4A}" dt="2025-03-05T03:00:29.291" v="997" actId="1076"/>
          <ac:spMkLst>
            <pc:docMk/>
            <pc:sldMk cId="1034989744" sldId="288"/>
            <ac:spMk id="5" creationId="{A30C6EB6-79EF-3CF3-D775-6F414AFD999B}"/>
          </ac:spMkLst>
        </pc:spChg>
      </pc:sldChg>
      <pc:sldChg chg="add">
        <pc:chgData name="Mateo Lopera Cardona" userId="666b5d0666acd5eb" providerId="LiveId" clId="{089DB8B5-335D-47A5-BB5B-3C6444941A4A}" dt="2025-03-05T03:02:35.786" v="998"/>
        <pc:sldMkLst>
          <pc:docMk/>
          <pc:sldMk cId="3066359569" sldId="289"/>
        </pc:sldMkLst>
      </pc:sldChg>
      <pc:sldChg chg="modSp add mod ord">
        <pc:chgData name="Mateo Lopera Cardona" userId="666b5d0666acd5eb" providerId="LiveId" clId="{089DB8B5-335D-47A5-BB5B-3C6444941A4A}" dt="2025-03-05T03:10:46.616" v="1141" actId="20577"/>
        <pc:sldMkLst>
          <pc:docMk/>
          <pc:sldMk cId="540663017" sldId="290"/>
        </pc:sldMkLst>
        <pc:spChg chg="mod">
          <ac:chgData name="Mateo Lopera Cardona" userId="666b5d0666acd5eb" providerId="LiveId" clId="{089DB8B5-335D-47A5-BB5B-3C6444941A4A}" dt="2025-03-05T03:10:13.353" v="1045" actId="20577"/>
          <ac:spMkLst>
            <pc:docMk/>
            <pc:sldMk cId="540663017" sldId="290"/>
            <ac:spMk id="2" creationId="{ADA46E35-7ECA-EBCB-AF8B-53BB31341A8E}"/>
          </ac:spMkLst>
        </pc:spChg>
        <pc:spChg chg="mod">
          <ac:chgData name="Mateo Lopera Cardona" userId="666b5d0666acd5eb" providerId="LiveId" clId="{089DB8B5-335D-47A5-BB5B-3C6444941A4A}" dt="2025-03-05T03:10:46.616" v="1141" actId="20577"/>
          <ac:spMkLst>
            <pc:docMk/>
            <pc:sldMk cId="540663017" sldId="290"/>
            <ac:spMk id="5" creationId="{3C8CD7A3-FD92-E650-0AF7-E37579155E74}"/>
          </ac:spMkLst>
        </pc:spChg>
      </pc:sldChg>
      <pc:sldChg chg="addSp modSp add mod">
        <pc:chgData name="Mateo Lopera Cardona" userId="666b5d0666acd5eb" providerId="LiveId" clId="{089DB8B5-335D-47A5-BB5B-3C6444941A4A}" dt="2025-03-05T03:22:43.176" v="1516" actId="20577"/>
        <pc:sldMkLst>
          <pc:docMk/>
          <pc:sldMk cId="2991694267" sldId="291"/>
        </pc:sldMkLst>
        <pc:spChg chg="mod">
          <ac:chgData name="Mateo Lopera Cardona" userId="666b5d0666acd5eb" providerId="LiveId" clId="{089DB8B5-335D-47A5-BB5B-3C6444941A4A}" dt="2025-03-05T03:11:10.641" v="1152" actId="20577"/>
          <ac:spMkLst>
            <pc:docMk/>
            <pc:sldMk cId="2991694267" sldId="291"/>
            <ac:spMk id="2" creationId="{8F6E4187-0AE2-4967-03DC-1C697C9E8FD3}"/>
          </ac:spMkLst>
        </pc:spChg>
        <pc:spChg chg="mod">
          <ac:chgData name="Mateo Lopera Cardona" userId="666b5d0666acd5eb" providerId="LiveId" clId="{089DB8B5-335D-47A5-BB5B-3C6444941A4A}" dt="2025-03-05T03:13:26.756" v="1212" actId="1076"/>
          <ac:spMkLst>
            <pc:docMk/>
            <pc:sldMk cId="2991694267" sldId="291"/>
            <ac:spMk id="3" creationId="{0956176E-A028-ED8C-74EB-C68990719E9F}"/>
          </ac:spMkLst>
        </pc:spChg>
        <pc:spChg chg="add mod">
          <ac:chgData name="Mateo Lopera Cardona" userId="666b5d0666acd5eb" providerId="LiveId" clId="{089DB8B5-335D-47A5-BB5B-3C6444941A4A}" dt="2025-03-05T03:22:43.176" v="1516" actId="20577"/>
          <ac:spMkLst>
            <pc:docMk/>
            <pc:sldMk cId="2991694267" sldId="291"/>
            <ac:spMk id="4" creationId="{B4D63C0B-E959-2B57-A6CB-3628FC348A85}"/>
          </ac:spMkLst>
        </pc:spChg>
      </pc:sldChg>
      <pc:sldChg chg="addSp modSp add mod">
        <pc:chgData name="Mateo Lopera Cardona" userId="666b5d0666acd5eb" providerId="LiveId" clId="{089DB8B5-335D-47A5-BB5B-3C6444941A4A}" dt="2025-03-05T03:23:31.241" v="1608" actId="14100"/>
        <pc:sldMkLst>
          <pc:docMk/>
          <pc:sldMk cId="514457563" sldId="292"/>
        </pc:sldMkLst>
        <pc:spChg chg="mod">
          <ac:chgData name="Mateo Lopera Cardona" userId="666b5d0666acd5eb" providerId="LiveId" clId="{089DB8B5-335D-47A5-BB5B-3C6444941A4A}" dt="2025-03-05T03:16:57.837" v="1217" actId="20577"/>
          <ac:spMkLst>
            <pc:docMk/>
            <pc:sldMk cId="514457563" sldId="292"/>
            <ac:spMk id="2" creationId="{7BE7D2C6-2C56-2B61-53F8-7DA3524BDCE1}"/>
          </ac:spMkLst>
        </pc:spChg>
        <pc:spChg chg="mod">
          <ac:chgData name="Mateo Lopera Cardona" userId="666b5d0666acd5eb" providerId="LiveId" clId="{089DB8B5-335D-47A5-BB5B-3C6444941A4A}" dt="2025-03-05T03:21:54.502" v="1469" actId="20577"/>
          <ac:spMkLst>
            <pc:docMk/>
            <pc:sldMk cId="514457563" sldId="292"/>
            <ac:spMk id="3" creationId="{A3648941-C5D4-8C66-3005-40716E03AB58}"/>
          </ac:spMkLst>
        </pc:spChg>
        <pc:spChg chg="add mod">
          <ac:chgData name="Mateo Lopera Cardona" userId="666b5d0666acd5eb" providerId="LiveId" clId="{089DB8B5-335D-47A5-BB5B-3C6444941A4A}" dt="2025-03-05T03:23:31.241" v="1608" actId="14100"/>
          <ac:spMkLst>
            <pc:docMk/>
            <pc:sldMk cId="514457563" sldId="292"/>
            <ac:spMk id="4" creationId="{47A2F421-1228-BA8C-A693-867A2B7BACB8}"/>
          </ac:spMkLst>
        </pc:spChg>
      </pc:sldChg>
      <pc:sldChg chg="modSp add mod">
        <pc:chgData name="Mateo Lopera Cardona" userId="666b5d0666acd5eb" providerId="LiveId" clId="{089DB8B5-335D-47A5-BB5B-3C6444941A4A}" dt="2025-03-05T03:19:04.780" v="1273" actId="313"/>
        <pc:sldMkLst>
          <pc:docMk/>
          <pc:sldMk cId="3473683635" sldId="293"/>
        </pc:sldMkLst>
        <pc:spChg chg="mod">
          <ac:chgData name="Mateo Lopera Cardona" userId="666b5d0666acd5eb" providerId="LiveId" clId="{089DB8B5-335D-47A5-BB5B-3C6444941A4A}" dt="2025-03-05T03:17:20.176" v="1240" actId="20577"/>
          <ac:spMkLst>
            <pc:docMk/>
            <pc:sldMk cId="3473683635" sldId="293"/>
            <ac:spMk id="2" creationId="{FE2E0A5E-9640-8F01-DD12-A5EC2A4C0BAB}"/>
          </ac:spMkLst>
        </pc:spChg>
        <pc:spChg chg="mod">
          <ac:chgData name="Mateo Lopera Cardona" userId="666b5d0666acd5eb" providerId="LiveId" clId="{089DB8B5-335D-47A5-BB5B-3C6444941A4A}" dt="2025-03-05T03:19:04.780" v="1273" actId="313"/>
          <ac:spMkLst>
            <pc:docMk/>
            <pc:sldMk cId="3473683635" sldId="293"/>
            <ac:spMk id="3" creationId="{33DAF31B-EB14-6E2D-ADF0-FF9E84671172}"/>
          </ac:spMkLst>
        </pc:spChg>
      </pc:sldChg>
      <pc:sldChg chg="modSp add del mod">
        <pc:chgData name="Mateo Lopera Cardona" userId="666b5d0666acd5eb" providerId="LiveId" clId="{089DB8B5-335D-47A5-BB5B-3C6444941A4A}" dt="2025-03-05T03:24:32.537" v="1635" actId="47"/>
        <pc:sldMkLst>
          <pc:docMk/>
          <pc:sldMk cId="1964970075" sldId="294"/>
        </pc:sldMkLst>
        <pc:spChg chg="mod">
          <ac:chgData name="Mateo Lopera Cardona" userId="666b5d0666acd5eb" providerId="LiveId" clId="{089DB8B5-335D-47A5-BB5B-3C6444941A4A}" dt="2025-03-05T03:24:14.987" v="1634" actId="20577"/>
          <ac:spMkLst>
            <pc:docMk/>
            <pc:sldMk cId="1964970075" sldId="294"/>
            <ac:spMk id="2" creationId="{1BD9555A-2E44-A1D2-A334-6D51B3E9ECB7}"/>
          </ac:spMkLst>
        </pc:spChg>
      </pc:sldChg>
      <pc:sldChg chg="addSp delSp modSp add mod">
        <pc:chgData name="Mateo Lopera Cardona" userId="666b5d0666acd5eb" providerId="LiveId" clId="{089DB8B5-335D-47A5-BB5B-3C6444941A4A}" dt="2025-03-05T03:31:04.415" v="1790" actId="20577"/>
        <pc:sldMkLst>
          <pc:docMk/>
          <pc:sldMk cId="2851296173" sldId="294"/>
        </pc:sldMkLst>
        <pc:spChg chg="mod">
          <ac:chgData name="Mateo Lopera Cardona" userId="666b5d0666acd5eb" providerId="LiveId" clId="{089DB8B5-335D-47A5-BB5B-3C6444941A4A}" dt="2025-03-05T03:26:50.619" v="1666" actId="20577"/>
          <ac:spMkLst>
            <pc:docMk/>
            <pc:sldMk cId="2851296173" sldId="294"/>
            <ac:spMk id="2" creationId="{F3460260-29BC-EF30-42B8-FB134F3D6BA5}"/>
          </ac:spMkLst>
        </pc:spChg>
        <pc:spChg chg="add mod">
          <ac:chgData name="Mateo Lopera Cardona" userId="666b5d0666acd5eb" providerId="LiveId" clId="{089DB8B5-335D-47A5-BB5B-3C6444941A4A}" dt="2025-03-05T03:31:04.415" v="1790" actId="20577"/>
          <ac:spMkLst>
            <pc:docMk/>
            <pc:sldMk cId="2851296173" sldId="294"/>
            <ac:spMk id="4" creationId="{06FC2B3B-6E03-C6D0-BCA0-47B87F6D388F}"/>
          </ac:spMkLst>
        </pc:spChg>
        <pc:picChg chg="add del mod">
          <ac:chgData name="Mateo Lopera Cardona" userId="666b5d0666acd5eb" providerId="LiveId" clId="{089DB8B5-335D-47A5-BB5B-3C6444941A4A}" dt="2025-03-05T03:28:24.580" v="1701" actId="478"/>
          <ac:picMkLst>
            <pc:docMk/>
            <pc:sldMk cId="2851296173" sldId="294"/>
            <ac:picMk id="3" creationId="{BEEDC908-8137-A44B-E20F-642E8AF54001}"/>
          </ac:picMkLst>
        </pc:picChg>
        <pc:picChg chg="mod">
          <ac:chgData name="Mateo Lopera Cardona" userId="666b5d0666acd5eb" providerId="LiveId" clId="{089DB8B5-335D-47A5-BB5B-3C6444941A4A}" dt="2025-03-05T03:27:35.417" v="1694" actId="1076"/>
          <ac:picMkLst>
            <pc:docMk/>
            <pc:sldMk cId="2851296173" sldId="294"/>
            <ac:picMk id="4098" creationId="{43E3C5D1-6CAD-BCBC-CEEB-EB56E94862A2}"/>
          </ac:picMkLst>
        </pc:picChg>
      </pc:sldChg>
      <pc:sldChg chg="add del">
        <pc:chgData name="Mateo Lopera Cardona" userId="666b5d0666acd5eb" providerId="LiveId" clId="{089DB8B5-335D-47A5-BB5B-3C6444941A4A}" dt="2025-03-05T03:17:25.565" v="1242"/>
        <pc:sldMkLst>
          <pc:docMk/>
          <pc:sldMk cId="3645120262" sldId="294"/>
        </pc:sldMkLst>
      </pc:sldChg>
      <pc:sldChg chg="addSp delSp modSp add mod">
        <pc:chgData name="Mateo Lopera Cardona" userId="666b5d0666acd5eb" providerId="LiveId" clId="{089DB8B5-335D-47A5-BB5B-3C6444941A4A}" dt="2025-03-05T03:31:20.810" v="1798" actId="20577"/>
        <pc:sldMkLst>
          <pc:docMk/>
          <pc:sldMk cId="2838040135" sldId="295"/>
        </pc:sldMkLst>
        <pc:spChg chg="mod">
          <ac:chgData name="Mateo Lopera Cardona" userId="666b5d0666acd5eb" providerId="LiveId" clId="{089DB8B5-335D-47A5-BB5B-3C6444941A4A}" dt="2025-03-05T03:27:03.480" v="1677" actId="20577"/>
          <ac:spMkLst>
            <pc:docMk/>
            <pc:sldMk cId="2838040135" sldId="295"/>
            <ac:spMk id="2" creationId="{63A02F2E-27FC-703C-DAB4-9762380CDB08}"/>
          </ac:spMkLst>
        </pc:spChg>
        <pc:spChg chg="add mod">
          <ac:chgData name="Mateo Lopera Cardona" userId="666b5d0666acd5eb" providerId="LiveId" clId="{089DB8B5-335D-47A5-BB5B-3C6444941A4A}" dt="2025-03-05T03:31:20.810" v="1798" actId="20577"/>
          <ac:spMkLst>
            <pc:docMk/>
            <pc:sldMk cId="2838040135" sldId="295"/>
            <ac:spMk id="5" creationId="{07E1296B-645D-D9E9-90E7-E553CC268D5C}"/>
          </ac:spMkLst>
        </pc:spChg>
        <pc:picChg chg="add del mod">
          <ac:chgData name="Mateo Lopera Cardona" userId="666b5d0666acd5eb" providerId="LiveId" clId="{089DB8B5-335D-47A5-BB5B-3C6444941A4A}" dt="2025-03-05T03:28:53.527" v="1706" actId="478"/>
          <ac:picMkLst>
            <pc:docMk/>
            <pc:sldMk cId="2838040135" sldId="295"/>
            <ac:picMk id="3" creationId="{0427D62C-010B-D778-651F-F9A3EFE2E410}"/>
          </ac:picMkLst>
        </pc:picChg>
        <pc:picChg chg="add del mod">
          <ac:chgData name="Mateo Lopera Cardona" userId="666b5d0666acd5eb" providerId="LiveId" clId="{089DB8B5-335D-47A5-BB5B-3C6444941A4A}" dt="2025-03-05T03:28:59.667" v="1708" actId="478"/>
          <ac:picMkLst>
            <pc:docMk/>
            <pc:sldMk cId="2838040135" sldId="295"/>
            <ac:picMk id="4" creationId="{D295B887-07D7-AC06-B43C-033F6F365EBF}"/>
          </ac:picMkLst>
        </pc:picChg>
        <pc:picChg chg="mod">
          <ac:chgData name="Mateo Lopera Cardona" userId="666b5d0666acd5eb" providerId="LiveId" clId="{089DB8B5-335D-47A5-BB5B-3C6444941A4A}" dt="2025-03-05T03:28:50.778" v="1705" actId="1076"/>
          <ac:picMkLst>
            <pc:docMk/>
            <pc:sldMk cId="2838040135" sldId="295"/>
            <ac:picMk id="4098" creationId="{13593216-6D7A-EE96-2BA3-63A6821CFA79}"/>
          </ac:picMkLst>
        </pc:picChg>
      </pc:sldChg>
      <pc:sldChg chg="addSp delSp modSp add mod">
        <pc:chgData name="Mateo Lopera Cardona" userId="666b5d0666acd5eb" providerId="LiveId" clId="{089DB8B5-335D-47A5-BB5B-3C6444941A4A}" dt="2025-03-05T03:31:34.269" v="1806" actId="20577"/>
        <pc:sldMkLst>
          <pc:docMk/>
          <pc:sldMk cId="2113465856" sldId="296"/>
        </pc:sldMkLst>
        <pc:spChg chg="mod">
          <ac:chgData name="Mateo Lopera Cardona" userId="666b5d0666acd5eb" providerId="LiveId" clId="{089DB8B5-335D-47A5-BB5B-3C6444941A4A}" dt="2025-03-05T03:27:10.840" v="1691" actId="20577"/>
          <ac:spMkLst>
            <pc:docMk/>
            <pc:sldMk cId="2113465856" sldId="296"/>
            <ac:spMk id="2" creationId="{B94678B3-71DB-A30B-FF5F-BD3F39CBEFBD}"/>
          </ac:spMkLst>
        </pc:spChg>
        <pc:spChg chg="add mod">
          <ac:chgData name="Mateo Lopera Cardona" userId="666b5d0666acd5eb" providerId="LiveId" clId="{089DB8B5-335D-47A5-BB5B-3C6444941A4A}" dt="2025-03-05T03:31:34.269" v="1806" actId="20577"/>
          <ac:spMkLst>
            <pc:docMk/>
            <pc:sldMk cId="2113465856" sldId="296"/>
            <ac:spMk id="4" creationId="{22EFC348-82BA-7568-A439-2AB46C0746D7}"/>
          </ac:spMkLst>
        </pc:spChg>
        <pc:picChg chg="add del mod">
          <ac:chgData name="Mateo Lopera Cardona" userId="666b5d0666acd5eb" providerId="LiveId" clId="{089DB8B5-335D-47A5-BB5B-3C6444941A4A}" dt="2025-03-05T03:29:36.911" v="1713" actId="478"/>
          <ac:picMkLst>
            <pc:docMk/>
            <pc:sldMk cId="2113465856" sldId="296"/>
            <ac:picMk id="3" creationId="{A76F4386-36FF-4BBE-CEFC-5A3D5496A487}"/>
          </ac:picMkLst>
        </pc:picChg>
        <pc:picChg chg="mod">
          <ac:chgData name="Mateo Lopera Cardona" userId="666b5d0666acd5eb" providerId="LiveId" clId="{089DB8B5-335D-47A5-BB5B-3C6444941A4A}" dt="2025-03-05T03:29:35.036" v="1712" actId="1076"/>
          <ac:picMkLst>
            <pc:docMk/>
            <pc:sldMk cId="2113465856" sldId="296"/>
            <ac:picMk id="4098" creationId="{90613472-E12E-9C48-C46F-43BAA3DD7F17}"/>
          </ac:picMkLst>
        </pc:picChg>
      </pc:sldChg>
      <pc:sldChg chg="addSp modSp add mod">
        <pc:chgData name="Mateo Lopera Cardona" userId="666b5d0666acd5eb" providerId="LiveId" clId="{089DB8B5-335D-47A5-BB5B-3C6444941A4A}" dt="2025-03-05T03:49:05.626" v="3037" actId="1036"/>
        <pc:sldMkLst>
          <pc:docMk/>
          <pc:sldMk cId="1525656144" sldId="297"/>
        </pc:sldMkLst>
        <pc:spChg chg="mod">
          <ac:chgData name="Mateo Lopera Cardona" userId="666b5d0666acd5eb" providerId="LiveId" clId="{089DB8B5-335D-47A5-BB5B-3C6444941A4A}" dt="2025-03-05T03:34:25.084" v="1839" actId="20577"/>
          <ac:spMkLst>
            <pc:docMk/>
            <pc:sldMk cId="1525656144" sldId="297"/>
            <ac:spMk id="2" creationId="{77228D1E-E57E-70B3-3202-A2A7F2C58B8C}"/>
          </ac:spMkLst>
        </pc:spChg>
        <pc:spChg chg="add mod">
          <ac:chgData name="Mateo Lopera Cardona" userId="666b5d0666acd5eb" providerId="LiveId" clId="{089DB8B5-335D-47A5-BB5B-3C6444941A4A}" dt="2025-03-05T03:49:05.626" v="3037" actId="1036"/>
          <ac:spMkLst>
            <pc:docMk/>
            <pc:sldMk cId="1525656144" sldId="297"/>
            <ac:spMk id="3" creationId="{1E5119D4-31F4-00A0-D84C-CC082BE64FA9}"/>
          </ac:spMkLst>
        </pc:spChg>
        <pc:spChg chg="mod">
          <ac:chgData name="Mateo Lopera Cardona" userId="666b5d0666acd5eb" providerId="LiveId" clId="{089DB8B5-335D-47A5-BB5B-3C6444941A4A}" dt="2025-03-05T03:49:05.626" v="3037" actId="1036"/>
          <ac:spMkLst>
            <pc:docMk/>
            <pc:sldMk cId="1525656144" sldId="297"/>
            <ac:spMk id="5" creationId="{F0FD7071-F92F-22D7-A550-E23F66ACA62E}"/>
          </ac:spMkLst>
        </pc:spChg>
      </pc:sldChg>
      <pc:sldChg chg="addSp delSp modSp add mod">
        <pc:chgData name="Mateo Lopera Cardona" userId="666b5d0666acd5eb" providerId="LiveId" clId="{089DB8B5-335D-47A5-BB5B-3C6444941A4A}" dt="2025-03-05T03:49:13.688" v="3051" actId="1036"/>
        <pc:sldMkLst>
          <pc:docMk/>
          <pc:sldMk cId="265269565" sldId="298"/>
        </pc:sldMkLst>
        <pc:spChg chg="mod">
          <ac:chgData name="Mateo Lopera Cardona" userId="666b5d0666acd5eb" providerId="LiveId" clId="{089DB8B5-335D-47A5-BB5B-3C6444941A4A}" dt="2025-03-05T03:49:13.688" v="3051" actId="1036"/>
          <ac:spMkLst>
            <pc:docMk/>
            <pc:sldMk cId="265269565" sldId="298"/>
            <ac:spMk id="3" creationId="{D1093E3A-97C9-7E1F-7C05-83B73D6098BF}"/>
          </ac:spMkLst>
        </pc:spChg>
        <pc:spChg chg="mod">
          <ac:chgData name="Mateo Lopera Cardona" userId="666b5d0666acd5eb" providerId="LiveId" clId="{089DB8B5-335D-47A5-BB5B-3C6444941A4A}" dt="2025-03-05T03:49:13.688" v="3051" actId="1036"/>
          <ac:spMkLst>
            <pc:docMk/>
            <pc:sldMk cId="265269565" sldId="298"/>
            <ac:spMk id="5" creationId="{A340DC6E-3D0A-5555-F2DE-94BD2EEFB9DB}"/>
          </ac:spMkLst>
        </pc:spChg>
        <pc:spChg chg="add del">
          <ac:chgData name="Mateo Lopera Cardona" userId="666b5d0666acd5eb" providerId="LiveId" clId="{089DB8B5-335D-47A5-BB5B-3C6444941A4A}" dt="2025-03-05T03:41:42.792" v="2407" actId="22"/>
          <ac:spMkLst>
            <pc:docMk/>
            <pc:sldMk cId="265269565" sldId="298"/>
            <ac:spMk id="6" creationId="{88491BA2-8075-06E8-89F5-3BDF9FAA2C6C}"/>
          </ac:spMkLst>
        </pc:spChg>
      </pc:sldChg>
      <pc:sldChg chg="addSp delSp modSp add mod">
        <pc:chgData name="Mateo Lopera Cardona" userId="666b5d0666acd5eb" providerId="LiveId" clId="{089DB8B5-335D-47A5-BB5B-3C6444941A4A}" dt="2025-03-05T03:49:22.509" v="3066" actId="1036"/>
        <pc:sldMkLst>
          <pc:docMk/>
          <pc:sldMk cId="2186460106" sldId="299"/>
        </pc:sldMkLst>
        <pc:spChg chg="mod">
          <ac:chgData name="Mateo Lopera Cardona" userId="666b5d0666acd5eb" providerId="LiveId" clId="{089DB8B5-335D-47A5-BB5B-3C6444941A4A}" dt="2025-03-05T03:49:22.509" v="3066" actId="1036"/>
          <ac:spMkLst>
            <pc:docMk/>
            <pc:sldMk cId="2186460106" sldId="299"/>
            <ac:spMk id="3" creationId="{A41BB404-63BB-8A18-674B-DAC64CEA354B}"/>
          </ac:spMkLst>
        </pc:spChg>
        <pc:spChg chg="mod">
          <ac:chgData name="Mateo Lopera Cardona" userId="666b5d0666acd5eb" providerId="LiveId" clId="{089DB8B5-335D-47A5-BB5B-3C6444941A4A}" dt="2025-03-05T03:49:22.509" v="3066" actId="1036"/>
          <ac:spMkLst>
            <pc:docMk/>
            <pc:sldMk cId="2186460106" sldId="299"/>
            <ac:spMk id="5" creationId="{8D9A8635-1940-32EA-8EB7-E98C63D232D1}"/>
          </ac:spMkLst>
        </pc:spChg>
        <pc:spChg chg="add del">
          <ac:chgData name="Mateo Lopera Cardona" userId="666b5d0666acd5eb" providerId="LiveId" clId="{089DB8B5-335D-47A5-BB5B-3C6444941A4A}" dt="2025-03-05T03:46:58.085" v="2861" actId="22"/>
          <ac:spMkLst>
            <pc:docMk/>
            <pc:sldMk cId="2186460106" sldId="299"/>
            <ac:spMk id="6" creationId="{E1A4DB81-67B3-0D3F-8119-3B983258C78E}"/>
          </ac:spMkLst>
        </pc:spChg>
      </pc:sldChg>
      <pc:sldChg chg="modSp add mod">
        <pc:chgData name="Mateo Lopera Cardona" userId="666b5d0666acd5eb" providerId="LiveId" clId="{089DB8B5-335D-47A5-BB5B-3C6444941A4A}" dt="2025-03-05T03:49:30.475" v="3081" actId="1036"/>
        <pc:sldMkLst>
          <pc:docMk/>
          <pc:sldMk cId="1311983120" sldId="300"/>
        </pc:sldMkLst>
        <pc:spChg chg="mod">
          <ac:chgData name="Mateo Lopera Cardona" userId="666b5d0666acd5eb" providerId="LiveId" clId="{089DB8B5-335D-47A5-BB5B-3C6444941A4A}" dt="2025-03-05T03:49:30.475" v="3081" actId="1036"/>
          <ac:spMkLst>
            <pc:docMk/>
            <pc:sldMk cId="1311983120" sldId="300"/>
            <ac:spMk id="3" creationId="{7B6BE27F-AA97-BBC3-A1A7-4CBE397FC464}"/>
          </ac:spMkLst>
        </pc:spChg>
        <pc:spChg chg="mod">
          <ac:chgData name="Mateo Lopera Cardona" userId="666b5d0666acd5eb" providerId="LiveId" clId="{089DB8B5-335D-47A5-BB5B-3C6444941A4A}" dt="2025-03-05T03:49:30.475" v="3081" actId="1036"/>
          <ac:spMkLst>
            <pc:docMk/>
            <pc:sldMk cId="1311983120" sldId="300"/>
            <ac:spMk id="5" creationId="{C9F1FC08-0BEC-87C3-76B4-805B3D490660}"/>
          </ac:spMkLst>
        </pc:spChg>
      </pc:sldChg>
      <pc:sldChg chg="addSp delSp modSp add mod">
        <pc:chgData name="Mateo Lopera Cardona" userId="666b5d0666acd5eb" providerId="LiveId" clId="{089DB8B5-335D-47A5-BB5B-3C6444941A4A}" dt="2025-03-05T04:11:11.177" v="3152" actId="1076"/>
        <pc:sldMkLst>
          <pc:docMk/>
          <pc:sldMk cId="4109638691" sldId="301"/>
        </pc:sldMkLst>
        <pc:spChg chg="mod">
          <ac:chgData name="Mateo Lopera Cardona" userId="666b5d0666acd5eb" providerId="LiveId" clId="{089DB8B5-335D-47A5-BB5B-3C6444941A4A}" dt="2025-03-05T03:51:18.366" v="3143" actId="20577"/>
          <ac:spMkLst>
            <pc:docMk/>
            <pc:sldMk cId="4109638691" sldId="301"/>
            <ac:spMk id="2" creationId="{30829619-0C69-24DA-C95E-509DD330A52D}"/>
          </ac:spMkLst>
        </pc:spChg>
        <pc:spChg chg="del">
          <ac:chgData name="Mateo Lopera Cardona" userId="666b5d0666acd5eb" providerId="LiveId" clId="{089DB8B5-335D-47A5-BB5B-3C6444941A4A}" dt="2025-03-05T03:51:26.134" v="3145" actId="478"/>
          <ac:spMkLst>
            <pc:docMk/>
            <pc:sldMk cId="4109638691" sldId="301"/>
            <ac:spMk id="4" creationId="{4B28665B-A9E3-4AE5-4866-AE35F083A78C}"/>
          </ac:spMkLst>
        </pc:spChg>
        <pc:spChg chg="add del">
          <ac:chgData name="Mateo Lopera Cardona" userId="666b5d0666acd5eb" providerId="LiveId" clId="{089DB8B5-335D-47A5-BB5B-3C6444941A4A}" dt="2025-03-05T04:10:12.054" v="3147" actId="22"/>
          <ac:spMkLst>
            <pc:docMk/>
            <pc:sldMk cId="4109638691" sldId="301"/>
            <ac:spMk id="5" creationId="{93D38734-7220-464C-B8AE-D4DC14BED634}"/>
          </ac:spMkLst>
        </pc:spChg>
        <pc:spChg chg="add mod">
          <ac:chgData name="Mateo Lopera Cardona" userId="666b5d0666acd5eb" providerId="LiveId" clId="{089DB8B5-335D-47A5-BB5B-3C6444941A4A}" dt="2025-03-05T04:11:11.177" v="3152" actId="1076"/>
          <ac:spMkLst>
            <pc:docMk/>
            <pc:sldMk cId="4109638691" sldId="301"/>
            <ac:spMk id="7" creationId="{EB99F8D5-A4E1-5A67-82DA-65A0B0DEF997}"/>
          </ac:spMkLst>
        </pc:spChg>
        <pc:picChg chg="del">
          <ac:chgData name="Mateo Lopera Cardona" userId="666b5d0666acd5eb" providerId="LiveId" clId="{089DB8B5-335D-47A5-BB5B-3C6444941A4A}" dt="2025-03-05T03:51:22.674" v="3144" actId="478"/>
          <ac:picMkLst>
            <pc:docMk/>
            <pc:sldMk cId="4109638691" sldId="301"/>
            <ac:picMk id="4098" creationId="{497BCFCC-D61B-EF84-39C2-1DE1C1F25D15}"/>
          </ac:picMkLst>
        </pc:picChg>
      </pc:sldChg>
    </pc:docChg>
  </pc:docChgLst>
  <pc:docChgLst>
    <pc:chgData name="Mateo Lopera Cardona" userId="666b5d0666acd5eb" providerId="LiveId" clId="{662FE975-D15C-471E-B870-AF4199E23690}"/>
    <pc:docChg chg="undo custSel addSld delSld modSld sldOrd">
      <pc:chgData name="Mateo Lopera Cardona" userId="666b5d0666acd5eb" providerId="LiveId" clId="{662FE975-D15C-471E-B870-AF4199E23690}" dt="2025-03-05T02:08:43.326" v="3927" actId="680"/>
      <pc:docMkLst>
        <pc:docMk/>
      </pc:docMkLst>
      <pc:sldChg chg="modSp mod">
        <pc:chgData name="Mateo Lopera Cardona" userId="666b5d0666acd5eb" providerId="LiveId" clId="{662FE975-D15C-471E-B870-AF4199E23690}" dt="2025-02-25T23:47:39.390" v="79" actId="20577"/>
        <pc:sldMkLst>
          <pc:docMk/>
          <pc:sldMk cId="3098841103" sldId="256"/>
        </pc:sldMkLst>
        <pc:spChg chg="mod">
          <ac:chgData name="Mateo Lopera Cardona" userId="666b5d0666acd5eb" providerId="LiveId" clId="{662FE975-D15C-471E-B870-AF4199E23690}" dt="2025-02-25T23:47:17.489" v="35" actId="14100"/>
          <ac:spMkLst>
            <pc:docMk/>
            <pc:sldMk cId="3098841103" sldId="256"/>
            <ac:spMk id="4" creationId="{2D4E8B3D-877F-3EAC-73EF-5CDF6B447EA2}"/>
          </ac:spMkLst>
        </pc:spChg>
        <pc:spChg chg="mod">
          <ac:chgData name="Mateo Lopera Cardona" userId="666b5d0666acd5eb" providerId="LiveId" clId="{662FE975-D15C-471E-B870-AF4199E23690}" dt="2025-02-25T23:47:39.390" v="79" actId="20577"/>
          <ac:spMkLst>
            <pc:docMk/>
            <pc:sldMk cId="3098841103" sldId="256"/>
            <ac:spMk id="5" creationId="{586B427A-1C9B-D47A-316E-7182A274AA6C}"/>
          </ac:spMkLst>
        </pc:spChg>
      </pc:sldChg>
      <pc:sldChg chg="addSp modSp mod">
        <pc:chgData name="Mateo Lopera Cardona" userId="666b5d0666acd5eb" providerId="LiveId" clId="{662FE975-D15C-471E-B870-AF4199E23690}" dt="2025-02-26T00:06:47.550" v="214" actId="1076"/>
        <pc:sldMkLst>
          <pc:docMk/>
          <pc:sldMk cId="1465888493" sldId="257"/>
        </pc:sldMkLst>
      </pc:sldChg>
      <pc:sldChg chg="addSp delSp modSp mod">
        <pc:chgData name="Mateo Lopera Cardona" userId="666b5d0666acd5eb" providerId="LiveId" clId="{662FE975-D15C-471E-B870-AF4199E23690}" dt="2025-02-28T20:04:55.712" v="3855" actId="2085"/>
        <pc:sldMkLst>
          <pc:docMk/>
          <pc:sldMk cId="1876479514" sldId="260"/>
        </pc:sldMkLst>
      </pc:sldChg>
      <pc:sldChg chg="addSp delSp modSp add mod">
        <pc:chgData name="Mateo Lopera Cardona" userId="666b5d0666acd5eb" providerId="LiveId" clId="{662FE975-D15C-471E-B870-AF4199E23690}" dt="2025-02-28T03:05:51.739" v="3096" actId="14100"/>
        <pc:sldMkLst>
          <pc:docMk/>
          <pc:sldMk cId="1480593417" sldId="261"/>
        </pc:sldMkLst>
      </pc:sldChg>
      <pc:sldChg chg="addSp delSp modSp add del mod ord setBg">
        <pc:chgData name="Mateo Lopera Cardona" userId="666b5d0666acd5eb" providerId="LiveId" clId="{662FE975-D15C-471E-B870-AF4199E23690}" dt="2025-02-26T00:12:38.154" v="333" actId="47"/>
        <pc:sldMkLst>
          <pc:docMk/>
          <pc:sldMk cId="1522108906" sldId="261"/>
        </pc:sldMkLst>
      </pc:sldChg>
      <pc:sldChg chg="add del">
        <pc:chgData name="Mateo Lopera Cardona" userId="666b5d0666acd5eb" providerId="LiveId" clId="{662FE975-D15C-471E-B870-AF4199E23690}" dt="2025-02-26T00:13:16.189" v="386"/>
        <pc:sldMkLst>
          <pc:docMk/>
          <pc:sldMk cId="2919587975" sldId="262"/>
        </pc:sldMkLst>
      </pc:sldChg>
      <pc:sldChg chg="addSp delSp modSp add mod">
        <pc:chgData name="Mateo Lopera Cardona" userId="666b5d0666acd5eb" providerId="LiveId" clId="{662FE975-D15C-471E-B870-AF4199E23690}" dt="2025-02-26T00:22:49.431" v="583" actId="14100"/>
        <pc:sldMkLst>
          <pc:docMk/>
          <pc:sldMk cId="4026830830" sldId="262"/>
        </pc:sldMkLst>
      </pc:sldChg>
      <pc:sldChg chg="addSp delSp modSp add mod">
        <pc:chgData name="Mateo Lopera Cardona" userId="666b5d0666acd5eb" providerId="LiveId" clId="{662FE975-D15C-471E-B870-AF4199E23690}" dt="2025-02-26T00:33:58.108" v="690" actId="1076"/>
        <pc:sldMkLst>
          <pc:docMk/>
          <pc:sldMk cId="3310117126" sldId="263"/>
        </pc:sldMkLst>
      </pc:sldChg>
      <pc:sldChg chg="addSp delSp modSp add mod">
        <pc:chgData name="Mateo Lopera Cardona" userId="666b5d0666acd5eb" providerId="LiveId" clId="{662FE975-D15C-471E-B870-AF4199E23690}" dt="2025-02-26T00:37:55.606" v="899" actId="1076"/>
        <pc:sldMkLst>
          <pc:docMk/>
          <pc:sldMk cId="4115023006" sldId="264"/>
        </pc:sldMkLst>
      </pc:sldChg>
      <pc:sldChg chg="addSp delSp modSp add mod">
        <pc:chgData name="Mateo Lopera Cardona" userId="666b5d0666acd5eb" providerId="LiveId" clId="{662FE975-D15C-471E-B870-AF4199E23690}" dt="2025-02-28T03:17:26.142" v="3252" actId="20577"/>
        <pc:sldMkLst>
          <pc:docMk/>
          <pc:sldMk cId="2881193025" sldId="265"/>
        </pc:sldMkLst>
      </pc:sldChg>
      <pc:sldChg chg="addSp delSp modSp add mod">
        <pc:chgData name="Mateo Lopera Cardona" userId="666b5d0666acd5eb" providerId="LiveId" clId="{662FE975-D15C-471E-B870-AF4199E23690}" dt="2025-02-27T02:02:30.456" v="1363" actId="20577"/>
        <pc:sldMkLst>
          <pc:docMk/>
          <pc:sldMk cId="1597403556" sldId="266"/>
        </pc:sldMkLst>
      </pc:sldChg>
      <pc:sldChg chg="new del">
        <pc:chgData name="Mateo Lopera Cardona" userId="666b5d0666acd5eb" providerId="LiveId" clId="{662FE975-D15C-471E-B870-AF4199E23690}" dt="2025-02-27T01:55:32.530" v="1060" actId="47"/>
        <pc:sldMkLst>
          <pc:docMk/>
          <pc:sldMk cId="2185491225" sldId="266"/>
        </pc:sldMkLst>
      </pc:sldChg>
      <pc:sldChg chg="modSp add mod">
        <pc:chgData name="Mateo Lopera Cardona" userId="666b5d0666acd5eb" providerId="LiveId" clId="{662FE975-D15C-471E-B870-AF4199E23690}" dt="2025-02-28T03:18:32.648" v="3261" actId="20577"/>
        <pc:sldMkLst>
          <pc:docMk/>
          <pc:sldMk cId="3513595121" sldId="267"/>
        </pc:sldMkLst>
      </pc:sldChg>
      <pc:sldChg chg="addSp delSp modSp add mod">
        <pc:chgData name="Mateo Lopera Cardona" userId="666b5d0666acd5eb" providerId="LiveId" clId="{662FE975-D15C-471E-B870-AF4199E23690}" dt="2025-02-27T02:21:12.553" v="1501" actId="20577"/>
        <pc:sldMkLst>
          <pc:docMk/>
          <pc:sldMk cId="3568631964" sldId="268"/>
        </pc:sldMkLst>
      </pc:sldChg>
      <pc:sldChg chg="addSp delSp modSp add mod">
        <pc:chgData name="Mateo Lopera Cardona" userId="666b5d0666acd5eb" providerId="LiveId" clId="{662FE975-D15C-471E-B870-AF4199E23690}" dt="2025-02-27T02:26:03.921" v="1641" actId="1582"/>
        <pc:sldMkLst>
          <pc:docMk/>
          <pc:sldMk cId="1623683877" sldId="269"/>
        </pc:sldMkLst>
      </pc:sldChg>
      <pc:sldChg chg="delSp modSp add mod">
        <pc:chgData name="Mateo Lopera Cardona" userId="666b5d0666acd5eb" providerId="LiveId" clId="{662FE975-D15C-471E-B870-AF4199E23690}" dt="2025-02-27T02:33:31.113" v="1840" actId="20577"/>
        <pc:sldMkLst>
          <pc:docMk/>
          <pc:sldMk cId="1831593530" sldId="270"/>
        </pc:sldMkLst>
      </pc:sldChg>
      <pc:sldChg chg="addSp delSp modSp add mod">
        <pc:chgData name="Mateo Lopera Cardona" userId="666b5d0666acd5eb" providerId="LiveId" clId="{662FE975-D15C-471E-B870-AF4199E23690}" dt="2025-02-27T02:30:53.177" v="1825" actId="1582"/>
        <pc:sldMkLst>
          <pc:docMk/>
          <pc:sldMk cId="1500305482" sldId="271"/>
        </pc:sldMkLst>
      </pc:sldChg>
      <pc:sldChg chg="add del">
        <pc:chgData name="Mateo Lopera Cardona" userId="666b5d0666acd5eb" providerId="LiveId" clId="{662FE975-D15C-471E-B870-AF4199E23690}" dt="2025-02-27T02:27:10.435" v="1663" actId="47"/>
        <pc:sldMkLst>
          <pc:docMk/>
          <pc:sldMk cId="74543329" sldId="272"/>
        </pc:sldMkLst>
      </pc:sldChg>
      <pc:sldChg chg="addSp delSp modSp add mod">
        <pc:chgData name="Mateo Lopera Cardona" userId="666b5d0666acd5eb" providerId="LiveId" clId="{662FE975-D15C-471E-B870-AF4199E23690}" dt="2025-02-28T03:20:16.871" v="3265" actId="20577"/>
        <pc:sldMkLst>
          <pc:docMk/>
          <pc:sldMk cId="3353239388" sldId="272"/>
        </pc:sldMkLst>
      </pc:sldChg>
      <pc:sldChg chg="addSp delSp modSp add mod">
        <pc:chgData name="Mateo Lopera Cardona" userId="666b5d0666acd5eb" providerId="LiveId" clId="{662FE975-D15C-471E-B870-AF4199E23690}" dt="2025-02-27T02:43:10.357" v="2069" actId="20577"/>
        <pc:sldMkLst>
          <pc:docMk/>
          <pc:sldMk cId="3706271298" sldId="273"/>
        </pc:sldMkLst>
      </pc:sldChg>
      <pc:sldChg chg="addSp delSp modSp add mod">
        <pc:chgData name="Mateo Lopera Cardona" userId="666b5d0666acd5eb" providerId="LiveId" clId="{662FE975-D15C-471E-B870-AF4199E23690}" dt="2025-02-27T03:30:40.401" v="2466" actId="1076"/>
        <pc:sldMkLst>
          <pc:docMk/>
          <pc:sldMk cId="989877290" sldId="274"/>
        </pc:sldMkLst>
      </pc:sldChg>
      <pc:sldChg chg="modSp add mod">
        <pc:chgData name="Mateo Lopera Cardona" userId="666b5d0666acd5eb" providerId="LiveId" clId="{662FE975-D15C-471E-B870-AF4199E23690}" dt="2025-02-27T03:31:57.839" v="2475" actId="20577"/>
        <pc:sldMkLst>
          <pc:docMk/>
          <pc:sldMk cId="1023270612" sldId="275"/>
        </pc:sldMkLst>
      </pc:sldChg>
      <pc:sldChg chg="addSp delSp modSp add mod">
        <pc:chgData name="Mateo Lopera Cardona" userId="666b5d0666acd5eb" providerId="LiveId" clId="{662FE975-D15C-471E-B870-AF4199E23690}" dt="2025-02-27T03:39:52.331" v="2681" actId="1076"/>
        <pc:sldMkLst>
          <pc:docMk/>
          <pc:sldMk cId="931507905" sldId="276"/>
        </pc:sldMkLst>
      </pc:sldChg>
      <pc:sldChg chg="new del">
        <pc:chgData name="Mateo Lopera Cardona" userId="666b5d0666acd5eb" providerId="LiveId" clId="{662FE975-D15C-471E-B870-AF4199E23690}" dt="2025-02-27T03:40:13.510" v="2683" actId="47"/>
        <pc:sldMkLst>
          <pc:docMk/>
          <pc:sldMk cId="1465790939" sldId="277"/>
        </pc:sldMkLst>
      </pc:sldChg>
      <pc:sldChg chg="addSp delSp modSp add mod">
        <pc:chgData name="Mateo Lopera Cardona" userId="666b5d0666acd5eb" providerId="LiveId" clId="{662FE975-D15C-471E-B870-AF4199E23690}" dt="2025-02-28T04:40:07.888" v="3804" actId="20577"/>
        <pc:sldMkLst>
          <pc:docMk/>
          <pc:sldMk cId="1500979341" sldId="277"/>
        </pc:sldMkLst>
      </pc:sldChg>
      <pc:sldChg chg="modSp add mod">
        <pc:chgData name="Mateo Lopera Cardona" userId="666b5d0666acd5eb" providerId="LiveId" clId="{662FE975-D15C-471E-B870-AF4199E23690}" dt="2025-02-27T12:41:51.407" v="3094" actId="1076"/>
        <pc:sldMkLst>
          <pc:docMk/>
          <pc:sldMk cId="2096369202" sldId="278"/>
        </pc:sldMkLst>
        <pc:spChg chg="mod">
          <ac:chgData name="Mateo Lopera Cardona" userId="666b5d0666acd5eb" providerId="LiveId" clId="{662FE975-D15C-471E-B870-AF4199E23690}" dt="2025-02-27T12:41:45.209" v="3093" actId="1076"/>
          <ac:spMkLst>
            <pc:docMk/>
            <pc:sldMk cId="2096369202" sldId="278"/>
            <ac:spMk id="2" creationId="{7DF26EA1-4C9A-692B-3F0A-CC6CC817006F}"/>
          </ac:spMkLst>
        </pc:spChg>
        <pc:spChg chg="mod">
          <ac:chgData name="Mateo Lopera Cardona" userId="666b5d0666acd5eb" providerId="LiveId" clId="{662FE975-D15C-471E-B870-AF4199E23690}" dt="2025-02-27T12:41:51.407" v="3094" actId="1076"/>
          <ac:spMkLst>
            <pc:docMk/>
            <pc:sldMk cId="2096369202" sldId="278"/>
            <ac:spMk id="4" creationId="{CDD9608B-75A0-6C01-9904-A78A1413BB26}"/>
          </ac:spMkLst>
        </pc:spChg>
      </pc:sldChg>
      <pc:sldChg chg="modSp add mod ord">
        <pc:chgData name="Mateo Lopera Cardona" userId="666b5d0666acd5eb" providerId="LiveId" clId="{662FE975-D15C-471E-B870-AF4199E23690}" dt="2025-02-28T04:39:36.423" v="3782" actId="20577"/>
        <pc:sldMkLst>
          <pc:docMk/>
          <pc:sldMk cId="2059555536" sldId="279"/>
        </pc:sldMkLst>
      </pc:sldChg>
      <pc:sldChg chg="modSp add mod">
        <pc:chgData name="Mateo Lopera Cardona" userId="666b5d0666acd5eb" providerId="LiveId" clId="{662FE975-D15C-471E-B870-AF4199E23690}" dt="2025-02-28T04:31:26.698" v="3480" actId="20577"/>
        <pc:sldMkLst>
          <pc:docMk/>
          <pc:sldMk cId="1306409934" sldId="280"/>
        </pc:sldMkLst>
      </pc:sldChg>
      <pc:sldChg chg="addSp modSp add mod">
        <pc:chgData name="Mateo Lopera Cardona" userId="666b5d0666acd5eb" providerId="LiveId" clId="{662FE975-D15C-471E-B870-AF4199E23690}" dt="2025-02-28T04:36:19.636" v="3673" actId="1076"/>
        <pc:sldMkLst>
          <pc:docMk/>
          <pc:sldMk cId="1583047882" sldId="281"/>
        </pc:sldMkLst>
      </pc:sldChg>
      <pc:sldChg chg="delSp modSp add mod">
        <pc:chgData name="Mateo Lopera Cardona" userId="666b5d0666acd5eb" providerId="LiveId" clId="{662FE975-D15C-471E-B870-AF4199E23690}" dt="2025-02-28T04:38:08.060" v="3767" actId="207"/>
        <pc:sldMkLst>
          <pc:docMk/>
          <pc:sldMk cId="2974677494" sldId="282"/>
        </pc:sldMkLst>
        <pc:spChg chg="mod">
          <ac:chgData name="Mateo Lopera Cardona" userId="666b5d0666acd5eb" providerId="LiveId" clId="{662FE975-D15C-471E-B870-AF4199E23690}" dt="2025-02-28T04:37:10.867" v="3689" actId="1076"/>
          <ac:spMkLst>
            <pc:docMk/>
            <pc:sldMk cId="2974677494" sldId="282"/>
            <ac:spMk id="2" creationId="{50B004AA-3180-DFA7-18B8-E35570BFD083}"/>
          </ac:spMkLst>
        </pc:spChg>
        <pc:spChg chg="mod">
          <ac:chgData name="Mateo Lopera Cardona" userId="666b5d0666acd5eb" providerId="LiveId" clId="{662FE975-D15C-471E-B870-AF4199E23690}" dt="2025-02-28T04:38:08.060" v="3767" actId="207"/>
          <ac:spMkLst>
            <pc:docMk/>
            <pc:sldMk cId="2974677494" sldId="282"/>
            <ac:spMk id="3" creationId="{D68B3BDC-DC9B-44F2-8CAD-52BC0D00F752}"/>
          </ac:spMkLst>
        </pc:spChg>
      </pc:sldChg>
      <pc:sldChg chg="addSp delSp modSp add mod">
        <pc:chgData name="Mateo Lopera Cardona" userId="666b5d0666acd5eb" providerId="LiveId" clId="{662FE975-D15C-471E-B870-AF4199E23690}" dt="2025-02-28T04:47:17.858" v="3830"/>
        <pc:sldMkLst>
          <pc:docMk/>
          <pc:sldMk cId="2618533231" sldId="283"/>
        </pc:sldMkLst>
      </pc:sldChg>
      <pc:sldChg chg="new del">
        <pc:chgData name="Mateo Lopera Cardona" userId="666b5d0666acd5eb" providerId="LiveId" clId="{662FE975-D15C-471E-B870-AF4199E23690}" dt="2025-02-28T04:46:15.715" v="3806" actId="47"/>
        <pc:sldMkLst>
          <pc:docMk/>
          <pc:sldMk cId="3641930222" sldId="283"/>
        </pc:sldMkLst>
      </pc:sldChg>
      <pc:sldChg chg="addSp delSp modSp add mod">
        <pc:chgData name="Mateo Lopera Cardona" userId="666b5d0666acd5eb" providerId="LiveId" clId="{662FE975-D15C-471E-B870-AF4199E23690}" dt="2025-02-28T04:49:12.226" v="3854" actId="1076"/>
        <pc:sldMkLst>
          <pc:docMk/>
          <pc:sldMk cId="1293605066" sldId="284"/>
        </pc:sldMkLst>
      </pc:sldChg>
      <pc:sldChg chg="addSp delSp modSp add mod">
        <pc:chgData name="Mateo Lopera Cardona" userId="666b5d0666acd5eb" providerId="LiveId" clId="{662FE975-D15C-471E-B870-AF4199E23690}" dt="2025-03-01T15:34:17.369" v="3871"/>
        <pc:sldMkLst>
          <pc:docMk/>
          <pc:sldMk cId="2851296173" sldId="285"/>
        </pc:sldMkLst>
      </pc:sldChg>
      <pc:sldChg chg="modSp new del mod">
        <pc:chgData name="Mateo Lopera Cardona" userId="666b5d0666acd5eb" providerId="LiveId" clId="{662FE975-D15C-471E-B870-AF4199E23690}" dt="2025-03-05T02:08:43.326" v="3927" actId="680"/>
        <pc:sldMkLst>
          <pc:docMk/>
          <pc:sldMk cId="2712732833" sldId="286"/>
        </pc:sldMkLst>
        <pc:spChg chg="mod">
          <ac:chgData name="Mateo Lopera Cardona" userId="666b5d0666acd5eb" providerId="LiveId" clId="{662FE975-D15C-471E-B870-AF4199E23690}" dt="2025-03-05T02:08:42.949" v="3926" actId="5793"/>
          <ac:spMkLst>
            <pc:docMk/>
            <pc:sldMk cId="2712732833" sldId="286"/>
            <ac:spMk id="3" creationId="{A8148F7C-9894-5492-9569-649D6D0B18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64C45-124D-4D95-82C0-9D4888E41BF5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5F6CB-03E5-4D1C-A1A4-198548E9DD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596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E1014-B5CF-4C9B-78CD-DF4D65C82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BB4F51-FD2D-268A-6384-0AE51BA0F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A6DB6F-59DB-E7F6-BF5A-BBF9B12A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4BE215-43A0-7E64-7055-E207B2AD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85231C-BFE4-C779-B117-CCC72171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396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A9CEA-E01C-1DAE-1EA9-4DD68031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E2A0F3-A193-1628-409E-E11A53A11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EF8AF4-1EA4-4290-8C6F-3ED7E8A1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6289E-068F-B843-EDB2-F7A2BF9E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38520-5393-54D0-D382-1E3999FE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887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D0B97D-ED3C-CA2C-8FB7-9DF15422E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24C044-23EE-05BF-6EB7-D2A145A8B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B60E3E-BD05-6F03-5AF7-263DB6E2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6456FF-9853-B241-B600-E5AD4B07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A9090A-3605-20D2-73DF-E9ACF52E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11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56E0C-4733-66C9-2FEE-55E0AA40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2DCE76-BA58-A56D-5DB5-43295CEE8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51CE73-640E-41BD-335A-97536C88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EB5DD-1041-7720-9226-0F9C7980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2CF6F0-1E3F-4B3A-5217-DF940F5D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799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73BD-B304-C34A-A6D5-A76A1FFD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6A5A13-3DE3-729C-6512-039D83BB7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EF6234-58AB-B832-94FE-02CB06F2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A7A7B-C7E2-6E01-1348-38DA79A3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CE5B48-850A-CC07-E89B-29F9C953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628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9888F-4738-78C4-63ED-03F92858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C758FE-D48F-EF46-C595-0BD04896D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25726B-C8C7-EAD7-1CFA-F6F661B87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877186-E853-48D1-95E3-D132BDE5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43B00F-CDD9-7CC3-58F3-9FAA4E29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4B3B62-C1D4-36F4-6267-C79C21F6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315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1063A-0A22-6071-C101-9A236681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86AFD3-D4D7-EE75-6555-8F5B3B5E2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B8BA8D-B489-90C8-9FA5-30711411D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10815E-61F2-3C15-A2B7-B71F54375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CEB0B3-59B5-62F0-21D9-132DF165F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9A0C8B-BE99-0CD9-38B8-C2EBBEA5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7EBD22-DB36-DB15-4225-EE631A17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5D164C-4AB9-13F7-E465-928D6B50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775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B2358-9796-EDE5-7758-679F4BAE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6DD723-FFA3-4E4B-8F7C-F364DE3E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850782-FF32-BFD0-F743-A59D120B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991EBB-7A5C-F149-5626-1BB9D3F4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344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8A4F21-AD23-9342-EC3D-1507C656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892109-10A0-DC55-A12B-3ABE89C7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FD1691-4912-33B2-12CD-6E7CF2CC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616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8D198-93AB-AF8C-0474-A6B964675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3E1C1-1E6A-3DBF-0B3E-538CB66C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4FD736-68A5-DDAF-24BB-6A7DB525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38A90A-58FA-51DD-0DEE-62FAE628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CD4E3E-0C14-1340-2336-8A319337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B01C20-78D5-8461-1E6C-7A81C3DA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18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52A2B-688F-0AC7-7956-F3676856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A94929-4E43-1097-476D-39D4357D3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86E8FB-8B57-EDF3-DA2E-34752930F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DC5A9F-C945-66A0-180A-F04C4F84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6CAB48-EEAD-B9E1-2D5D-54AE68E0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A56A10-CCAE-26D7-F17E-080878B7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766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D4DCA4-A30C-4F76-4B65-9ED663611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40891B-4AC6-D1EC-3A98-B432EBC10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605D3F-869D-CBA3-8BDD-E3CBE0069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74E281-D4A3-454A-BC44-9E620AD75DC4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6CF22C-3E1D-B956-A304-939BAED71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F05FF5-2EEE-502A-A661-1D77428C3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212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D4E8B3D-877F-3EAC-73EF-5CDF6B447EA2}"/>
              </a:ext>
            </a:extLst>
          </p:cNvPr>
          <p:cNvSpPr txBox="1"/>
          <p:nvPr/>
        </p:nvSpPr>
        <p:spPr>
          <a:xfrm>
            <a:off x="757382" y="5135418"/>
            <a:ext cx="8518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noProof="0" dirty="0">
                <a:solidFill>
                  <a:srgbClr val="074A5C"/>
                </a:solidFill>
              </a:rPr>
              <a:t>INTRODUCCIÓN A BASES DE DATOS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6B427A-1C9B-D47A-316E-7182A274AA6C}"/>
              </a:ext>
            </a:extLst>
          </p:cNvPr>
          <p:cNvSpPr txBox="1"/>
          <p:nvPr/>
        </p:nvSpPr>
        <p:spPr>
          <a:xfrm>
            <a:off x="757382" y="5731163"/>
            <a:ext cx="66871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500" noProof="0" dirty="0">
                <a:solidFill>
                  <a:srgbClr val="074A5C"/>
                </a:solidFill>
                <a:latin typeface="Helvetica" pitchFamily="2" charset="0"/>
              </a:rPr>
              <a:t>Diplomado: Analítica de datos – Módulo 1</a:t>
            </a:r>
          </a:p>
        </p:txBody>
      </p:sp>
    </p:spTree>
    <p:extLst>
      <p:ext uri="{BB962C8B-B14F-4D97-AF65-F5344CB8AC3E}">
        <p14:creationId xmlns:p14="http://schemas.microsoft.com/office/powerpoint/2010/main" val="309884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9D2AC-97CA-ADAD-9B64-A85EFA1B6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E676A66-57E3-0007-FCF8-995FB2DD0205}"/>
              </a:ext>
            </a:extLst>
          </p:cNvPr>
          <p:cNvSpPr txBox="1"/>
          <p:nvPr/>
        </p:nvSpPr>
        <p:spPr>
          <a:xfrm>
            <a:off x="3417102" y="191593"/>
            <a:ext cx="5357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SOLUCIÓN EJEMPLO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0C6EB6-79EF-3CF3-D775-6F414AFD999B}"/>
              </a:ext>
            </a:extLst>
          </p:cNvPr>
          <p:cNvSpPr txBox="1"/>
          <p:nvPr/>
        </p:nvSpPr>
        <p:spPr>
          <a:xfrm>
            <a:off x="584200" y="1280160"/>
            <a:ext cx="1102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</a:p>
          <a:p>
            <a:r>
              <a:rPr lang="es-CO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Setlist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</a:p>
          <a:p>
            <a:r>
              <a:rPr lang="fr-FR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Concierto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fr-FR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conciertoId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fr-FR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conciertoId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Artista </a:t>
            </a:r>
            <a:r>
              <a:rPr lang="es-CO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a </a:t>
            </a:r>
            <a:r>
              <a:rPr lang="es-CO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artistaPrincipalId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artistaId</a:t>
            </a:r>
            <a:endParaRPr lang="es-CO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Lugar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l </a:t>
            </a:r>
            <a:r>
              <a:rPr lang="pt-B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pt-BR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lugarId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pt-BR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lugarId</a:t>
            </a:r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Cancion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ca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ca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cancionId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cancionId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s-CO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Karol</a:t>
            </a:r>
            <a:r>
              <a:rPr lang="es-CO" sz="2800" dirty="0">
                <a:solidFill>
                  <a:srgbClr val="FF0000"/>
                </a:solidFill>
                <a:latin typeface="Consolas" panose="020B0609020204030204" pitchFamily="49" charset="0"/>
              </a:rPr>
              <a:t> G'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FF0000"/>
                </a:solidFill>
                <a:latin typeface="Consolas" panose="020B0609020204030204" pitchFamily="49" charset="0"/>
              </a:rPr>
              <a:t>'Movistar Arena'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ordenAparicion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endParaRPr lang="es-CO" sz="2800" noProof="0" dirty="0"/>
          </a:p>
        </p:txBody>
      </p:sp>
    </p:spTree>
    <p:extLst>
      <p:ext uri="{BB962C8B-B14F-4D97-AF65-F5344CB8AC3E}">
        <p14:creationId xmlns:p14="http://schemas.microsoft.com/office/powerpoint/2010/main" val="1034989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81994-F20F-4650-ECBE-ADDDDDD93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DA46E35-7ECA-EBCB-AF8B-53BB31341A8E}"/>
              </a:ext>
            </a:extLst>
          </p:cNvPr>
          <p:cNvSpPr txBox="1"/>
          <p:nvPr/>
        </p:nvSpPr>
        <p:spPr>
          <a:xfrm>
            <a:off x="5381195" y="191593"/>
            <a:ext cx="1429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RETO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C8CD7A3-FD92-E650-0AF7-E37579155E74}"/>
              </a:ext>
            </a:extLst>
          </p:cNvPr>
          <p:cNvSpPr txBox="1"/>
          <p:nvPr/>
        </p:nvSpPr>
        <p:spPr>
          <a:xfrm>
            <a:off x="629920" y="1869440"/>
            <a:ext cx="9062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Listar el nombre de todos los artistas que tengan al menos un </a:t>
            </a:r>
            <a:r>
              <a:rPr lang="es-CO" sz="3200" noProof="0" dirty="0" err="1"/>
              <a:t>setlist</a:t>
            </a:r>
            <a:r>
              <a:rPr lang="es-CO" sz="3200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066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F12B2-A059-D6A9-6438-0C422CB7E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F6E4187-0AE2-4967-03DC-1C697C9E8FD3}"/>
              </a:ext>
            </a:extLst>
          </p:cNvPr>
          <p:cNvSpPr txBox="1"/>
          <p:nvPr/>
        </p:nvSpPr>
        <p:spPr>
          <a:xfrm>
            <a:off x="4901320" y="191593"/>
            <a:ext cx="2389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DISTINCT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956176E-A028-ED8C-74EB-C68990719E9F}"/>
              </a:ext>
            </a:extLst>
          </p:cNvPr>
          <p:cNvSpPr txBox="1"/>
          <p:nvPr/>
        </p:nvSpPr>
        <p:spPr>
          <a:xfrm>
            <a:off x="1894840" y="1873071"/>
            <a:ext cx="8402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</a:t>
            </a:r>
            <a:endParaRPr lang="es-CO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Artista </a:t>
            </a:r>
            <a:r>
              <a:rPr lang="es-CO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Concierto </a:t>
            </a:r>
            <a:r>
              <a:rPr lang="es-CO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CO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artistaId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artistaPrincipalId</a:t>
            </a:r>
            <a:endParaRPr lang="es-CO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Setlist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</a:p>
          <a:p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CO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conciertoId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conciertoId</a:t>
            </a:r>
            <a:endParaRPr lang="es-CO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4D63C0B-E959-2B57-A6CB-3628FC348A85}"/>
              </a:ext>
            </a:extLst>
          </p:cNvPr>
          <p:cNvSpPr txBox="1"/>
          <p:nvPr/>
        </p:nvSpPr>
        <p:spPr>
          <a:xfrm>
            <a:off x="568960" y="5562006"/>
            <a:ext cx="755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noProof="0" dirty="0"/>
              <a:t>Mostar valores únicos, no mostrar duplicados</a:t>
            </a:r>
            <a:endParaRPr lang="es-CO" sz="2400" i="1" noProof="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69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B33B1-0355-AF6B-C3B5-42F91B6B0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E7D2C6-2C56-2B61-53F8-7DA3524BDCE1}"/>
              </a:ext>
            </a:extLst>
          </p:cNvPr>
          <p:cNvSpPr txBox="1"/>
          <p:nvPr/>
        </p:nvSpPr>
        <p:spPr>
          <a:xfrm>
            <a:off x="5367056" y="191593"/>
            <a:ext cx="1457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CASE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648941-C5D4-8C66-3005-40716E03AB58}"/>
              </a:ext>
            </a:extLst>
          </p:cNvPr>
          <p:cNvSpPr txBox="1"/>
          <p:nvPr/>
        </p:nvSpPr>
        <p:spPr>
          <a:xfrm>
            <a:off x="1894840" y="1913711"/>
            <a:ext cx="84023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SELECT</a:t>
            </a:r>
            <a:r>
              <a:rPr lang="es-CO" sz="2800" noProof="0" dirty="0"/>
              <a:t> </a:t>
            </a:r>
            <a:r>
              <a:rPr lang="es-CO" sz="28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columnas,</a:t>
            </a:r>
          </a:p>
          <a:p>
            <a:r>
              <a:rPr lang="es-CO" sz="28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s-CO" sz="2800" dirty="0"/>
              <a:t>CASE</a:t>
            </a:r>
          </a:p>
          <a:p>
            <a:r>
              <a:rPr lang="es-CO" sz="2800" dirty="0"/>
              <a:t>		WHEN </a:t>
            </a:r>
            <a:r>
              <a:rPr lang="es-CO" sz="28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condicion1 </a:t>
            </a:r>
            <a:r>
              <a:rPr lang="es-CO" sz="2800" dirty="0"/>
              <a:t>THEN</a:t>
            </a:r>
            <a:r>
              <a:rPr lang="es-CO" sz="28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resultado1</a:t>
            </a:r>
          </a:p>
          <a:p>
            <a:r>
              <a:rPr lang="es-CO" sz="28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s-CO" sz="2800" dirty="0"/>
              <a:t> 	WHEN</a:t>
            </a:r>
            <a:r>
              <a:rPr lang="es-CO" sz="28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condicion2 </a:t>
            </a:r>
            <a:r>
              <a:rPr lang="es-CO" sz="2800" dirty="0"/>
              <a:t>THEN</a:t>
            </a:r>
            <a:r>
              <a:rPr lang="es-CO" sz="28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resultado2</a:t>
            </a:r>
          </a:p>
          <a:p>
            <a:r>
              <a:rPr lang="es-CO" sz="28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	</a:t>
            </a:r>
            <a:r>
              <a:rPr lang="es-CO" sz="2800" dirty="0"/>
              <a:t>ELSE </a:t>
            </a:r>
            <a:r>
              <a:rPr lang="es-CO" sz="28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resultado3</a:t>
            </a:r>
          </a:p>
          <a:p>
            <a:r>
              <a:rPr lang="es-CO" sz="28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	</a:t>
            </a:r>
            <a:r>
              <a:rPr lang="es-CO" sz="2800" dirty="0"/>
              <a:t> END</a:t>
            </a:r>
            <a:r>
              <a:rPr lang="es-CO" sz="28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as </a:t>
            </a:r>
            <a:r>
              <a:rPr lang="es-CO" sz="2800" i="1" noProof="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nombreColumna</a:t>
            </a:r>
            <a:endParaRPr lang="es-CO" sz="2800" i="1" noProof="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s-CO" sz="2800" noProof="0" dirty="0"/>
              <a:t>FROM </a:t>
            </a:r>
            <a:r>
              <a:rPr lang="es-CO" sz="28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tabla1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A2F421-1228-BA8C-A693-867A2B7BACB8}"/>
              </a:ext>
            </a:extLst>
          </p:cNvPr>
          <p:cNvSpPr txBox="1"/>
          <p:nvPr/>
        </p:nvSpPr>
        <p:spPr>
          <a:xfrm>
            <a:off x="568960" y="5562006"/>
            <a:ext cx="885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noProof="0" dirty="0"/>
              <a:t>Personalizar valor de columna de acuerdo al valor de otra columna</a:t>
            </a:r>
            <a:endParaRPr lang="es-CO" sz="2400" i="1" noProof="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5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CC380-725D-D8E8-D24A-C2637A925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E2E0A5E-9640-8F01-DD12-A5EC2A4C0BAB}"/>
              </a:ext>
            </a:extLst>
          </p:cNvPr>
          <p:cNvSpPr txBox="1"/>
          <p:nvPr/>
        </p:nvSpPr>
        <p:spPr>
          <a:xfrm>
            <a:off x="4108122" y="191593"/>
            <a:ext cx="3975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CASE - EJEMPLO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DAF31B-EB14-6E2D-ADF0-FF9E84671172}"/>
              </a:ext>
            </a:extLst>
          </p:cNvPr>
          <p:cNvSpPr txBox="1"/>
          <p:nvPr/>
        </p:nvSpPr>
        <p:spPr>
          <a:xfrm>
            <a:off x="101600" y="1527631"/>
            <a:ext cx="119684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s-C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400" dirty="0">
                <a:solidFill>
                  <a:srgbClr val="808080"/>
                </a:solidFill>
                <a:latin typeface="Consolas" panose="020B0609020204030204" pitchFamily="49" charset="0"/>
              </a:rPr>
              <a:t>*,</a:t>
            </a:r>
            <a:endParaRPr lang="es-C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endParaRPr lang="es-C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s-CO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paisOrigen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>
                <a:solidFill>
                  <a:srgbClr val="FF0000"/>
                </a:solidFill>
                <a:latin typeface="Consolas" panose="020B0609020204030204" pitchFamily="49" charset="0"/>
              </a:rPr>
              <a:t>'Colombia'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paisOrigen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>
                <a:solidFill>
                  <a:srgbClr val="FF0000"/>
                </a:solidFill>
                <a:latin typeface="Consolas" panose="020B0609020204030204" pitchFamily="49" charset="0"/>
              </a:rPr>
              <a:t>'Puerto Rico’</a:t>
            </a:r>
            <a:endParaRPr lang="es-C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CO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>
                <a:solidFill>
                  <a:srgbClr val="FF0000"/>
                </a:solidFill>
                <a:latin typeface="Consolas" panose="020B0609020204030204" pitchFamily="49" charset="0"/>
              </a:rPr>
              <a:t>'Español’</a:t>
            </a:r>
            <a:endParaRPr lang="es-C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s-CO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paisOrigen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>
                <a:solidFill>
                  <a:srgbClr val="FF0000"/>
                </a:solidFill>
                <a:latin typeface="Consolas" panose="020B0609020204030204" pitchFamily="49" charset="0"/>
              </a:rPr>
              <a:t>'Reino Unido'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paisOrigen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>
                <a:solidFill>
                  <a:srgbClr val="FF0000"/>
                </a:solidFill>
                <a:latin typeface="Consolas" panose="020B0609020204030204" pitchFamily="49" charset="0"/>
              </a:rPr>
              <a:t>'Estados Unidos’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s-CO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>
                <a:solidFill>
                  <a:srgbClr val="FF0000"/>
                </a:solidFill>
                <a:latin typeface="Consolas" panose="020B0609020204030204" pitchFamily="49" charset="0"/>
              </a:rPr>
              <a:t>'Inglés’</a:t>
            </a:r>
            <a:endParaRPr lang="es-C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s-CO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>
                <a:solidFill>
                  <a:srgbClr val="FF0000"/>
                </a:solidFill>
                <a:latin typeface="Consolas" panose="020B0609020204030204" pitchFamily="49" charset="0"/>
              </a:rPr>
              <a:t>'Desconocido'</a:t>
            </a:r>
            <a:endParaRPr lang="es-C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idioma</a:t>
            </a:r>
          </a:p>
          <a:p>
            <a:r>
              <a:rPr lang="es-CO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2400" dirty="0">
                <a:solidFill>
                  <a:srgbClr val="000000"/>
                </a:solidFill>
                <a:latin typeface="Consolas" panose="020B0609020204030204" pitchFamily="49" charset="0"/>
              </a:rPr>
              <a:t> Artista</a:t>
            </a:r>
          </a:p>
        </p:txBody>
      </p:sp>
    </p:spTree>
    <p:extLst>
      <p:ext uri="{BB962C8B-B14F-4D97-AF65-F5344CB8AC3E}">
        <p14:creationId xmlns:p14="http://schemas.microsoft.com/office/powerpoint/2010/main" val="347368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505A7-7DEE-690D-F09D-F6F763CB5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3460260-29BC-EF30-42B8-FB134F3D6BA5}"/>
              </a:ext>
            </a:extLst>
          </p:cNvPr>
          <p:cNvSpPr txBox="1"/>
          <p:nvPr/>
        </p:nvSpPr>
        <p:spPr>
          <a:xfrm>
            <a:off x="4860215" y="191593"/>
            <a:ext cx="2471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dirty="0"/>
              <a:t>LEFT JOIN</a:t>
            </a:r>
          </a:p>
        </p:txBody>
      </p:sp>
      <p:pic>
        <p:nvPicPr>
          <p:cNvPr id="4098" name="Picture 2" descr="Types of Join | Agilebase docs">
            <a:extLst>
              <a:ext uri="{FF2B5EF4-FFF2-40B4-BE49-F238E27FC236}">
                <a16:creationId xmlns:a16="http://schemas.microsoft.com/office/drawing/2014/main" id="{43E3C5D1-6CAD-BCBC-CEEB-EB56E94862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0" r="47717" b="50000"/>
          <a:stretch/>
        </p:blipFill>
        <p:spPr bwMode="auto">
          <a:xfrm>
            <a:off x="1030605" y="1859280"/>
            <a:ext cx="3256915" cy="209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6FC2B3B-6E03-C6D0-BCA0-47B87F6D388F}"/>
              </a:ext>
            </a:extLst>
          </p:cNvPr>
          <p:cNvSpPr txBox="1"/>
          <p:nvPr/>
        </p:nvSpPr>
        <p:spPr>
          <a:xfrm>
            <a:off x="4590819" y="1631027"/>
            <a:ext cx="72113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457200" indent="-457200" algn="just">
              <a:buFont typeface="Wingdings" panose="05000000000000000000" pitchFamily="2" charset="2"/>
              <a:buChar char="Ø"/>
              <a:defRPr sz="3200"/>
            </a:lvl1pPr>
          </a:lstStyle>
          <a:p>
            <a:r>
              <a:rPr lang="es-CO" altLang="es-CO" dirty="0"/>
              <a:t>Tienes dos tablas.</a:t>
            </a:r>
          </a:p>
          <a:p>
            <a:r>
              <a:rPr lang="es-CO" altLang="es-CO" dirty="0"/>
              <a:t>Buscas filas donde la columna en común coincida en ambas.</a:t>
            </a:r>
          </a:p>
          <a:p>
            <a:r>
              <a:rPr lang="es-CO" altLang="es-CO" dirty="0"/>
              <a:t>Devuelves todas las filas de la primera tabla sin importar si tienen o no coincidencias.</a:t>
            </a:r>
          </a:p>
        </p:txBody>
      </p:sp>
    </p:spTree>
    <p:extLst>
      <p:ext uri="{BB962C8B-B14F-4D97-AF65-F5344CB8AC3E}">
        <p14:creationId xmlns:p14="http://schemas.microsoft.com/office/powerpoint/2010/main" val="2851296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FD0FE-94D4-1A18-DCC9-47C4B9ED7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3A02F2E-27FC-703C-DAB4-9762380CDB08}"/>
              </a:ext>
            </a:extLst>
          </p:cNvPr>
          <p:cNvSpPr txBox="1"/>
          <p:nvPr/>
        </p:nvSpPr>
        <p:spPr>
          <a:xfrm>
            <a:off x="4669169" y="191593"/>
            <a:ext cx="2853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dirty="0"/>
              <a:t>RIGHT JOIN</a:t>
            </a:r>
          </a:p>
        </p:txBody>
      </p:sp>
      <p:pic>
        <p:nvPicPr>
          <p:cNvPr id="4098" name="Picture 2" descr="Types of Join | Agilebase docs">
            <a:extLst>
              <a:ext uri="{FF2B5EF4-FFF2-40B4-BE49-F238E27FC236}">
                <a16:creationId xmlns:a16="http://schemas.microsoft.com/office/drawing/2014/main" id="{13593216-6D7A-EE96-2BA3-63A6821CF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48" t="5105" r="2211" b="50000"/>
          <a:stretch/>
        </p:blipFill>
        <p:spPr bwMode="auto">
          <a:xfrm>
            <a:off x="1270000" y="1930400"/>
            <a:ext cx="3017520" cy="202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7E1296B-645D-D9E9-90E7-E553CC268D5C}"/>
              </a:ext>
            </a:extLst>
          </p:cNvPr>
          <p:cNvSpPr txBox="1"/>
          <p:nvPr/>
        </p:nvSpPr>
        <p:spPr>
          <a:xfrm>
            <a:off x="4590819" y="1631027"/>
            <a:ext cx="72113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457200" indent="-457200" algn="just">
              <a:buFont typeface="Wingdings" panose="05000000000000000000" pitchFamily="2" charset="2"/>
              <a:buChar char="Ø"/>
              <a:defRPr sz="3200"/>
            </a:lvl1pPr>
          </a:lstStyle>
          <a:p>
            <a:r>
              <a:rPr lang="es-CO" altLang="es-CO" dirty="0"/>
              <a:t>Tienes dos tablas.</a:t>
            </a:r>
          </a:p>
          <a:p>
            <a:r>
              <a:rPr lang="es-CO" altLang="es-CO" dirty="0"/>
              <a:t>Buscas filas donde la columna en común coincida en ambas.</a:t>
            </a:r>
          </a:p>
          <a:p>
            <a:r>
              <a:rPr lang="es-CO" altLang="es-CO" dirty="0"/>
              <a:t>Devuelves todas las filas de la segunda tabla sin importar si tienen o no coincidencias.</a:t>
            </a:r>
          </a:p>
        </p:txBody>
      </p:sp>
    </p:spTree>
    <p:extLst>
      <p:ext uri="{BB962C8B-B14F-4D97-AF65-F5344CB8AC3E}">
        <p14:creationId xmlns:p14="http://schemas.microsoft.com/office/powerpoint/2010/main" val="283804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17831-3DDA-AB27-B8F1-8CE0C4EEB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94678B3-71DB-A30B-FF5F-BD3F39CBEFBD}"/>
              </a:ext>
            </a:extLst>
          </p:cNvPr>
          <p:cNvSpPr txBox="1"/>
          <p:nvPr/>
        </p:nvSpPr>
        <p:spPr>
          <a:xfrm>
            <a:off x="3969462" y="191593"/>
            <a:ext cx="4253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dirty="0"/>
              <a:t>FULL OUTER JOIN</a:t>
            </a:r>
          </a:p>
        </p:txBody>
      </p:sp>
      <p:pic>
        <p:nvPicPr>
          <p:cNvPr id="4098" name="Picture 2" descr="Types of Join | Agilebase docs">
            <a:extLst>
              <a:ext uri="{FF2B5EF4-FFF2-40B4-BE49-F238E27FC236}">
                <a16:creationId xmlns:a16="http://schemas.microsoft.com/office/drawing/2014/main" id="{90613472-E12E-9C48-C46F-43BAA3DD7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7238" r="1560" b="4200"/>
          <a:stretch/>
        </p:blipFill>
        <p:spPr bwMode="auto">
          <a:xfrm>
            <a:off x="1270000" y="1847619"/>
            <a:ext cx="3017521" cy="219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2EFC348-82BA-7568-A439-2AB46C0746D7}"/>
              </a:ext>
            </a:extLst>
          </p:cNvPr>
          <p:cNvSpPr txBox="1"/>
          <p:nvPr/>
        </p:nvSpPr>
        <p:spPr>
          <a:xfrm>
            <a:off x="4590819" y="1631027"/>
            <a:ext cx="72113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457200" indent="-457200" algn="just">
              <a:buFont typeface="Wingdings" panose="05000000000000000000" pitchFamily="2" charset="2"/>
              <a:buChar char="Ø"/>
              <a:defRPr sz="3200"/>
            </a:lvl1pPr>
          </a:lstStyle>
          <a:p>
            <a:r>
              <a:rPr lang="es-CO" altLang="es-CO" dirty="0"/>
              <a:t>Tienes dos tablas.</a:t>
            </a:r>
          </a:p>
          <a:p>
            <a:r>
              <a:rPr lang="es-CO" altLang="es-CO" dirty="0"/>
              <a:t>Buscas filas donde la columna en común coincida en ambas.</a:t>
            </a:r>
          </a:p>
          <a:p>
            <a:r>
              <a:rPr lang="es-CO" altLang="es-CO" dirty="0"/>
              <a:t>Devuelves todas las filas de ambas tablas sin importar si tienen o no coincidencias.</a:t>
            </a:r>
          </a:p>
        </p:txBody>
      </p:sp>
    </p:spTree>
    <p:extLst>
      <p:ext uri="{BB962C8B-B14F-4D97-AF65-F5344CB8AC3E}">
        <p14:creationId xmlns:p14="http://schemas.microsoft.com/office/powerpoint/2010/main" val="2113465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33301-BFB6-BCA8-BB2D-04130B52F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7228D1E-E57E-70B3-3202-A2A7F2C58B8C}"/>
              </a:ext>
            </a:extLst>
          </p:cNvPr>
          <p:cNvSpPr txBox="1"/>
          <p:nvPr/>
        </p:nvSpPr>
        <p:spPr>
          <a:xfrm>
            <a:off x="3064635" y="191593"/>
            <a:ext cx="6062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dirty="0"/>
              <a:t>FUNCIONES SQL SERVER</a:t>
            </a:r>
            <a:endParaRPr lang="es-CO" sz="4000" b="1" noProof="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FD7071-F92F-22D7-A550-E23F66ACA62E}"/>
              </a:ext>
            </a:extLst>
          </p:cNvPr>
          <p:cNvSpPr txBox="1"/>
          <p:nvPr/>
        </p:nvSpPr>
        <p:spPr>
          <a:xfrm>
            <a:off x="629920" y="1786305"/>
            <a:ext cx="106587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CONCAT: concatenar textos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dirty="0"/>
              <a:t>FORMAT: Dar formato a un texto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LEN: </a:t>
            </a:r>
            <a:r>
              <a:rPr lang="es-CO" sz="3200" noProof="0" dirty="0" err="1"/>
              <a:t>Canti</a:t>
            </a:r>
            <a:r>
              <a:rPr lang="es-CO" sz="3200" dirty="0"/>
              <a:t>dad de caracteres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LOWER: Con</a:t>
            </a:r>
            <a:r>
              <a:rPr lang="es-CO" sz="3200" dirty="0" err="1"/>
              <a:t>vertir</a:t>
            </a:r>
            <a:r>
              <a:rPr lang="es-CO" sz="3200" dirty="0"/>
              <a:t> texto en minúscula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UPPER: Con</a:t>
            </a:r>
            <a:r>
              <a:rPr lang="es-CO" sz="3200" dirty="0" err="1"/>
              <a:t>vertir</a:t>
            </a:r>
            <a:r>
              <a:rPr lang="es-CO" sz="3200" dirty="0"/>
              <a:t> texto en  mayúscula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REPLACE: Reemplazar</a:t>
            </a:r>
            <a:r>
              <a:rPr lang="es-CO" sz="3200" dirty="0"/>
              <a:t> una parte del texto por otra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SUBSTRING: Separar un texto por un carácter y obtener una parte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dirty="0"/>
              <a:t>TRIM: Eliminar los espacios en blanco al inicio y al final</a:t>
            </a:r>
            <a:endParaRPr lang="es-CO" sz="3200" noProof="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E5119D4-31F4-00A0-D84C-CC082BE64FA9}"/>
              </a:ext>
            </a:extLst>
          </p:cNvPr>
          <p:cNvSpPr txBox="1"/>
          <p:nvPr/>
        </p:nvSpPr>
        <p:spPr>
          <a:xfrm>
            <a:off x="629920" y="1263085"/>
            <a:ext cx="3289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/>
              <a:t>MANIPULAR TEXTO</a:t>
            </a:r>
            <a:endParaRPr lang="es-CO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152565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21A5D-ACEF-FF8C-7CA4-D10639AC4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28DFFC0-EB39-49AF-0485-6E80D343CEE3}"/>
              </a:ext>
            </a:extLst>
          </p:cNvPr>
          <p:cNvSpPr txBox="1"/>
          <p:nvPr/>
        </p:nvSpPr>
        <p:spPr>
          <a:xfrm>
            <a:off x="3064635" y="191593"/>
            <a:ext cx="6062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dirty="0"/>
              <a:t>FUNCIONES SQL SERVER</a:t>
            </a:r>
            <a:endParaRPr lang="es-CO" sz="4000" b="1" noProof="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40DC6E-3D0A-5555-F2DE-94BD2EEFB9DB}"/>
              </a:ext>
            </a:extLst>
          </p:cNvPr>
          <p:cNvSpPr txBox="1"/>
          <p:nvPr/>
        </p:nvSpPr>
        <p:spPr>
          <a:xfrm>
            <a:off x="629920" y="1769680"/>
            <a:ext cx="106587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dirty="0"/>
              <a:t>ABS</a:t>
            </a:r>
            <a:r>
              <a:rPr lang="es-CO" sz="3200" noProof="0" dirty="0"/>
              <a:t>: Valor absoluto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dirty="0"/>
              <a:t>AVG: Promedio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COUNT: Contar</a:t>
            </a:r>
            <a:endParaRPr lang="es-CO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MAX: Número más grande</a:t>
            </a:r>
            <a:endParaRPr lang="es-CO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MIN: Número más pequeño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ROUND: Redondear</a:t>
            </a:r>
            <a:endParaRPr lang="es-CO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SUM: Suma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093E3A-97C9-7E1F-7C05-83B73D6098BF}"/>
              </a:ext>
            </a:extLst>
          </p:cNvPr>
          <p:cNvSpPr txBox="1"/>
          <p:nvPr/>
        </p:nvSpPr>
        <p:spPr>
          <a:xfrm>
            <a:off x="629920" y="1253848"/>
            <a:ext cx="3961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/>
              <a:t>MANIPULAR NÚMEROS</a:t>
            </a:r>
            <a:endParaRPr lang="es-CO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26526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5DBF7-4724-3C00-D02D-E87256DFC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DF26EA1-4C9A-692B-3F0A-CC6CC817006F}"/>
              </a:ext>
            </a:extLst>
          </p:cNvPr>
          <p:cNvSpPr txBox="1"/>
          <p:nvPr/>
        </p:nvSpPr>
        <p:spPr>
          <a:xfrm>
            <a:off x="4930456" y="110302"/>
            <a:ext cx="2331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noProof="0" dirty="0"/>
              <a:t>TEMARIO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DD9608B-75A0-6C01-9904-A78A1413BB26}"/>
              </a:ext>
            </a:extLst>
          </p:cNvPr>
          <p:cNvSpPr txBox="1"/>
          <p:nvPr/>
        </p:nvSpPr>
        <p:spPr>
          <a:xfrm>
            <a:off x="601979" y="1029681"/>
            <a:ext cx="109880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3200" noProof="0" dirty="0">
                <a:solidFill>
                  <a:schemeClr val="accent6"/>
                </a:solidFill>
              </a:rPr>
              <a:t>Introducción a las bases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3200" noProof="0" dirty="0">
                <a:solidFill>
                  <a:schemeClr val="accent6"/>
                </a:solidFill>
              </a:rPr>
              <a:t>Modelo Entidad Relación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3200" noProof="0" dirty="0">
                <a:solidFill>
                  <a:schemeClr val="accent6"/>
                </a:solidFill>
              </a:rPr>
              <a:t>CRUD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3200" noProof="0" dirty="0">
                <a:solidFill>
                  <a:schemeClr val="accent6"/>
                </a:solidFill>
              </a:rPr>
              <a:t>Consultas básicas (top, </a:t>
            </a:r>
            <a:r>
              <a:rPr lang="es-CO" sz="3200" noProof="0" dirty="0" err="1">
                <a:solidFill>
                  <a:schemeClr val="accent6"/>
                </a:solidFill>
              </a:rPr>
              <a:t>where</a:t>
            </a:r>
            <a:r>
              <a:rPr lang="es-CO" sz="3200" noProof="0" dirty="0">
                <a:solidFill>
                  <a:schemeClr val="accent6"/>
                </a:solidFill>
              </a:rPr>
              <a:t>, </a:t>
            </a:r>
            <a:r>
              <a:rPr lang="es-CO" sz="3200" noProof="0" dirty="0" err="1">
                <a:solidFill>
                  <a:schemeClr val="accent6"/>
                </a:solidFill>
              </a:rPr>
              <a:t>order</a:t>
            </a:r>
            <a:r>
              <a:rPr lang="es-CO" sz="3200" noProof="0" dirty="0">
                <a:solidFill>
                  <a:schemeClr val="accent6"/>
                </a:solidFill>
              </a:rPr>
              <a:t> </a:t>
            </a:r>
            <a:r>
              <a:rPr lang="es-CO" sz="3200" noProof="0" dirty="0" err="1">
                <a:solidFill>
                  <a:schemeClr val="accent6"/>
                </a:solidFill>
              </a:rPr>
              <a:t>by</a:t>
            </a:r>
            <a:r>
              <a:rPr lang="es-CO" sz="3200" noProof="0" dirty="0">
                <a:solidFill>
                  <a:schemeClr val="accent6"/>
                </a:solidFill>
              </a:rPr>
              <a:t>, Group </a:t>
            </a:r>
            <a:r>
              <a:rPr lang="es-CO" sz="3200" noProof="0" dirty="0" err="1">
                <a:solidFill>
                  <a:schemeClr val="accent6"/>
                </a:solidFill>
              </a:rPr>
              <a:t>by</a:t>
            </a:r>
            <a:r>
              <a:rPr lang="es-CO" sz="3200" noProof="0" dirty="0">
                <a:solidFill>
                  <a:schemeClr val="accent6"/>
                </a:solidFill>
              </a:rPr>
              <a:t>, </a:t>
            </a:r>
            <a:r>
              <a:rPr lang="es-CO" sz="3200" noProof="0" dirty="0" err="1">
                <a:solidFill>
                  <a:schemeClr val="accent6"/>
                </a:solidFill>
              </a:rPr>
              <a:t>having</a:t>
            </a:r>
            <a:r>
              <a:rPr lang="es-CO" sz="3200" noProof="0" dirty="0">
                <a:solidFill>
                  <a:schemeClr val="accent6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3200" noProof="0" dirty="0" err="1"/>
              <a:t>Joins</a:t>
            </a:r>
            <a:endParaRPr lang="es-CO" sz="3200" noProof="0" dirty="0"/>
          </a:p>
          <a:p>
            <a:pPr marL="342900" indent="-342900">
              <a:buFont typeface="+mj-lt"/>
              <a:buAutoNum type="arabicPeriod"/>
            </a:pPr>
            <a:r>
              <a:rPr lang="es-CO" sz="3200" dirty="0"/>
              <a:t>Funciones útiles de SQL para manipular datos</a:t>
            </a:r>
            <a:endParaRPr lang="es-CO" sz="3200" noProof="0" dirty="0"/>
          </a:p>
          <a:p>
            <a:pPr marL="342900" indent="-342900">
              <a:buFont typeface="+mj-lt"/>
              <a:buAutoNum type="arabicPeriod"/>
            </a:pPr>
            <a:r>
              <a:rPr lang="es-CO" sz="3200" noProof="0" dirty="0" err="1"/>
              <a:t>Subqueries</a:t>
            </a:r>
            <a:endParaRPr lang="es-CO" sz="3200" noProof="0" dirty="0"/>
          </a:p>
          <a:p>
            <a:pPr marL="342900" indent="-342900">
              <a:buFont typeface="+mj-lt"/>
              <a:buAutoNum type="arabicPeriod"/>
            </a:pPr>
            <a:r>
              <a:rPr lang="es-CO" sz="3200" noProof="0" dirty="0" err="1"/>
              <a:t>Common</a:t>
            </a:r>
            <a:r>
              <a:rPr lang="es-CO" sz="3200" noProof="0" dirty="0"/>
              <a:t> table </a:t>
            </a:r>
            <a:r>
              <a:rPr lang="es-CO" sz="3200" noProof="0" dirty="0" err="1"/>
              <a:t>expressions</a:t>
            </a:r>
            <a:endParaRPr lang="es-CO" sz="3200" noProof="0" dirty="0"/>
          </a:p>
          <a:p>
            <a:pPr marL="342900" indent="-342900">
              <a:buFont typeface="+mj-lt"/>
              <a:buAutoNum type="arabicPeriod"/>
            </a:pPr>
            <a:r>
              <a:rPr lang="es-CO" sz="3200" noProof="0" dirty="0"/>
              <a:t>Funciones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3200" noProof="0" dirty="0"/>
              <a:t>Vistas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3200" dirty="0" err="1"/>
              <a:t>Window</a:t>
            </a:r>
            <a:r>
              <a:rPr lang="es-CO" sz="3200" dirty="0"/>
              <a:t> </a:t>
            </a:r>
            <a:r>
              <a:rPr lang="es-CO" sz="3200" dirty="0" err="1"/>
              <a:t>functions</a:t>
            </a:r>
            <a:endParaRPr lang="es-CO" sz="3200" noProof="0" dirty="0"/>
          </a:p>
        </p:txBody>
      </p:sp>
    </p:spTree>
    <p:extLst>
      <p:ext uri="{BB962C8B-B14F-4D97-AF65-F5344CB8AC3E}">
        <p14:creationId xmlns:p14="http://schemas.microsoft.com/office/powerpoint/2010/main" val="2096369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58BAC-9567-3DCB-F007-9BC8BB12D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06B024-EC06-DFB5-14ED-3ABCCFB4BA8B}"/>
              </a:ext>
            </a:extLst>
          </p:cNvPr>
          <p:cNvSpPr txBox="1"/>
          <p:nvPr/>
        </p:nvSpPr>
        <p:spPr>
          <a:xfrm>
            <a:off x="3064635" y="191593"/>
            <a:ext cx="6062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dirty="0"/>
              <a:t>FUNCIONES SQL SERVER</a:t>
            </a:r>
            <a:endParaRPr lang="es-CO" sz="4000" b="1" noProof="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9A8635-1940-32EA-8EB7-E98C63D232D1}"/>
              </a:ext>
            </a:extLst>
          </p:cNvPr>
          <p:cNvSpPr txBox="1"/>
          <p:nvPr/>
        </p:nvSpPr>
        <p:spPr>
          <a:xfrm>
            <a:off x="629920" y="1786305"/>
            <a:ext cx="106587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dirty="0"/>
              <a:t>CURRENT_TIMESTAMP</a:t>
            </a:r>
            <a:r>
              <a:rPr lang="es-CO" sz="3200" noProof="0" dirty="0"/>
              <a:t>:</a:t>
            </a:r>
            <a:r>
              <a:rPr lang="es-CO" sz="3200" dirty="0"/>
              <a:t> F</a:t>
            </a:r>
            <a:r>
              <a:rPr lang="es-CO" sz="3200" noProof="0" dirty="0"/>
              <a:t>echa y hora actual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dirty="0"/>
              <a:t>DATEADD: Agregar un intervalo de tiempo a una fecha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 err="1"/>
              <a:t>DATEDIFF:Calcular</a:t>
            </a:r>
            <a:r>
              <a:rPr lang="es-CO" sz="3200" noProof="0" dirty="0"/>
              <a:t> la diferencia entre dos fechas</a:t>
            </a:r>
            <a:endParaRPr lang="es-CO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DAY: Obtener el número del día del mes a partir de una fecha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ISDATE: Revisar si una expresión es una fecha válida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MONTH: Obtener el mes de una fecha</a:t>
            </a:r>
            <a:endParaRPr lang="es-CO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YEAR: Obtener el año de una fecha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41BB404-63BB-8A18-674B-DAC64CEA354B}"/>
              </a:ext>
            </a:extLst>
          </p:cNvPr>
          <p:cNvSpPr txBox="1"/>
          <p:nvPr/>
        </p:nvSpPr>
        <p:spPr>
          <a:xfrm>
            <a:off x="629920" y="1263085"/>
            <a:ext cx="3595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/>
              <a:t>MANIPULAR FECHAS</a:t>
            </a:r>
            <a:endParaRPr lang="es-CO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2186460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D3929-650C-C4C6-E233-C746EB3D8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BFA1A5F-1DFF-CF63-EB84-D636CC715B08}"/>
              </a:ext>
            </a:extLst>
          </p:cNvPr>
          <p:cNvSpPr txBox="1"/>
          <p:nvPr/>
        </p:nvSpPr>
        <p:spPr>
          <a:xfrm>
            <a:off x="3064635" y="191593"/>
            <a:ext cx="6062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dirty="0"/>
              <a:t>FUNCIONES SQL SERVER</a:t>
            </a:r>
            <a:endParaRPr lang="es-CO" sz="4000" b="1" noProof="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9F1FC08-0BEC-87C3-76B4-805B3D490660}"/>
              </a:ext>
            </a:extLst>
          </p:cNvPr>
          <p:cNvSpPr txBox="1"/>
          <p:nvPr/>
        </p:nvSpPr>
        <p:spPr>
          <a:xfrm>
            <a:off x="629920" y="1786305"/>
            <a:ext cx="10658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dirty="0"/>
              <a:t>CAST</a:t>
            </a:r>
            <a:r>
              <a:rPr lang="es-CO" sz="3200" noProof="0" dirty="0"/>
              <a:t>:</a:t>
            </a:r>
            <a:r>
              <a:rPr lang="es-CO" sz="3200" dirty="0"/>
              <a:t> Convertir un valor en un tipo de dato específico</a:t>
            </a:r>
            <a:endParaRPr lang="es-CO" sz="3200" noProof="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dirty="0"/>
              <a:t>COALESCE: Retorna el primer valor no nulo de una lista</a:t>
            </a:r>
            <a:endParaRPr lang="es-CO" sz="3200" noProof="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B6BE27F-AA97-BBC3-A1A7-4CBE397FC464}"/>
              </a:ext>
            </a:extLst>
          </p:cNvPr>
          <p:cNvSpPr txBox="1"/>
          <p:nvPr/>
        </p:nvSpPr>
        <p:spPr>
          <a:xfrm>
            <a:off x="629920" y="1263085"/>
            <a:ext cx="3364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/>
              <a:t>OTRAS FUNCIONES</a:t>
            </a:r>
            <a:endParaRPr lang="es-CO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1311983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C50C0-3AD1-DED2-AC06-EF4028E93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0829619-0C69-24DA-C95E-509DD330A52D}"/>
              </a:ext>
            </a:extLst>
          </p:cNvPr>
          <p:cNvSpPr txBox="1"/>
          <p:nvPr/>
        </p:nvSpPr>
        <p:spPr>
          <a:xfrm>
            <a:off x="4460784" y="191593"/>
            <a:ext cx="3270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dirty="0"/>
              <a:t>SUBQUERIES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99F8D5-A4E1-5A67-82DA-65A0B0DEF997}"/>
              </a:ext>
            </a:extLst>
          </p:cNvPr>
          <p:cNvSpPr txBox="1"/>
          <p:nvPr/>
        </p:nvSpPr>
        <p:spPr>
          <a:xfrm>
            <a:off x="3580707" y="2090172"/>
            <a:ext cx="50305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titulo</a:t>
            </a:r>
          </a:p>
          <a:p>
            <a:r>
              <a:rPr lang="es-CO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Cancion</a:t>
            </a:r>
            <a:endParaRPr lang="es-CO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cancionId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s-CO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cancionId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Setlist</a:t>
            </a:r>
            <a:endParaRPr lang="es-CO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109638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832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81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2C55E-52A4-B71D-5C48-EB18EDBA5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B004AA-3180-DFA7-18B8-E35570BFD083}"/>
              </a:ext>
            </a:extLst>
          </p:cNvPr>
          <p:cNvSpPr txBox="1"/>
          <p:nvPr/>
        </p:nvSpPr>
        <p:spPr>
          <a:xfrm>
            <a:off x="3648861" y="191593"/>
            <a:ext cx="4894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REPASO INNER JOIN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68B3BDC-DC9B-44F2-8CAD-52BC0D00F752}"/>
              </a:ext>
            </a:extLst>
          </p:cNvPr>
          <p:cNvSpPr txBox="1"/>
          <p:nvPr/>
        </p:nvSpPr>
        <p:spPr>
          <a:xfrm>
            <a:off x="1858010" y="1857554"/>
            <a:ext cx="84759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457200" indent="-457200" algn="just">
              <a:buFont typeface="Wingdings" panose="05000000000000000000" pitchFamily="2" charset="2"/>
              <a:buChar char="Ø"/>
              <a:defRPr sz="3200"/>
            </a:lvl1pPr>
          </a:lstStyle>
          <a:p>
            <a:r>
              <a:rPr lang="es-CO" altLang="es-CO" dirty="0"/>
              <a:t>Tienes dos tablas.</a:t>
            </a:r>
          </a:p>
          <a:p>
            <a:r>
              <a:rPr lang="es-CO" altLang="es-CO" dirty="0"/>
              <a:t>Buscas filas donde la columna en común coincida en ambas.</a:t>
            </a:r>
          </a:p>
          <a:p>
            <a:r>
              <a:rPr lang="es-CO" altLang="es-CO" dirty="0"/>
              <a:t>Solo devuelves las filas que tienen coincidencias. </a:t>
            </a:r>
          </a:p>
        </p:txBody>
      </p:sp>
    </p:spTree>
    <p:extLst>
      <p:ext uri="{BB962C8B-B14F-4D97-AF65-F5344CB8AC3E}">
        <p14:creationId xmlns:p14="http://schemas.microsoft.com/office/powerpoint/2010/main" val="297467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0DC3F-D3B0-7DB5-007A-16BCF48BB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00EAE78-F4DE-7F95-B0D3-833172192F51}"/>
              </a:ext>
            </a:extLst>
          </p:cNvPr>
          <p:cNvSpPr txBox="1"/>
          <p:nvPr/>
        </p:nvSpPr>
        <p:spPr>
          <a:xfrm>
            <a:off x="3417642" y="191593"/>
            <a:ext cx="5356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ACTUALIZAR - UPDATE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F08D1B-DE86-EFF3-BCE7-FA3520D393B4}"/>
              </a:ext>
            </a:extLst>
          </p:cNvPr>
          <p:cNvSpPr txBox="1"/>
          <p:nvPr/>
        </p:nvSpPr>
        <p:spPr>
          <a:xfrm>
            <a:off x="1858010" y="2040434"/>
            <a:ext cx="8475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noProof="0" dirty="0"/>
              <a:t>UPDATE 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tabla</a:t>
            </a:r>
          </a:p>
          <a:p>
            <a:r>
              <a:rPr lang="es-CO" sz="3600" noProof="0" dirty="0"/>
              <a:t>SET 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columna1 = valor, columna2 = valor2</a:t>
            </a:r>
          </a:p>
          <a:p>
            <a:r>
              <a:rPr lang="es-CO" sz="3600" noProof="0" dirty="0"/>
              <a:t>WHERE 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condición </a:t>
            </a:r>
          </a:p>
        </p:txBody>
      </p:sp>
    </p:spTree>
    <p:extLst>
      <p:ext uri="{BB962C8B-B14F-4D97-AF65-F5344CB8AC3E}">
        <p14:creationId xmlns:p14="http://schemas.microsoft.com/office/powerpoint/2010/main" val="306635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EC1E0-51B0-C35A-2068-F35A7F0FB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C33D834-13EA-6757-9AB2-3BED93E47F8D}"/>
              </a:ext>
            </a:extLst>
          </p:cNvPr>
          <p:cNvSpPr txBox="1"/>
          <p:nvPr/>
        </p:nvSpPr>
        <p:spPr>
          <a:xfrm>
            <a:off x="3868824" y="191593"/>
            <a:ext cx="4454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UPDATE CON JOIN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FE9E569-5394-FFA9-3BA5-B68040622CD0}"/>
              </a:ext>
            </a:extLst>
          </p:cNvPr>
          <p:cNvSpPr txBox="1"/>
          <p:nvPr/>
        </p:nvSpPr>
        <p:spPr>
          <a:xfrm>
            <a:off x="568960" y="1469519"/>
            <a:ext cx="11419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noProof="0" dirty="0"/>
              <a:t>UPDATE 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t1</a:t>
            </a:r>
          </a:p>
          <a:p>
            <a:r>
              <a:rPr lang="es-CO" sz="3600" noProof="0" dirty="0"/>
              <a:t>SET 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t1.columna1 = valor, t1.columna2 = valor2</a:t>
            </a:r>
          </a:p>
          <a:p>
            <a:r>
              <a:rPr lang="es-CO" sz="3600" noProof="0" dirty="0"/>
              <a:t>FROM 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tabla1 as t1</a:t>
            </a:r>
          </a:p>
          <a:p>
            <a:r>
              <a:rPr lang="es-CO" sz="3600" noProof="0" dirty="0"/>
              <a:t>JOIN 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tabla2 as t2</a:t>
            </a:r>
          </a:p>
          <a:p>
            <a:r>
              <a:rPr lang="es-CO" sz="3600" noProof="0" dirty="0"/>
              <a:t>ON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t1.columna_relacionada = t2.columna_relacionada </a:t>
            </a:r>
          </a:p>
          <a:p>
            <a:r>
              <a:rPr lang="es-CO" sz="3600" noProof="0" dirty="0"/>
              <a:t>WHERE 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condición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A05CFDB-BECF-2F0C-0F95-B93E42F644FA}"/>
              </a:ext>
            </a:extLst>
          </p:cNvPr>
          <p:cNvSpPr txBox="1"/>
          <p:nvPr/>
        </p:nvSpPr>
        <p:spPr>
          <a:xfrm>
            <a:off x="568960" y="5562006"/>
            <a:ext cx="7559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noProof="0" dirty="0"/>
              <a:t>Sólo se puede actualizar las columnas de una tabla</a:t>
            </a:r>
            <a:endParaRPr lang="es-CO" sz="2400" i="1" noProof="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05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8D9C3-9E57-63F6-3F87-B55D92E1E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2DB914F-3D16-C7CD-9B83-9FE238346771}"/>
              </a:ext>
            </a:extLst>
          </p:cNvPr>
          <p:cNvSpPr txBox="1"/>
          <p:nvPr/>
        </p:nvSpPr>
        <p:spPr>
          <a:xfrm>
            <a:off x="3783513" y="191593"/>
            <a:ext cx="4624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ELIMINAR - DELETE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3052984-7CD8-61DB-62BA-CC3944178C7D}"/>
              </a:ext>
            </a:extLst>
          </p:cNvPr>
          <p:cNvSpPr txBox="1"/>
          <p:nvPr/>
        </p:nvSpPr>
        <p:spPr>
          <a:xfrm>
            <a:off x="3880485" y="2304594"/>
            <a:ext cx="4431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noProof="0" dirty="0"/>
              <a:t>DELETE FROM 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tabla</a:t>
            </a:r>
          </a:p>
          <a:p>
            <a:r>
              <a:rPr lang="es-CO" sz="3600" noProof="0" dirty="0"/>
              <a:t>WHERE 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condición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AE294C4-F2AB-CE85-FC1B-FE1E6E1C3C4E}"/>
              </a:ext>
            </a:extLst>
          </p:cNvPr>
          <p:cNvSpPr txBox="1"/>
          <p:nvPr/>
        </p:nvSpPr>
        <p:spPr>
          <a:xfrm>
            <a:off x="1884507" y="5104806"/>
            <a:ext cx="6523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noProof="0" dirty="0"/>
              <a:t>Cuidado! Siempre asegurarse que el </a:t>
            </a:r>
            <a:r>
              <a:rPr lang="es-CO" sz="2800" noProof="0" dirty="0" err="1"/>
              <a:t>delete</a:t>
            </a:r>
            <a:r>
              <a:rPr lang="es-CO" sz="2800" noProof="0" dirty="0"/>
              <a:t> tenga el </a:t>
            </a:r>
            <a:r>
              <a:rPr lang="es-CO" sz="2800" noProof="0" dirty="0" err="1"/>
              <a:t>where</a:t>
            </a:r>
            <a:endParaRPr lang="es-CO" sz="2800" i="1" noProof="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Gráfico 5" descr="Sirena contorno">
            <a:extLst>
              <a:ext uri="{FF2B5EF4-FFF2-40B4-BE49-F238E27FC236}">
                <a16:creationId xmlns:a16="http://schemas.microsoft.com/office/drawing/2014/main" id="{4F4DE9EB-53EE-EA5D-36FE-A676B1AC3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00" y="4745748"/>
            <a:ext cx="1467947" cy="146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4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099BF-F201-668B-FFF0-D44FA9BBF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C18F6E1-F3EE-979F-F683-B85EFB2009B5}"/>
              </a:ext>
            </a:extLst>
          </p:cNvPr>
          <p:cNvSpPr txBox="1"/>
          <p:nvPr/>
        </p:nvSpPr>
        <p:spPr>
          <a:xfrm>
            <a:off x="3919418" y="191593"/>
            <a:ext cx="4353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DELETE CON JOIN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B33731D-AB86-6C95-3678-3424945D02D7}"/>
              </a:ext>
            </a:extLst>
          </p:cNvPr>
          <p:cNvSpPr txBox="1"/>
          <p:nvPr/>
        </p:nvSpPr>
        <p:spPr>
          <a:xfrm>
            <a:off x="584200" y="1748641"/>
            <a:ext cx="1102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noProof="0" dirty="0"/>
              <a:t>DELETE </a:t>
            </a:r>
            <a:r>
              <a:rPr lang="es-CO" sz="36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t1</a:t>
            </a:r>
            <a:endParaRPr lang="es-CO" sz="3600" i="1" noProof="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s-CO" sz="3600" dirty="0"/>
              <a:t>FROM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Tabla1 t1</a:t>
            </a:r>
          </a:p>
          <a:p>
            <a:r>
              <a:rPr lang="es-CO" sz="3600" dirty="0"/>
              <a:t>JOIN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Tabla2 t2</a:t>
            </a:r>
          </a:p>
          <a:p>
            <a:r>
              <a:rPr lang="es-CO" sz="3600" dirty="0"/>
              <a:t>ON 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t1.columna_relacionada = t2.columna_relacionada</a:t>
            </a:r>
          </a:p>
          <a:p>
            <a:r>
              <a:rPr lang="es-CO" sz="3600" dirty="0"/>
              <a:t>WHERE </a:t>
            </a:r>
            <a:r>
              <a:rPr lang="es-CO" sz="3600" i="1" noProof="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condiciones_opcionales</a:t>
            </a:r>
            <a:r>
              <a:rPr lang="es-CO" sz="3600" i="1" noProof="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4126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E5912-4674-99D3-CE72-57F2EF0CC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2352BEE-D904-6FC0-A263-7170BC75F8C8}"/>
              </a:ext>
            </a:extLst>
          </p:cNvPr>
          <p:cNvSpPr txBox="1"/>
          <p:nvPr/>
        </p:nvSpPr>
        <p:spPr>
          <a:xfrm>
            <a:off x="4783210" y="191593"/>
            <a:ext cx="2625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EJEMPLOS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CC445C-1DB8-255B-00AE-3B427C338ED4}"/>
              </a:ext>
            </a:extLst>
          </p:cNvPr>
          <p:cNvSpPr txBox="1"/>
          <p:nvPr/>
        </p:nvSpPr>
        <p:spPr>
          <a:xfrm>
            <a:off x="629920" y="1869440"/>
            <a:ext cx="90627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/>
              <a:t>Londres se declara en alerta roja y sus conciertos deben ser reubicados a otra ciudad. Por ahora, esos conciertos quedan con lugar por definir.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CO" sz="3200" noProof="0" dirty="0" err="1"/>
              <a:t>Karol</a:t>
            </a:r>
            <a:r>
              <a:rPr lang="es-CO" sz="3200" noProof="0" dirty="0"/>
              <a:t> G decide que en su concierto en el Movistar Arena solo podrá cantar la primera canción debido a problemas de salud, por favor eliminar la segunda canción para ese concierto.</a:t>
            </a:r>
          </a:p>
        </p:txBody>
      </p:sp>
    </p:spTree>
    <p:extLst>
      <p:ext uri="{BB962C8B-B14F-4D97-AF65-F5344CB8AC3E}">
        <p14:creationId xmlns:p14="http://schemas.microsoft.com/office/powerpoint/2010/main" val="238282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5CAE2-BC1B-5F29-6AB7-ACF0109EA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CD70C8C-30E9-39BC-DFF6-115DC9250DF9}"/>
              </a:ext>
            </a:extLst>
          </p:cNvPr>
          <p:cNvSpPr txBox="1"/>
          <p:nvPr/>
        </p:nvSpPr>
        <p:spPr>
          <a:xfrm>
            <a:off x="3417102" y="191593"/>
            <a:ext cx="5357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SOLUCIÓN EJEMPLO 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706C62-F341-1C6A-2243-D5C6DBB6FAD9}"/>
              </a:ext>
            </a:extLst>
          </p:cNvPr>
          <p:cNvSpPr txBox="1"/>
          <p:nvPr/>
        </p:nvSpPr>
        <p:spPr>
          <a:xfrm>
            <a:off x="1976120" y="2092960"/>
            <a:ext cx="82397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err="1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es-CO" sz="2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lugarId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s-CO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Concierto </a:t>
            </a:r>
            <a:r>
              <a:rPr lang="es-CO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pt-BR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Lugar </a:t>
            </a:r>
            <a:r>
              <a:rPr lang="pt-BR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l </a:t>
            </a:r>
            <a:r>
              <a:rPr lang="pt-B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pt-BR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lugarId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pt-BR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lugarId</a:t>
            </a:r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s-CO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ciudad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800" dirty="0">
                <a:solidFill>
                  <a:srgbClr val="FF0000"/>
                </a:solidFill>
                <a:latin typeface="Consolas" panose="020B0609020204030204" pitchFamily="49" charset="0"/>
              </a:rPr>
              <a:t>'Londres'</a:t>
            </a:r>
            <a:endParaRPr lang="es-CO" sz="4400" noProof="0" dirty="0"/>
          </a:p>
        </p:txBody>
      </p:sp>
    </p:spTree>
    <p:extLst>
      <p:ext uri="{BB962C8B-B14F-4D97-AF65-F5344CB8AC3E}">
        <p14:creationId xmlns:p14="http://schemas.microsoft.com/office/powerpoint/2010/main" val="3630383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B1B367B95F05A46AD79F531E0B12249" ma:contentTypeVersion="18" ma:contentTypeDescription="Crear nuevo documento." ma:contentTypeScope="" ma:versionID="a5dceda80c3aefb9c7df26562547f51a">
  <xsd:schema xmlns:xsd="http://www.w3.org/2001/XMLSchema" xmlns:xs="http://www.w3.org/2001/XMLSchema" xmlns:p="http://schemas.microsoft.com/office/2006/metadata/properties" xmlns:ns2="28c133c1-f39f-47ef-88b0-6463f35cce5c" xmlns:ns3="ef85bb3e-2804-46d3-905f-c22ca17669c2" targetNamespace="http://schemas.microsoft.com/office/2006/metadata/properties" ma:root="true" ma:fieldsID="65af00da51a723e815f28c226d3c6b7e" ns2:_="" ns3:_="">
    <xsd:import namespace="28c133c1-f39f-47ef-88b0-6463f35cce5c"/>
    <xsd:import namespace="ef85bb3e-2804-46d3-905f-c22ca17669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c133c1-f39f-47ef-88b0-6463f35cce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Etiquetas de imagen" ma:readOnly="false" ma:fieldId="{5cf76f15-5ced-4ddc-b409-7134ff3c332f}" ma:taxonomyMulti="true" ma:sspId="2093fb0a-f3be-4120-808e-fc0c80b8c9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5bb3e-2804-46d3-905f-c22ca17669c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41249d6-bc36-4a3d-a518-7dca0c139406}" ma:internalName="TaxCatchAll" ma:showField="CatchAllData" ma:web="ef85bb3e-2804-46d3-905f-c22ca17669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85bb3e-2804-46d3-905f-c22ca17669c2" xsi:nil="true"/>
    <lcf76f155ced4ddcb4097134ff3c332f xmlns="28c133c1-f39f-47ef-88b0-6463f35cce5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68C594-87E5-41E4-9CA5-CB38F2E295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c133c1-f39f-47ef-88b0-6463f35cce5c"/>
    <ds:schemaRef ds:uri="ef85bb3e-2804-46d3-905f-c22ca17669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509F5C-F9A8-4B81-A34D-A19E99698530}">
  <ds:schemaRefs>
    <ds:schemaRef ds:uri="http://schemas.microsoft.com/office/2006/metadata/properties"/>
    <ds:schemaRef ds:uri="http://schemas.microsoft.com/office/infopath/2007/PartnerControls"/>
    <ds:schemaRef ds:uri="ef85bb3e-2804-46d3-905f-c22ca17669c2"/>
    <ds:schemaRef ds:uri="28c133c1-f39f-47ef-88b0-6463f35cce5c"/>
  </ds:schemaRefs>
</ds:datastoreItem>
</file>

<file path=customXml/itemProps3.xml><?xml version="1.0" encoding="utf-8"?>
<ds:datastoreItem xmlns:ds="http://schemas.openxmlformats.org/officeDocument/2006/customXml" ds:itemID="{91F9A68A-94B5-4F6C-9B07-087CE3814D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9100</TotalTime>
  <Words>820</Words>
  <Application>Microsoft Office PowerPoint</Application>
  <PresentationFormat>Panorámica</PresentationFormat>
  <Paragraphs>137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Consolas</vt:lpstr>
      <vt:lpstr>Helvetica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Luisa María Arboleda Soto</dc:creator>
  <cp:lastModifiedBy>Mateo Lopera</cp:lastModifiedBy>
  <cp:revision>1</cp:revision>
  <dcterms:created xsi:type="dcterms:W3CDTF">2025-01-27T15:06:45Z</dcterms:created>
  <dcterms:modified xsi:type="dcterms:W3CDTF">2025-03-05T04:11:13Z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0x010100DB1B367B95F05A46AD79F531E0B12249</vt:lpwstr>
  </property>
</Properties>
</file>