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56" r:id="rId5"/>
    <p:sldId id="278" r:id="rId6"/>
    <p:sldId id="282" r:id="rId7"/>
    <p:sldId id="283" r:id="rId8"/>
    <p:sldId id="285" r:id="rId9"/>
    <p:sldId id="294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5" r:id="rId19"/>
    <p:sldId id="296" r:id="rId20"/>
    <p:sldId id="298" r:id="rId21"/>
    <p:sldId id="297" r:id="rId22"/>
    <p:sldId id="299" r:id="rId23"/>
    <p:sldId id="300" r:id="rId24"/>
    <p:sldId id="301" r:id="rId25"/>
    <p:sldId id="258" r:id="rId26"/>
    <p:sldId id="259" r:id="rId2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4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DD325B-E9F1-4333-90FC-53D4DE842D13}" v="41" dt="2025-03-14T04:15:03.2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eo Lopera Cardona" userId="666b5d0666acd5eb" providerId="LiveId" clId="{089DB8B5-335D-47A5-BB5B-3C6444941A4A}"/>
    <pc:docChg chg="undo redo custSel addSld delSld modSld sldOrd">
      <pc:chgData name="Mateo Lopera Cardona" userId="666b5d0666acd5eb" providerId="LiveId" clId="{089DB8B5-335D-47A5-BB5B-3C6444941A4A}" dt="2025-03-08T15:45:43.414" v="3281" actId="20577"/>
      <pc:docMkLst>
        <pc:docMk/>
      </pc:docMkLst>
      <pc:sldChg chg="modSp mod">
        <pc:chgData name="Mateo Lopera Cardona" userId="666b5d0666acd5eb" providerId="LiveId" clId="{089DB8B5-335D-47A5-BB5B-3C6444941A4A}" dt="2025-03-05T02:39:04.409" v="814" actId="790"/>
        <pc:sldMkLst>
          <pc:docMk/>
          <pc:sldMk cId="3098841103" sldId="256"/>
        </pc:sldMkLst>
        <pc:spChg chg="mod">
          <ac:chgData name="Mateo Lopera Cardona" userId="666b5d0666acd5eb" providerId="LiveId" clId="{089DB8B5-335D-47A5-BB5B-3C6444941A4A}" dt="2025-03-05T02:39:04.409" v="814" actId="790"/>
          <ac:spMkLst>
            <pc:docMk/>
            <pc:sldMk cId="3098841103" sldId="256"/>
            <ac:spMk id="4" creationId="{2D4E8B3D-877F-3EAC-73EF-5CDF6B447EA2}"/>
          </ac:spMkLst>
        </pc:spChg>
        <pc:spChg chg="mod">
          <ac:chgData name="Mateo Lopera Cardona" userId="666b5d0666acd5eb" providerId="LiveId" clId="{089DB8B5-335D-47A5-BB5B-3C6444941A4A}" dt="2025-03-05T02:39:04.409" v="814" actId="790"/>
          <ac:spMkLst>
            <pc:docMk/>
            <pc:sldMk cId="3098841103" sldId="256"/>
            <ac:spMk id="5" creationId="{586B427A-1C9B-D47A-316E-7182A274AA6C}"/>
          </ac:spMkLst>
        </pc:spChg>
      </pc:sldChg>
      <pc:sldChg chg="del">
        <pc:chgData name="Mateo Lopera Cardona" userId="666b5d0666acd5eb" providerId="LiveId" clId="{089DB8B5-335D-47A5-BB5B-3C6444941A4A}" dt="2025-03-05T02:11:43.809" v="0" actId="47"/>
        <pc:sldMkLst>
          <pc:docMk/>
          <pc:sldMk cId="1465888493" sldId="257"/>
        </pc:sldMkLst>
      </pc:sldChg>
      <pc:sldChg chg="del">
        <pc:chgData name="Mateo Lopera Cardona" userId="666b5d0666acd5eb" providerId="LiveId" clId="{089DB8B5-335D-47A5-BB5B-3C6444941A4A}" dt="2025-03-05T02:11:43.809" v="0" actId="47"/>
        <pc:sldMkLst>
          <pc:docMk/>
          <pc:sldMk cId="1876479514" sldId="260"/>
        </pc:sldMkLst>
      </pc:sldChg>
      <pc:sldChg chg="del">
        <pc:chgData name="Mateo Lopera Cardona" userId="666b5d0666acd5eb" providerId="LiveId" clId="{089DB8B5-335D-47A5-BB5B-3C6444941A4A}" dt="2025-03-05T02:12:16.486" v="2" actId="47"/>
        <pc:sldMkLst>
          <pc:docMk/>
          <pc:sldMk cId="1480593417" sldId="261"/>
        </pc:sldMkLst>
      </pc:sldChg>
      <pc:sldChg chg="del">
        <pc:chgData name="Mateo Lopera Cardona" userId="666b5d0666acd5eb" providerId="LiveId" clId="{089DB8B5-335D-47A5-BB5B-3C6444941A4A}" dt="2025-03-05T02:12:16.486" v="2" actId="47"/>
        <pc:sldMkLst>
          <pc:docMk/>
          <pc:sldMk cId="4026830830" sldId="262"/>
        </pc:sldMkLst>
      </pc:sldChg>
      <pc:sldChg chg="del">
        <pc:chgData name="Mateo Lopera Cardona" userId="666b5d0666acd5eb" providerId="LiveId" clId="{089DB8B5-335D-47A5-BB5B-3C6444941A4A}" dt="2025-03-05T02:12:19.463" v="3" actId="47"/>
        <pc:sldMkLst>
          <pc:docMk/>
          <pc:sldMk cId="3310117126" sldId="263"/>
        </pc:sldMkLst>
      </pc:sldChg>
      <pc:sldChg chg="modSp del mod">
        <pc:chgData name="Mateo Lopera Cardona" userId="666b5d0666acd5eb" providerId="LiveId" clId="{089DB8B5-335D-47A5-BB5B-3C6444941A4A}" dt="2025-03-05T03:23:50.154" v="1609" actId="47"/>
        <pc:sldMkLst>
          <pc:docMk/>
          <pc:sldMk cId="4115023006" sldId="264"/>
        </pc:sldMkLst>
      </pc:sldChg>
      <pc:sldChg chg="modSp del mod">
        <pc:chgData name="Mateo Lopera Cardona" userId="666b5d0666acd5eb" providerId="LiveId" clId="{089DB8B5-335D-47A5-BB5B-3C6444941A4A}" dt="2025-03-05T03:23:50.154" v="1609" actId="47"/>
        <pc:sldMkLst>
          <pc:docMk/>
          <pc:sldMk cId="2881193025" sldId="265"/>
        </pc:sldMkLst>
      </pc:sldChg>
      <pc:sldChg chg="del">
        <pc:chgData name="Mateo Lopera Cardona" userId="666b5d0666acd5eb" providerId="LiveId" clId="{089DB8B5-335D-47A5-BB5B-3C6444941A4A}" dt="2025-03-05T02:12:26.181" v="4" actId="47"/>
        <pc:sldMkLst>
          <pc:docMk/>
          <pc:sldMk cId="1597403556" sldId="266"/>
        </pc:sldMkLst>
      </pc:sldChg>
      <pc:sldChg chg="modSp del mod">
        <pc:chgData name="Mateo Lopera Cardona" userId="666b5d0666acd5eb" providerId="LiveId" clId="{089DB8B5-335D-47A5-BB5B-3C6444941A4A}" dt="2025-03-05T03:23:50.154" v="1609" actId="47"/>
        <pc:sldMkLst>
          <pc:docMk/>
          <pc:sldMk cId="3513595121" sldId="267"/>
        </pc:sldMkLst>
      </pc:sldChg>
      <pc:sldChg chg="del">
        <pc:chgData name="Mateo Lopera Cardona" userId="666b5d0666acd5eb" providerId="LiveId" clId="{089DB8B5-335D-47A5-BB5B-3C6444941A4A}" dt="2025-03-05T02:12:38.946" v="5" actId="47"/>
        <pc:sldMkLst>
          <pc:docMk/>
          <pc:sldMk cId="3568631964" sldId="268"/>
        </pc:sldMkLst>
      </pc:sldChg>
      <pc:sldChg chg="del">
        <pc:chgData name="Mateo Lopera Cardona" userId="666b5d0666acd5eb" providerId="LiveId" clId="{089DB8B5-335D-47A5-BB5B-3C6444941A4A}" dt="2025-03-05T02:12:38.946" v="5" actId="47"/>
        <pc:sldMkLst>
          <pc:docMk/>
          <pc:sldMk cId="1623683877" sldId="269"/>
        </pc:sldMkLst>
      </pc:sldChg>
      <pc:sldChg chg="del">
        <pc:chgData name="Mateo Lopera Cardona" userId="666b5d0666acd5eb" providerId="LiveId" clId="{089DB8B5-335D-47A5-BB5B-3C6444941A4A}" dt="2025-03-05T02:12:38.946" v="5" actId="47"/>
        <pc:sldMkLst>
          <pc:docMk/>
          <pc:sldMk cId="1831593530" sldId="270"/>
        </pc:sldMkLst>
      </pc:sldChg>
      <pc:sldChg chg="del">
        <pc:chgData name="Mateo Lopera Cardona" userId="666b5d0666acd5eb" providerId="LiveId" clId="{089DB8B5-335D-47A5-BB5B-3C6444941A4A}" dt="2025-03-05T02:12:38.946" v="5" actId="47"/>
        <pc:sldMkLst>
          <pc:docMk/>
          <pc:sldMk cId="1500305482" sldId="271"/>
        </pc:sldMkLst>
      </pc:sldChg>
      <pc:sldChg chg="del">
        <pc:chgData name="Mateo Lopera Cardona" userId="666b5d0666acd5eb" providerId="LiveId" clId="{089DB8B5-335D-47A5-BB5B-3C6444941A4A}" dt="2025-03-05T02:12:38.946" v="5" actId="47"/>
        <pc:sldMkLst>
          <pc:docMk/>
          <pc:sldMk cId="3353239388" sldId="272"/>
        </pc:sldMkLst>
      </pc:sldChg>
      <pc:sldChg chg="del">
        <pc:chgData name="Mateo Lopera Cardona" userId="666b5d0666acd5eb" providerId="LiveId" clId="{089DB8B5-335D-47A5-BB5B-3C6444941A4A}" dt="2025-03-05T02:12:50.357" v="6" actId="47"/>
        <pc:sldMkLst>
          <pc:docMk/>
          <pc:sldMk cId="3706271298" sldId="273"/>
        </pc:sldMkLst>
      </pc:sldChg>
      <pc:sldChg chg="del">
        <pc:chgData name="Mateo Lopera Cardona" userId="666b5d0666acd5eb" providerId="LiveId" clId="{089DB8B5-335D-47A5-BB5B-3C6444941A4A}" dt="2025-03-05T02:12:50.357" v="6" actId="47"/>
        <pc:sldMkLst>
          <pc:docMk/>
          <pc:sldMk cId="989877290" sldId="274"/>
        </pc:sldMkLst>
      </pc:sldChg>
      <pc:sldChg chg="del">
        <pc:chgData name="Mateo Lopera Cardona" userId="666b5d0666acd5eb" providerId="LiveId" clId="{089DB8B5-335D-47A5-BB5B-3C6444941A4A}" dt="2025-03-05T02:12:50.357" v="6" actId="47"/>
        <pc:sldMkLst>
          <pc:docMk/>
          <pc:sldMk cId="1023270612" sldId="275"/>
        </pc:sldMkLst>
      </pc:sldChg>
      <pc:sldChg chg="del">
        <pc:chgData name="Mateo Lopera Cardona" userId="666b5d0666acd5eb" providerId="LiveId" clId="{089DB8B5-335D-47A5-BB5B-3C6444941A4A}" dt="2025-03-05T02:12:50.357" v="6" actId="47"/>
        <pc:sldMkLst>
          <pc:docMk/>
          <pc:sldMk cId="931507905" sldId="276"/>
        </pc:sldMkLst>
      </pc:sldChg>
      <pc:sldChg chg="del">
        <pc:chgData name="Mateo Lopera Cardona" userId="666b5d0666acd5eb" providerId="LiveId" clId="{089DB8B5-335D-47A5-BB5B-3C6444941A4A}" dt="2025-03-05T02:12:50.357" v="6" actId="47"/>
        <pc:sldMkLst>
          <pc:docMk/>
          <pc:sldMk cId="1500979341" sldId="277"/>
        </pc:sldMkLst>
      </pc:sldChg>
      <pc:sldChg chg="modSp mod">
        <pc:chgData name="Mateo Lopera Cardona" userId="666b5d0666acd5eb" providerId="LiveId" clId="{089DB8B5-335D-47A5-BB5B-3C6444941A4A}" dt="2025-03-05T03:50:22.473" v="3132" actId="1076"/>
        <pc:sldMkLst>
          <pc:docMk/>
          <pc:sldMk cId="2096369202" sldId="278"/>
        </pc:sldMkLst>
        <pc:spChg chg="mod">
          <ac:chgData name="Mateo Lopera Cardona" userId="666b5d0666acd5eb" providerId="LiveId" clId="{089DB8B5-335D-47A5-BB5B-3C6444941A4A}" dt="2025-03-05T02:39:04.409" v="814" actId="790"/>
          <ac:spMkLst>
            <pc:docMk/>
            <pc:sldMk cId="2096369202" sldId="278"/>
            <ac:spMk id="2" creationId="{7DF26EA1-4C9A-692B-3F0A-CC6CC817006F}"/>
          </ac:spMkLst>
        </pc:spChg>
        <pc:spChg chg="mod">
          <ac:chgData name="Mateo Lopera Cardona" userId="666b5d0666acd5eb" providerId="LiveId" clId="{089DB8B5-335D-47A5-BB5B-3C6444941A4A}" dt="2025-03-05T03:50:22.473" v="3132" actId="1076"/>
          <ac:spMkLst>
            <pc:docMk/>
            <pc:sldMk cId="2096369202" sldId="278"/>
            <ac:spMk id="4" creationId="{CDD9608B-75A0-6C01-9904-A78A1413BB26}"/>
          </ac:spMkLst>
        </pc:spChg>
      </pc:sldChg>
      <pc:sldChg chg="modSp new del mod">
        <pc:chgData name="Mateo Lopera Cardona" userId="666b5d0666acd5eb" providerId="LiveId" clId="{089DB8B5-335D-47A5-BB5B-3C6444941A4A}" dt="2025-03-05T03:24:47.240" v="1637" actId="47"/>
        <pc:sldMkLst>
          <pc:docMk/>
          <pc:sldMk cId="359111251" sldId="279"/>
        </pc:sldMkLst>
      </pc:sldChg>
      <pc:sldChg chg="del">
        <pc:chgData name="Mateo Lopera Cardona" userId="666b5d0666acd5eb" providerId="LiveId" clId="{089DB8B5-335D-47A5-BB5B-3C6444941A4A}" dt="2025-03-05T02:12:50.357" v="6" actId="47"/>
        <pc:sldMkLst>
          <pc:docMk/>
          <pc:sldMk cId="2059555536" sldId="279"/>
        </pc:sldMkLst>
      </pc:sldChg>
      <pc:sldChg chg="del">
        <pc:chgData name="Mateo Lopera Cardona" userId="666b5d0666acd5eb" providerId="LiveId" clId="{089DB8B5-335D-47A5-BB5B-3C6444941A4A}" dt="2025-03-05T02:12:50.357" v="6" actId="47"/>
        <pc:sldMkLst>
          <pc:docMk/>
          <pc:sldMk cId="1306409934" sldId="280"/>
        </pc:sldMkLst>
      </pc:sldChg>
      <pc:sldChg chg="del">
        <pc:chgData name="Mateo Lopera Cardona" userId="666b5d0666acd5eb" providerId="LiveId" clId="{089DB8B5-335D-47A5-BB5B-3C6444941A4A}" dt="2025-03-05T02:12:50.357" v="6" actId="47"/>
        <pc:sldMkLst>
          <pc:docMk/>
          <pc:sldMk cId="1583047882" sldId="281"/>
        </pc:sldMkLst>
      </pc:sldChg>
      <pc:sldChg chg="addSp delSp modSp add del mod">
        <pc:chgData name="Mateo Lopera Cardona" userId="666b5d0666acd5eb" providerId="LiveId" clId="{089DB8B5-335D-47A5-BB5B-3C6444941A4A}" dt="2025-03-05T03:04:31.778" v="1029" actId="1076"/>
        <pc:sldMkLst>
          <pc:docMk/>
          <pc:sldMk cId="2974677494" sldId="282"/>
        </pc:sldMkLst>
        <pc:spChg chg="mod">
          <ac:chgData name="Mateo Lopera Cardona" userId="666b5d0666acd5eb" providerId="LiveId" clId="{089DB8B5-335D-47A5-BB5B-3C6444941A4A}" dt="2025-03-05T03:02:45.814" v="1015" actId="20577"/>
          <ac:spMkLst>
            <pc:docMk/>
            <pc:sldMk cId="2974677494" sldId="282"/>
            <ac:spMk id="2" creationId="{50B004AA-3180-DFA7-18B8-E35570BFD083}"/>
          </ac:spMkLst>
        </pc:spChg>
        <pc:spChg chg="mod">
          <ac:chgData name="Mateo Lopera Cardona" userId="666b5d0666acd5eb" providerId="LiveId" clId="{089DB8B5-335D-47A5-BB5B-3C6444941A4A}" dt="2025-03-05T03:04:31.778" v="1029" actId="1076"/>
          <ac:spMkLst>
            <pc:docMk/>
            <pc:sldMk cId="2974677494" sldId="282"/>
            <ac:spMk id="3" creationId="{D68B3BDC-DC9B-44F2-8CAD-52BC0D00F752}"/>
          </ac:spMkLst>
        </pc:spChg>
      </pc:sldChg>
      <pc:sldChg chg="del">
        <pc:chgData name="Mateo Lopera Cardona" userId="666b5d0666acd5eb" providerId="LiveId" clId="{089DB8B5-335D-47A5-BB5B-3C6444941A4A}" dt="2025-03-05T02:12:38.946" v="5" actId="47"/>
        <pc:sldMkLst>
          <pc:docMk/>
          <pc:sldMk cId="2618533231" sldId="283"/>
        </pc:sldMkLst>
      </pc:sldChg>
      <pc:sldChg chg="addSp modSp add mod">
        <pc:chgData name="Mateo Lopera Cardona" userId="666b5d0666acd5eb" providerId="LiveId" clId="{089DB8B5-335D-47A5-BB5B-3C6444941A4A}" dt="2025-03-05T02:39:30.073" v="820" actId="1035"/>
        <pc:sldMkLst>
          <pc:docMk/>
          <pc:sldMk cId="2820541573" sldId="283"/>
        </pc:sldMkLst>
      </pc:sldChg>
      <pc:sldChg chg="del">
        <pc:chgData name="Mateo Lopera Cardona" userId="666b5d0666acd5eb" providerId="LiveId" clId="{089DB8B5-335D-47A5-BB5B-3C6444941A4A}" dt="2025-03-05T02:12:38.946" v="5" actId="47"/>
        <pc:sldMkLst>
          <pc:docMk/>
          <pc:sldMk cId="1293605066" sldId="284"/>
        </pc:sldMkLst>
      </pc:sldChg>
      <pc:sldChg chg="addSp delSp modSp add mod">
        <pc:chgData name="Mateo Lopera Cardona" userId="666b5d0666acd5eb" providerId="LiveId" clId="{089DB8B5-335D-47A5-BB5B-3C6444941A4A}" dt="2025-03-05T02:56:43.055" v="940" actId="20577"/>
        <pc:sldMkLst>
          <pc:docMk/>
          <pc:sldMk cId="2382820545" sldId="284"/>
        </pc:sldMkLst>
      </pc:sldChg>
      <pc:sldChg chg="addSp modSp add mod">
        <pc:chgData name="Mateo Lopera Cardona" userId="666b5d0666acd5eb" providerId="LiveId" clId="{089DB8B5-335D-47A5-BB5B-3C6444941A4A}" dt="2025-03-05T02:39:04.409" v="814" actId="790"/>
        <pc:sldMkLst>
          <pc:docMk/>
          <pc:sldMk cId="452051676" sldId="285"/>
        </pc:sldMkLst>
      </pc:sldChg>
      <pc:sldChg chg="del">
        <pc:chgData name="Mateo Lopera Cardona" userId="666b5d0666acd5eb" providerId="LiveId" clId="{089DB8B5-335D-47A5-BB5B-3C6444941A4A}" dt="2025-03-05T02:12:50.357" v="6" actId="47"/>
        <pc:sldMkLst>
          <pc:docMk/>
          <pc:sldMk cId="2851296173" sldId="285"/>
        </pc:sldMkLst>
      </pc:sldChg>
      <pc:sldChg chg="delSp modSp add mod">
        <pc:chgData name="Mateo Lopera Cardona" userId="666b5d0666acd5eb" providerId="LiveId" clId="{089DB8B5-335D-47A5-BB5B-3C6444941A4A}" dt="2025-03-05T02:42:22.674" v="897" actId="1076"/>
        <pc:sldMkLst>
          <pc:docMk/>
          <pc:sldMk cId="1141265541" sldId="286"/>
        </pc:sldMkLst>
      </pc:sldChg>
      <pc:sldChg chg="add del">
        <pc:chgData name="Mateo Lopera Cardona" userId="666b5d0666acd5eb" providerId="LiveId" clId="{089DB8B5-335D-47A5-BB5B-3C6444941A4A}" dt="2025-03-05T02:40:14.759" v="834"/>
        <pc:sldMkLst>
          <pc:docMk/>
          <pc:sldMk cId="1860537495" sldId="287"/>
        </pc:sldMkLst>
      </pc:sldChg>
      <pc:sldChg chg="addSp delSp modSp add mod">
        <pc:chgData name="Mateo Lopera Cardona" userId="666b5d0666acd5eb" providerId="LiveId" clId="{089DB8B5-335D-47A5-BB5B-3C6444941A4A}" dt="2025-03-08T00:43:58.229" v="3154" actId="20577"/>
        <pc:sldMkLst>
          <pc:docMk/>
          <pc:sldMk cId="3630383900" sldId="287"/>
        </pc:sldMkLst>
      </pc:sldChg>
      <pc:sldChg chg="modSp add mod">
        <pc:chgData name="Mateo Lopera Cardona" userId="666b5d0666acd5eb" providerId="LiveId" clId="{089DB8B5-335D-47A5-BB5B-3C6444941A4A}" dt="2025-03-05T03:00:29.291" v="997" actId="1076"/>
        <pc:sldMkLst>
          <pc:docMk/>
          <pc:sldMk cId="1034989744" sldId="288"/>
        </pc:sldMkLst>
      </pc:sldChg>
      <pc:sldChg chg="add">
        <pc:chgData name="Mateo Lopera Cardona" userId="666b5d0666acd5eb" providerId="LiveId" clId="{089DB8B5-335D-47A5-BB5B-3C6444941A4A}" dt="2025-03-05T03:02:35.786" v="998"/>
        <pc:sldMkLst>
          <pc:docMk/>
          <pc:sldMk cId="3066359569" sldId="289"/>
        </pc:sldMkLst>
      </pc:sldChg>
      <pc:sldChg chg="modSp add mod ord">
        <pc:chgData name="Mateo Lopera Cardona" userId="666b5d0666acd5eb" providerId="LiveId" clId="{089DB8B5-335D-47A5-BB5B-3C6444941A4A}" dt="2025-03-05T03:10:46.616" v="1141" actId="20577"/>
        <pc:sldMkLst>
          <pc:docMk/>
          <pc:sldMk cId="540663017" sldId="290"/>
        </pc:sldMkLst>
      </pc:sldChg>
      <pc:sldChg chg="addSp modSp add mod">
        <pc:chgData name="Mateo Lopera Cardona" userId="666b5d0666acd5eb" providerId="LiveId" clId="{089DB8B5-335D-47A5-BB5B-3C6444941A4A}" dt="2025-03-05T03:22:43.176" v="1516" actId="20577"/>
        <pc:sldMkLst>
          <pc:docMk/>
          <pc:sldMk cId="2991694267" sldId="291"/>
        </pc:sldMkLst>
      </pc:sldChg>
      <pc:sldChg chg="addSp modSp add mod">
        <pc:chgData name="Mateo Lopera Cardona" userId="666b5d0666acd5eb" providerId="LiveId" clId="{089DB8B5-335D-47A5-BB5B-3C6444941A4A}" dt="2025-03-05T03:23:31.241" v="1608" actId="14100"/>
        <pc:sldMkLst>
          <pc:docMk/>
          <pc:sldMk cId="514457563" sldId="292"/>
        </pc:sldMkLst>
      </pc:sldChg>
      <pc:sldChg chg="modSp add mod">
        <pc:chgData name="Mateo Lopera Cardona" userId="666b5d0666acd5eb" providerId="LiveId" clId="{089DB8B5-335D-47A5-BB5B-3C6444941A4A}" dt="2025-03-05T03:19:04.780" v="1273" actId="313"/>
        <pc:sldMkLst>
          <pc:docMk/>
          <pc:sldMk cId="3473683635" sldId="293"/>
        </pc:sldMkLst>
      </pc:sldChg>
      <pc:sldChg chg="modSp add del mod">
        <pc:chgData name="Mateo Lopera Cardona" userId="666b5d0666acd5eb" providerId="LiveId" clId="{089DB8B5-335D-47A5-BB5B-3C6444941A4A}" dt="2025-03-05T03:24:32.537" v="1635" actId="47"/>
        <pc:sldMkLst>
          <pc:docMk/>
          <pc:sldMk cId="1964970075" sldId="294"/>
        </pc:sldMkLst>
      </pc:sldChg>
      <pc:sldChg chg="addSp delSp modSp add mod">
        <pc:chgData name="Mateo Lopera Cardona" userId="666b5d0666acd5eb" providerId="LiveId" clId="{089DB8B5-335D-47A5-BB5B-3C6444941A4A}" dt="2025-03-05T03:31:04.415" v="1790" actId="20577"/>
        <pc:sldMkLst>
          <pc:docMk/>
          <pc:sldMk cId="2851296173" sldId="294"/>
        </pc:sldMkLst>
      </pc:sldChg>
      <pc:sldChg chg="add del">
        <pc:chgData name="Mateo Lopera Cardona" userId="666b5d0666acd5eb" providerId="LiveId" clId="{089DB8B5-335D-47A5-BB5B-3C6444941A4A}" dt="2025-03-05T03:17:25.565" v="1242"/>
        <pc:sldMkLst>
          <pc:docMk/>
          <pc:sldMk cId="3645120262" sldId="294"/>
        </pc:sldMkLst>
      </pc:sldChg>
      <pc:sldChg chg="addSp delSp modSp add mod">
        <pc:chgData name="Mateo Lopera Cardona" userId="666b5d0666acd5eb" providerId="LiveId" clId="{089DB8B5-335D-47A5-BB5B-3C6444941A4A}" dt="2025-03-05T03:31:20.810" v="1798" actId="20577"/>
        <pc:sldMkLst>
          <pc:docMk/>
          <pc:sldMk cId="2838040135" sldId="295"/>
        </pc:sldMkLst>
      </pc:sldChg>
      <pc:sldChg chg="addSp delSp modSp add mod">
        <pc:chgData name="Mateo Lopera Cardona" userId="666b5d0666acd5eb" providerId="LiveId" clId="{089DB8B5-335D-47A5-BB5B-3C6444941A4A}" dt="2025-03-05T03:31:34.269" v="1806" actId="20577"/>
        <pc:sldMkLst>
          <pc:docMk/>
          <pc:sldMk cId="2113465856" sldId="296"/>
        </pc:sldMkLst>
      </pc:sldChg>
      <pc:sldChg chg="addSp modSp add mod">
        <pc:chgData name="Mateo Lopera Cardona" userId="666b5d0666acd5eb" providerId="LiveId" clId="{089DB8B5-335D-47A5-BB5B-3C6444941A4A}" dt="2025-03-05T03:49:05.626" v="3037" actId="1036"/>
        <pc:sldMkLst>
          <pc:docMk/>
          <pc:sldMk cId="1525656144" sldId="297"/>
        </pc:sldMkLst>
      </pc:sldChg>
      <pc:sldChg chg="addSp delSp modSp add mod">
        <pc:chgData name="Mateo Lopera Cardona" userId="666b5d0666acd5eb" providerId="LiveId" clId="{089DB8B5-335D-47A5-BB5B-3C6444941A4A}" dt="2025-03-05T03:49:13.688" v="3051" actId="1036"/>
        <pc:sldMkLst>
          <pc:docMk/>
          <pc:sldMk cId="265269565" sldId="298"/>
        </pc:sldMkLst>
      </pc:sldChg>
      <pc:sldChg chg="addSp delSp modSp add mod">
        <pc:chgData name="Mateo Lopera Cardona" userId="666b5d0666acd5eb" providerId="LiveId" clId="{089DB8B5-335D-47A5-BB5B-3C6444941A4A}" dt="2025-03-05T03:49:22.509" v="3066" actId="1036"/>
        <pc:sldMkLst>
          <pc:docMk/>
          <pc:sldMk cId="2186460106" sldId="299"/>
        </pc:sldMkLst>
      </pc:sldChg>
      <pc:sldChg chg="modSp add mod">
        <pc:chgData name="Mateo Lopera Cardona" userId="666b5d0666acd5eb" providerId="LiveId" clId="{089DB8B5-335D-47A5-BB5B-3C6444941A4A}" dt="2025-03-05T03:49:30.475" v="3081" actId="1036"/>
        <pc:sldMkLst>
          <pc:docMk/>
          <pc:sldMk cId="1311983120" sldId="300"/>
        </pc:sldMkLst>
      </pc:sldChg>
      <pc:sldChg chg="addSp delSp modSp add mod">
        <pc:chgData name="Mateo Lopera Cardona" userId="666b5d0666acd5eb" providerId="LiveId" clId="{089DB8B5-335D-47A5-BB5B-3C6444941A4A}" dt="2025-03-08T13:03:51.812" v="3247" actId="1076"/>
        <pc:sldMkLst>
          <pc:docMk/>
          <pc:sldMk cId="4109638691" sldId="301"/>
        </pc:sldMkLst>
      </pc:sldChg>
      <pc:sldChg chg="addSp delSp modSp add mod">
        <pc:chgData name="Mateo Lopera Cardona" userId="666b5d0666acd5eb" providerId="LiveId" clId="{089DB8B5-335D-47A5-BB5B-3C6444941A4A}" dt="2025-03-08T15:39:52.497" v="3262"/>
        <pc:sldMkLst>
          <pc:docMk/>
          <pc:sldMk cId="583016310" sldId="302"/>
        </pc:sldMkLst>
      </pc:sldChg>
      <pc:sldChg chg="delSp modSp new del mod">
        <pc:chgData name="Mateo Lopera Cardona" userId="666b5d0666acd5eb" providerId="LiveId" clId="{089DB8B5-335D-47A5-BB5B-3C6444941A4A}" dt="2025-03-08T15:44:41.094" v="3263" actId="47"/>
        <pc:sldMkLst>
          <pc:docMk/>
          <pc:sldMk cId="3378413433" sldId="303"/>
        </pc:sldMkLst>
      </pc:sldChg>
      <pc:sldChg chg="modSp new mod">
        <pc:chgData name="Mateo Lopera Cardona" userId="666b5d0666acd5eb" providerId="LiveId" clId="{089DB8B5-335D-47A5-BB5B-3C6444941A4A}" dt="2025-03-08T15:36:43.319" v="3261"/>
        <pc:sldMkLst>
          <pc:docMk/>
          <pc:sldMk cId="3640573840" sldId="304"/>
        </pc:sldMkLst>
      </pc:sldChg>
      <pc:sldChg chg="modSp add mod">
        <pc:chgData name="Mateo Lopera Cardona" userId="666b5d0666acd5eb" providerId="LiveId" clId="{089DB8B5-335D-47A5-BB5B-3C6444941A4A}" dt="2025-03-08T15:45:43.414" v="3281" actId="20577"/>
        <pc:sldMkLst>
          <pc:docMk/>
          <pc:sldMk cId="1877543194" sldId="305"/>
        </pc:sldMkLst>
      </pc:sldChg>
    </pc:docChg>
  </pc:docChgLst>
  <pc:docChgLst>
    <pc:chgData name="Mateo Lopera Cardona" userId="666b5d0666acd5eb" providerId="LiveId" clId="{662FE975-D15C-471E-B870-AF4199E23690}"/>
    <pc:docChg chg="undo custSel addSld delSld modSld sldOrd">
      <pc:chgData name="Mateo Lopera Cardona" userId="666b5d0666acd5eb" providerId="LiveId" clId="{662FE975-D15C-471E-B870-AF4199E23690}" dt="2025-03-05T02:08:43.326" v="3927" actId="680"/>
      <pc:docMkLst>
        <pc:docMk/>
      </pc:docMkLst>
      <pc:sldChg chg="modSp mod">
        <pc:chgData name="Mateo Lopera Cardona" userId="666b5d0666acd5eb" providerId="LiveId" clId="{662FE975-D15C-471E-B870-AF4199E23690}" dt="2025-02-25T23:47:39.390" v="79" actId="20577"/>
        <pc:sldMkLst>
          <pc:docMk/>
          <pc:sldMk cId="3098841103" sldId="256"/>
        </pc:sldMkLst>
        <pc:spChg chg="mod">
          <ac:chgData name="Mateo Lopera Cardona" userId="666b5d0666acd5eb" providerId="LiveId" clId="{662FE975-D15C-471E-B870-AF4199E23690}" dt="2025-02-25T23:47:17.489" v="35" actId="14100"/>
          <ac:spMkLst>
            <pc:docMk/>
            <pc:sldMk cId="3098841103" sldId="256"/>
            <ac:spMk id="4" creationId="{2D4E8B3D-877F-3EAC-73EF-5CDF6B447EA2}"/>
          </ac:spMkLst>
        </pc:spChg>
        <pc:spChg chg="mod">
          <ac:chgData name="Mateo Lopera Cardona" userId="666b5d0666acd5eb" providerId="LiveId" clId="{662FE975-D15C-471E-B870-AF4199E23690}" dt="2025-02-25T23:47:39.390" v="79" actId="20577"/>
          <ac:spMkLst>
            <pc:docMk/>
            <pc:sldMk cId="3098841103" sldId="256"/>
            <ac:spMk id="5" creationId="{586B427A-1C9B-D47A-316E-7182A274AA6C}"/>
          </ac:spMkLst>
        </pc:spChg>
      </pc:sldChg>
      <pc:sldChg chg="addSp modSp mod">
        <pc:chgData name="Mateo Lopera Cardona" userId="666b5d0666acd5eb" providerId="LiveId" clId="{662FE975-D15C-471E-B870-AF4199E23690}" dt="2025-02-26T00:06:47.550" v="214" actId="1076"/>
        <pc:sldMkLst>
          <pc:docMk/>
          <pc:sldMk cId="1465888493" sldId="257"/>
        </pc:sldMkLst>
      </pc:sldChg>
      <pc:sldChg chg="addSp delSp modSp mod">
        <pc:chgData name="Mateo Lopera Cardona" userId="666b5d0666acd5eb" providerId="LiveId" clId="{662FE975-D15C-471E-B870-AF4199E23690}" dt="2025-02-28T20:04:55.712" v="3855" actId="2085"/>
        <pc:sldMkLst>
          <pc:docMk/>
          <pc:sldMk cId="1876479514" sldId="260"/>
        </pc:sldMkLst>
      </pc:sldChg>
      <pc:sldChg chg="addSp delSp modSp add mod">
        <pc:chgData name="Mateo Lopera Cardona" userId="666b5d0666acd5eb" providerId="LiveId" clId="{662FE975-D15C-471E-B870-AF4199E23690}" dt="2025-02-28T03:05:51.739" v="3096" actId="14100"/>
        <pc:sldMkLst>
          <pc:docMk/>
          <pc:sldMk cId="1480593417" sldId="261"/>
        </pc:sldMkLst>
      </pc:sldChg>
      <pc:sldChg chg="addSp delSp modSp add del mod ord setBg">
        <pc:chgData name="Mateo Lopera Cardona" userId="666b5d0666acd5eb" providerId="LiveId" clId="{662FE975-D15C-471E-B870-AF4199E23690}" dt="2025-02-26T00:12:38.154" v="333" actId="47"/>
        <pc:sldMkLst>
          <pc:docMk/>
          <pc:sldMk cId="1522108906" sldId="261"/>
        </pc:sldMkLst>
      </pc:sldChg>
      <pc:sldChg chg="add del">
        <pc:chgData name="Mateo Lopera Cardona" userId="666b5d0666acd5eb" providerId="LiveId" clId="{662FE975-D15C-471E-B870-AF4199E23690}" dt="2025-02-26T00:13:16.189" v="386"/>
        <pc:sldMkLst>
          <pc:docMk/>
          <pc:sldMk cId="2919587975" sldId="262"/>
        </pc:sldMkLst>
      </pc:sldChg>
      <pc:sldChg chg="addSp delSp modSp add mod">
        <pc:chgData name="Mateo Lopera Cardona" userId="666b5d0666acd5eb" providerId="LiveId" clId="{662FE975-D15C-471E-B870-AF4199E23690}" dt="2025-02-26T00:22:49.431" v="583" actId="14100"/>
        <pc:sldMkLst>
          <pc:docMk/>
          <pc:sldMk cId="4026830830" sldId="262"/>
        </pc:sldMkLst>
      </pc:sldChg>
      <pc:sldChg chg="addSp delSp modSp add mod">
        <pc:chgData name="Mateo Lopera Cardona" userId="666b5d0666acd5eb" providerId="LiveId" clId="{662FE975-D15C-471E-B870-AF4199E23690}" dt="2025-02-26T00:33:58.108" v="690" actId="1076"/>
        <pc:sldMkLst>
          <pc:docMk/>
          <pc:sldMk cId="3310117126" sldId="263"/>
        </pc:sldMkLst>
      </pc:sldChg>
      <pc:sldChg chg="addSp delSp modSp add mod">
        <pc:chgData name="Mateo Lopera Cardona" userId="666b5d0666acd5eb" providerId="LiveId" clId="{662FE975-D15C-471E-B870-AF4199E23690}" dt="2025-02-26T00:37:55.606" v="899" actId="1076"/>
        <pc:sldMkLst>
          <pc:docMk/>
          <pc:sldMk cId="4115023006" sldId="264"/>
        </pc:sldMkLst>
      </pc:sldChg>
      <pc:sldChg chg="addSp delSp modSp add mod">
        <pc:chgData name="Mateo Lopera Cardona" userId="666b5d0666acd5eb" providerId="LiveId" clId="{662FE975-D15C-471E-B870-AF4199E23690}" dt="2025-02-28T03:17:26.142" v="3252" actId="20577"/>
        <pc:sldMkLst>
          <pc:docMk/>
          <pc:sldMk cId="2881193025" sldId="265"/>
        </pc:sldMkLst>
      </pc:sldChg>
      <pc:sldChg chg="addSp delSp modSp add mod">
        <pc:chgData name="Mateo Lopera Cardona" userId="666b5d0666acd5eb" providerId="LiveId" clId="{662FE975-D15C-471E-B870-AF4199E23690}" dt="2025-02-27T02:02:30.456" v="1363" actId="20577"/>
        <pc:sldMkLst>
          <pc:docMk/>
          <pc:sldMk cId="1597403556" sldId="266"/>
        </pc:sldMkLst>
      </pc:sldChg>
      <pc:sldChg chg="new del">
        <pc:chgData name="Mateo Lopera Cardona" userId="666b5d0666acd5eb" providerId="LiveId" clId="{662FE975-D15C-471E-B870-AF4199E23690}" dt="2025-02-27T01:55:32.530" v="1060" actId="47"/>
        <pc:sldMkLst>
          <pc:docMk/>
          <pc:sldMk cId="2185491225" sldId="266"/>
        </pc:sldMkLst>
      </pc:sldChg>
      <pc:sldChg chg="modSp add mod">
        <pc:chgData name="Mateo Lopera Cardona" userId="666b5d0666acd5eb" providerId="LiveId" clId="{662FE975-D15C-471E-B870-AF4199E23690}" dt="2025-02-28T03:18:32.648" v="3261" actId="20577"/>
        <pc:sldMkLst>
          <pc:docMk/>
          <pc:sldMk cId="3513595121" sldId="267"/>
        </pc:sldMkLst>
      </pc:sldChg>
      <pc:sldChg chg="addSp delSp modSp add mod">
        <pc:chgData name="Mateo Lopera Cardona" userId="666b5d0666acd5eb" providerId="LiveId" clId="{662FE975-D15C-471E-B870-AF4199E23690}" dt="2025-02-27T02:21:12.553" v="1501" actId="20577"/>
        <pc:sldMkLst>
          <pc:docMk/>
          <pc:sldMk cId="3568631964" sldId="268"/>
        </pc:sldMkLst>
      </pc:sldChg>
      <pc:sldChg chg="addSp delSp modSp add mod">
        <pc:chgData name="Mateo Lopera Cardona" userId="666b5d0666acd5eb" providerId="LiveId" clId="{662FE975-D15C-471E-B870-AF4199E23690}" dt="2025-02-27T02:26:03.921" v="1641" actId="1582"/>
        <pc:sldMkLst>
          <pc:docMk/>
          <pc:sldMk cId="1623683877" sldId="269"/>
        </pc:sldMkLst>
      </pc:sldChg>
      <pc:sldChg chg="delSp modSp add mod">
        <pc:chgData name="Mateo Lopera Cardona" userId="666b5d0666acd5eb" providerId="LiveId" clId="{662FE975-D15C-471E-B870-AF4199E23690}" dt="2025-02-27T02:33:31.113" v="1840" actId="20577"/>
        <pc:sldMkLst>
          <pc:docMk/>
          <pc:sldMk cId="1831593530" sldId="270"/>
        </pc:sldMkLst>
      </pc:sldChg>
      <pc:sldChg chg="addSp delSp modSp add mod">
        <pc:chgData name="Mateo Lopera Cardona" userId="666b5d0666acd5eb" providerId="LiveId" clId="{662FE975-D15C-471E-B870-AF4199E23690}" dt="2025-02-27T02:30:53.177" v="1825" actId="1582"/>
        <pc:sldMkLst>
          <pc:docMk/>
          <pc:sldMk cId="1500305482" sldId="271"/>
        </pc:sldMkLst>
      </pc:sldChg>
      <pc:sldChg chg="add del">
        <pc:chgData name="Mateo Lopera Cardona" userId="666b5d0666acd5eb" providerId="LiveId" clId="{662FE975-D15C-471E-B870-AF4199E23690}" dt="2025-02-27T02:27:10.435" v="1663" actId="47"/>
        <pc:sldMkLst>
          <pc:docMk/>
          <pc:sldMk cId="74543329" sldId="272"/>
        </pc:sldMkLst>
      </pc:sldChg>
      <pc:sldChg chg="addSp delSp modSp add mod">
        <pc:chgData name="Mateo Lopera Cardona" userId="666b5d0666acd5eb" providerId="LiveId" clId="{662FE975-D15C-471E-B870-AF4199E23690}" dt="2025-02-28T03:20:16.871" v="3265" actId="20577"/>
        <pc:sldMkLst>
          <pc:docMk/>
          <pc:sldMk cId="3353239388" sldId="272"/>
        </pc:sldMkLst>
      </pc:sldChg>
      <pc:sldChg chg="addSp delSp modSp add mod">
        <pc:chgData name="Mateo Lopera Cardona" userId="666b5d0666acd5eb" providerId="LiveId" clId="{662FE975-D15C-471E-B870-AF4199E23690}" dt="2025-02-27T02:43:10.357" v="2069" actId="20577"/>
        <pc:sldMkLst>
          <pc:docMk/>
          <pc:sldMk cId="3706271298" sldId="273"/>
        </pc:sldMkLst>
      </pc:sldChg>
      <pc:sldChg chg="addSp delSp modSp add mod">
        <pc:chgData name="Mateo Lopera Cardona" userId="666b5d0666acd5eb" providerId="LiveId" clId="{662FE975-D15C-471E-B870-AF4199E23690}" dt="2025-02-27T03:30:40.401" v="2466" actId="1076"/>
        <pc:sldMkLst>
          <pc:docMk/>
          <pc:sldMk cId="989877290" sldId="274"/>
        </pc:sldMkLst>
      </pc:sldChg>
      <pc:sldChg chg="modSp add mod">
        <pc:chgData name="Mateo Lopera Cardona" userId="666b5d0666acd5eb" providerId="LiveId" clId="{662FE975-D15C-471E-B870-AF4199E23690}" dt="2025-02-27T03:31:57.839" v="2475" actId="20577"/>
        <pc:sldMkLst>
          <pc:docMk/>
          <pc:sldMk cId="1023270612" sldId="275"/>
        </pc:sldMkLst>
      </pc:sldChg>
      <pc:sldChg chg="addSp delSp modSp add mod">
        <pc:chgData name="Mateo Lopera Cardona" userId="666b5d0666acd5eb" providerId="LiveId" clId="{662FE975-D15C-471E-B870-AF4199E23690}" dt="2025-02-27T03:39:52.331" v="2681" actId="1076"/>
        <pc:sldMkLst>
          <pc:docMk/>
          <pc:sldMk cId="931507905" sldId="276"/>
        </pc:sldMkLst>
      </pc:sldChg>
      <pc:sldChg chg="new del">
        <pc:chgData name="Mateo Lopera Cardona" userId="666b5d0666acd5eb" providerId="LiveId" clId="{662FE975-D15C-471E-B870-AF4199E23690}" dt="2025-02-27T03:40:13.510" v="2683" actId="47"/>
        <pc:sldMkLst>
          <pc:docMk/>
          <pc:sldMk cId="1465790939" sldId="277"/>
        </pc:sldMkLst>
      </pc:sldChg>
      <pc:sldChg chg="addSp delSp modSp add mod">
        <pc:chgData name="Mateo Lopera Cardona" userId="666b5d0666acd5eb" providerId="LiveId" clId="{662FE975-D15C-471E-B870-AF4199E23690}" dt="2025-02-28T04:40:07.888" v="3804" actId="20577"/>
        <pc:sldMkLst>
          <pc:docMk/>
          <pc:sldMk cId="1500979341" sldId="277"/>
        </pc:sldMkLst>
      </pc:sldChg>
      <pc:sldChg chg="modSp add mod">
        <pc:chgData name="Mateo Lopera Cardona" userId="666b5d0666acd5eb" providerId="LiveId" clId="{662FE975-D15C-471E-B870-AF4199E23690}" dt="2025-02-27T12:41:51.407" v="3094" actId="1076"/>
        <pc:sldMkLst>
          <pc:docMk/>
          <pc:sldMk cId="2096369202" sldId="278"/>
        </pc:sldMkLst>
        <pc:spChg chg="mod">
          <ac:chgData name="Mateo Lopera Cardona" userId="666b5d0666acd5eb" providerId="LiveId" clId="{662FE975-D15C-471E-B870-AF4199E23690}" dt="2025-02-27T12:41:45.209" v="3093" actId="1076"/>
          <ac:spMkLst>
            <pc:docMk/>
            <pc:sldMk cId="2096369202" sldId="278"/>
            <ac:spMk id="2" creationId="{7DF26EA1-4C9A-692B-3F0A-CC6CC817006F}"/>
          </ac:spMkLst>
        </pc:spChg>
        <pc:spChg chg="mod">
          <ac:chgData name="Mateo Lopera Cardona" userId="666b5d0666acd5eb" providerId="LiveId" clId="{662FE975-D15C-471E-B870-AF4199E23690}" dt="2025-02-27T12:41:51.407" v="3094" actId="1076"/>
          <ac:spMkLst>
            <pc:docMk/>
            <pc:sldMk cId="2096369202" sldId="278"/>
            <ac:spMk id="4" creationId="{CDD9608B-75A0-6C01-9904-A78A1413BB26}"/>
          </ac:spMkLst>
        </pc:spChg>
      </pc:sldChg>
      <pc:sldChg chg="modSp add mod ord">
        <pc:chgData name="Mateo Lopera Cardona" userId="666b5d0666acd5eb" providerId="LiveId" clId="{662FE975-D15C-471E-B870-AF4199E23690}" dt="2025-02-28T04:39:36.423" v="3782" actId="20577"/>
        <pc:sldMkLst>
          <pc:docMk/>
          <pc:sldMk cId="2059555536" sldId="279"/>
        </pc:sldMkLst>
      </pc:sldChg>
      <pc:sldChg chg="modSp add mod">
        <pc:chgData name="Mateo Lopera Cardona" userId="666b5d0666acd5eb" providerId="LiveId" clId="{662FE975-D15C-471E-B870-AF4199E23690}" dt="2025-02-28T04:31:26.698" v="3480" actId="20577"/>
        <pc:sldMkLst>
          <pc:docMk/>
          <pc:sldMk cId="1306409934" sldId="280"/>
        </pc:sldMkLst>
      </pc:sldChg>
      <pc:sldChg chg="addSp modSp add mod">
        <pc:chgData name="Mateo Lopera Cardona" userId="666b5d0666acd5eb" providerId="LiveId" clId="{662FE975-D15C-471E-B870-AF4199E23690}" dt="2025-02-28T04:36:19.636" v="3673" actId="1076"/>
        <pc:sldMkLst>
          <pc:docMk/>
          <pc:sldMk cId="1583047882" sldId="281"/>
        </pc:sldMkLst>
      </pc:sldChg>
      <pc:sldChg chg="delSp modSp add mod">
        <pc:chgData name="Mateo Lopera Cardona" userId="666b5d0666acd5eb" providerId="LiveId" clId="{662FE975-D15C-471E-B870-AF4199E23690}" dt="2025-02-28T04:38:08.060" v="3767" actId="207"/>
        <pc:sldMkLst>
          <pc:docMk/>
          <pc:sldMk cId="2974677494" sldId="282"/>
        </pc:sldMkLst>
        <pc:spChg chg="mod">
          <ac:chgData name="Mateo Lopera Cardona" userId="666b5d0666acd5eb" providerId="LiveId" clId="{662FE975-D15C-471E-B870-AF4199E23690}" dt="2025-02-28T04:37:10.867" v="3689" actId="1076"/>
          <ac:spMkLst>
            <pc:docMk/>
            <pc:sldMk cId="2974677494" sldId="282"/>
            <ac:spMk id="2" creationId="{50B004AA-3180-DFA7-18B8-E35570BFD083}"/>
          </ac:spMkLst>
        </pc:spChg>
        <pc:spChg chg="mod">
          <ac:chgData name="Mateo Lopera Cardona" userId="666b5d0666acd5eb" providerId="LiveId" clId="{662FE975-D15C-471E-B870-AF4199E23690}" dt="2025-02-28T04:38:08.060" v="3767" actId="207"/>
          <ac:spMkLst>
            <pc:docMk/>
            <pc:sldMk cId="2974677494" sldId="282"/>
            <ac:spMk id="3" creationId="{D68B3BDC-DC9B-44F2-8CAD-52BC0D00F752}"/>
          </ac:spMkLst>
        </pc:spChg>
      </pc:sldChg>
      <pc:sldChg chg="addSp delSp modSp add mod">
        <pc:chgData name="Mateo Lopera Cardona" userId="666b5d0666acd5eb" providerId="LiveId" clId="{662FE975-D15C-471E-B870-AF4199E23690}" dt="2025-02-28T04:47:17.858" v="3830"/>
        <pc:sldMkLst>
          <pc:docMk/>
          <pc:sldMk cId="2618533231" sldId="283"/>
        </pc:sldMkLst>
      </pc:sldChg>
      <pc:sldChg chg="new del">
        <pc:chgData name="Mateo Lopera Cardona" userId="666b5d0666acd5eb" providerId="LiveId" clId="{662FE975-D15C-471E-B870-AF4199E23690}" dt="2025-02-28T04:46:15.715" v="3806" actId="47"/>
        <pc:sldMkLst>
          <pc:docMk/>
          <pc:sldMk cId="3641930222" sldId="283"/>
        </pc:sldMkLst>
      </pc:sldChg>
      <pc:sldChg chg="addSp delSp modSp add mod">
        <pc:chgData name="Mateo Lopera Cardona" userId="666b5d0666acd5eb" providerId="LiveId" clId="{662FE975-D15C-471E-B870-AF4199E23690}" dt="2025-02-28T04:49:12.226" v="3854" actId="1076"/>
        <pc:sldMkLst>
          <pc:docMk/>
          <pc:sldMk cId="1293605066" sldId="284"/>
        </pc:sldMkLst>
      </pc:sldChg>
      <pc:sldChg chg="addSp delSp modSp add mod">
        <pc:chgData name="Mateo Lopera Cardona" userId="666b5d0666acd5eb" providerId="LiveId" clId="{662FE975-D15C-471E-B870-AF4199E23690}" dt="2025-03-01T15:34:17.369" v="3871"/>
        <pc:sldMkLst>
          <pc:docMk/>
          <pc:sldMk cId="2851296173" sldId="285"/>
        </pc:sldMkLst>
      </pc:sldChg>
      <pc:sldChg chg="modSp new del mod">
        <pc:chgData name="Mateo Lopera Cardona" userId="666b5d0666acd5eb" providerId="LiveId" clId="{662FE975-D15C-471E-B870-AF4199E23690}" dt="2025-03-05T02:08:43.326" v="3927" actId="680"/>
        <pc:sldMkLst>
          <pc:docMk/>
          <pc:sldMk cId="2712732833" sldId="286"/>
        </pc:sldMkLst>
      </pc:sldChg>
    </pc:docChg>
  </pc:docChgLst>
  <pc:docChgLst>
    <pc:chgData name="Mateo Lopera Cardona" userId="666b5d0666acd5eb" providerId="LiveId" clId="{97DD325B-E9F1-4333-90FC-53D4DE842D13}"/>
    <pc:docChg chg="undo custSel addSld delSld modSld sldOrd">
      <pc:chgData name="Mateo Lopera Cardona" userId="666b5d0666acd5eb" providerId="LiveId" clId="{97DD325B-E9F1-4333-90FC-53D4DE842D13}" dt="2025-03-14T04:17:15.723" v="2669" actId="20577"/>
      <pc:docMkLst>
        <pc:docMk/>
      </pc:docMkLst>
      <pc:sldChg chg="modSp mod">
        <pc:chgData name="Mateo Lopera Cardona" userId="666b5d0666acd5eb" providerId="LiveId" clId="{97DD325B-E9F1-4333-90FC-53D4DE842D13}" dt="2025-03-10T01:59:53.708" v="54" actId="20577"/>
        <pc:sldMkLst>
          <pc:docMk/>
          <pc:sldMk cId="2096369202" sldId="278"/>
        </pc:sldMkLst>
        <pc:spChg chg="mod">
          <ac:chgData name="Mateo Lopera Cardona" userId="666b5d0666acd5eb" providerId="LiveId" clId="{97DD325B-E9F1-4333-90FC-53D4DE842D13}" dt="2025-03-10T01:59:53.708" v="54" actId="20577"/>
          <ac:spMkLst>
            <pc:docMk/>
            <pc:sldMk cId="2096369202" sldId="278"/>
            <ac:spMk id="4" creationId="{CDD9608B-75A0-6C01-9904-A78A1413BB26}"/>
          </ac:spMkLst>
        </pc:spChg>
      </pc:sldChg>
      <pc:sldChg chg="modSp mod">
        <pc:chgData name="Mateo Lopera Cardona" userId="666b5d0666acd5eb" providerId="LiveId" clId="{97DD325B-E9F1-4333-90FC-53D4DE842D13}" dt="2025-03-10T02:00:36.079" v="65" actId="20577"/>
        <pc:sldMkLst>
          <pc:docMk/>
          <pc:sldMk cId="2974677494" sldId="282"/>
        </pc:sldMkLst>
        <pc:spChg chg="mod">
          <ac:chgData name="Mateo Lopera Cardona" userId="666b5d0666acd5eb" providerId="LiveId" clId="{97DD325B-E9F1-4333-90FC-53D4DE842D13}" dt="2025-03-10T02:00:36.079" v="65" actId="20577"/>
          <ac:spMkLst>
            <pc:docMk/>
            <pc:sldMk cId="2974677494" sldId="282"/>
            <ac:spMk id="2" creationId="{50B004AA-3180-DFA7-18B8-E35570BFD083}"/>
          </ac:spMkLst>
        </pc:spChg>
      </pc:sldChg>
      <pc:sldChg chg="modSp add mod">
        <pc:chgData name="Mateo Lopera Cardona" userId="666b5d0666acd5eb" providerId="LiveId" clId="{97DD325B-E9F1-4333-90FC-53D4DE842D13}" dt="2025-03-10T02:01:00.587" v="122" actId="20577"/>
        <pc:sldMkLst>
          <pc:docMk/>
          <pc:sldMk cId="1845797326" sldId="283"/>
        </pc:sldMkLst>
        <pc:spChg chg="mod">
          <ac:chgData name="Mateo Lopera Cardona" userId="666b5d0666acd5eb" providerId="LiveId" clId="{97DD325B-E9F1-4333-90FC-53D4DE842D13}" dt="2025-03-10T02:01:00.587" v="122" actId="20577"/>
          <ac:spMkLst>
            <pc:docMk/>
            <pc:sldMk cId="1845797326" sldId="283"/>
            <ac:spMk id="2" creationId="{C99D3259-D498-0682-2409-52AB2B2FDBF4}"/>
          </ac:spMkLst>
        </pc:spChg>
      </pc:sldChg>
      <pc:sldChg chg="del">
        <pc:chgData name="Mateo Lopera Cardona" userId="666b5d0666acd5eb" providerId="LiveId" clId="{97DD325B-E9F1-4333-90FC-53D4DE842D13}" dt="2025-03-10T02:00:24.534" v="55" actId="47"/>
        <pc:sldMkLst>
          <pc:docMk/>
          <pc:sldMk cId="2820541573" sldId="283"/>
        </pc:sldMkLst>
      </pc:sldChg>
      <pc:sldChg chg="modSp new del mod">
        <pc:chgData name="Mateo Lopera Cardona" userId="666b5d0666acd5eb" providerId="LiveId" clId="{97DD325B-E9F1-4333-90FC-53D4DE842D13}" dt="2025-03-14T02:05:29.366" v="1982" actId="47"/>
        <pc:sldMkLst>
          <pc:docMk/>
          <pc:sldMk cId="500046403" sldId="284"/>
        </pc:sldMkLst>
      </pc:sldChg>
      <pc:sldChg chg="del">
        <pc:chgData name="Mateo Lopera Cardona" userId="666b5d0666acd5eb" providerId="LiveId" clId="{97DD325B-E9F1-4333-90FC-53D4DE842D13}" dt="2025-03-10T02:00:24.534" v="55" actId="47"/>
        <pc:sldMkLst>
          <pc:docMk/>
          <pc:sldMk cId="2382820545" sldId="284"/>
        </pc:sldMkLst>
      </pc:sldChg>
      <pc:sldChg chg="del">
        <pc:chgData name="Mateo Lopera Cardona" userId="666b5d0666acd5eb" providerId="LiveId" clId="{97DD325B-E9F1-4333-90FC-53D4DE842D13}" dt="2025-03-10T02:00:24.534" v="55" actId="47"/>
        <pc:sldMkLst>
          <pc:docMk/>
          <pc:sldMk cId="452051676" sldId="285"/>
        </pc:sldMkLst>
      </pc:sldChg>
      <pc:sldChg chg="addSp delSp modSp add mod">
        <pc:chgData name="Mateo Lopera Cardona" userId="666b5d0666acd5eb" providerId="LiveId" clId="{97DD325B-E9F1-4333-90FC-53D4DE842D13}" dt="2025-03-13T12:29:47.583" v="1981" actId="20577"/>
        <pc:sldMkLst>
          <pc:docMk/>
          <pc:sldMk cId="3258342960" sldId="285"/>
        </pc:sldMkLst>
        <pc:spChg chg="mod">
          <ac:chgData name="Mateo Lopera Cardona" userId="666b5d0666acd5eb" providerId="LiveId" clId="{97DD325B-E9F1-4333-90FC-53D4DE842D13}" dt="2025-03-12T01:45:30.147" v="228" actId="20577"/>
          <ac:spMkLst>
            <pc:docMk/>
            <pc:sldMk cId="3258342960" sldId="285"/>
            <ac:spMk id="2" creationId="{A301B4D7-7D97-BCA0-AB26-8DE07F728928}"/>
          </ac:spMkLst>
        </pc:spChg>
        <pc:spChg chg="add mod">
          <ac:chgData name="Mateo Lopera Cardona" userId="666b5d0666acd5eb" providerId="LiveId" clId="{97DD325B-E9F1-4333-90FC-53D4DE842D13}" dt="2025-03-13T12:29:47.583" v="1981" actId="20577"/>
          <ac:spMkLst>
            <pc:docMk/>
            <pc:sldMk cId="3258342960" sldId="285"/>
            <ac:spMk id="8" creationId="{CE87D61F-AFA7-E15E-32B5-0E445FA5344B}"/>
          </ac:spMkLst>
        </pc:spChg>
        <pc:picChg chg="add del mod">
          <ac:chgData name="Mateo Lopera Cardona" userId="666b5d0666acd5eb" providerId="LiveId" clId="{97DD325B-E9F1-4333-90FC-53D4DE842D13}" dt="2025-03-13T12:26:20.650" v="1440" actId="478"/>
          <ac:picMkLst>
            <pc:docMk/>
            <pc:sldMk cId="3258342960" sldId="285"/>
            <ac:picMk id="5" creationId="{AB68F4AB-EB38-E3F4-1295-BA01C6B5DE47}"/>
          </ac:picMkLst>
        </pc:picChg>
      </pc:sldChg>
      <pc:sldChg chg="addSp delSp modSp add mod">
        <pc:chgData name="Mateo Lopera Cardona" userId="666b5d0666acd5eb" providerId="LiveId" clId="{97DD325B-E9F1-4333-90FC-53D4DE842D13}" dt="2025-03-12T01:50:06.365" v="496" actId="20577"/>
        <pc:sldMkLst>
          <pc:docMk/>
          <pc:sldMk cId="1009659508" sldId="286"/>
        </pc:sldMkLst>
        <pc:spChg chg="add mod">
          <ac:chgData name="Mateo Lopera Cardona" userId="666b5d0666acd5eb" providerId="LiveId" clId="{97DD325B-E9F1-4333-90FC-53D4DE842D13}" dt="2025-03-12T01:48:40.316" v="265" actId="1076"/>
          <ac:spMkLst>
            <pc:docMk/>
            <pc:sldMk cId="1009659508" sldId="286"/>
            <ac:spMk id="6" creationId="{A34DB728-8CA3-290C-2004-0D403A895FFC}"/>
          </ac:spMkLst>
        </pc:spChg>
        <pc:spChg chg="add mod">
          <ac:chgData name="Mateo Lopera Cardona" userId="666b5d0666acd5eb" providerId="LiveId" clId="{97DD325B-E9F1-4333-90FC-53D4DE842D13}" dt="2025-03-12T01:48:40.316" v="265" actId="1076"/>
          <ac:spMkLst>
            <pc:docMk/>
            <pc:sldMk cId="1009659508" sldId="286"/>
            <ac:spMk id="7" creationId="{D14713F0-F2FF-94C5-ED4C-4E9CAE8DBA62}"/>
          </ac:spMkLst>
        </pc:spChg>
        <pc:spChg chg="add mod">
          <ac:chgData name="Mateo Lopera Cardona" userId="666b5d0666acd5eb" providerId="LiveId" clId="{97DD325B-E9F1-4333-90FC-53D4DE842D13}" dt="2025-03-12T01:48:40.316" v="265" actId="1076"/>
          <ac:spMkLst>
            <pc:docMk/>
            <pc:sldMk cId="1009659508" sldId="286"/>
            <ac:spMk id="9" creationId="{77E244D5-1CA4-1C07-7FB4-C5516567B84D}"/>
          </ac:spMkLst>
        </pc:spChg>
        <pc:spChg chg="add mod">
          <ac:chgData name="Mateo Lopera Cardona" userId="666b5d0666acd5eb" providerId="LiveId" clId="{97DD325B-E9F1-4333-90FC-53D4DE842D13}" dt="2025-03-12T01:48:40.316" v="265" actId="1076"/>
          <ac:spMkLst>
            <pc:docMk/>
            <pc:sldMk cId="1009659508" sldId="286"/>
            <ac:spMk id="10" creationId="{74C5C43D-77C9-0B3A-70F5-66FAEFE997E9}"/>
          </ac:spMkLst>
        </pc:spChg>
        <pc:spChg chg="add mod">
          <ac:chgData name="Mateo Lopera Cardona" userId="666b5d0666acd5eb" providerId="LiveId" clId="{97DD325B-E9F1-4333-90FC-53D4DE842D13}" dt="2025-03-12T01:50:06.365" v="496" actId="20577"/>
          <ac:spMkLst>
            <pc:docMk/>
            <pc:sldMk cId="1009659508" sldId="286"/>
            <ac:spMk id="11" creationId="{DFFA95BC-AC41-17F0-937B-B89298E65DB9}"/>
          </ac:spMkLst>
        </pc:spChg>
        <pc:picChg chg="add mod">
          <ac:chgData name="Mateo Lopera Cardona" userId="666b5d0666acd5eb" providerId="LiveId" clId="{97DD325B-E9F1-4333-90FC-53D4DE842D13}" dt="2025-03-12T01:48:40.316" v="265" actId="1076"/>
          <ac:picMkLst>
            <pc:docMk/>
            <pc:sldMk cId="1009659508" sldId="286"/>
            <ac:picMk id="4" creationId="{C76C5459-AD7B-8B59-6AD3-0A8E571A6E18}"/>
          </ac:picMkLst>
        </pc:picChg>
      </pc:sldChg>
      <pc:sldChg chg="del">
        <pc:chgData name="Mateo Lopera Cardona" userId="666b5d0666acd5eb" providerId="LiveId" clId="{97DD325B-E9F1-4333-90FC-53D4DE842D13}" dt="2025-03-10T02:00:24.534" v="55" actId="47"/>
        <pc:sldMkLst>
          <pc:docMk/>
          <pc:sldMk cId="1141265541" sldId="286"/>
        </pc:sldMkLst>
      </pc:sldChg>
      <pc:sldChg chg="addSp delSp modSp add mod">
        <pc:chgData name="Mateo Lopera Cardona" userId="666b5d0666acd5eb" providerId="LiveId" clId="{97DD325B-E9F1-4333-90FC-53D4DE842D13}" dt="2025-03-12T01:51:28.244" v="574" actId="20577"/>
        <pc:sldMkLst>
          <pc:docMk/>
          <pc:sldMk cId="2877908248" sldId="287"/>
        </pc:sldMkLst>
        <pc:spChg chg="mod">
          <ac:chgData name="Mateo Lopera Cardona" userId="666b5d0666acd5eb" providerId="LiveId" clId="{97DD325B-E9F1-4333-90FC-53D4DE842D13}" dt="2025-03-12T01:51:28.244" v="574" actId="20577"/>
          <ac:spMkLst>
            <pc:docMk/>
            <pc:sldMk cId="2877908248" sldId="287"/>
            <ac:spMk id="11" creationId="{F10B43BE-E4B8-0CD5-545D-1003DDE5092B}"/>
          </ac:spMkLst>
        </pc:spChg>
        <pc:picChg chg="add mod ord">
          <ac:chgData name="Mateo Lopera Cardona" userId="666b5d0666acd5eb" providerId="LiveId" clId="{97DD325B-E9F1-4333-90FC-53D4DE842D13}" dt="2025-03-12T01:50:54.453" v="501" actId="1076"/>
          <ac:picMkLst>
            <pc:docMk/>
            <pc:sldMk cId="2877908248" sldId="287"/>
            <ac:picMk id="5" creationId="{CA7290E0-002A-0178-F2D3-4C921BABE317}"/>
          </ac:picMkLst>
        </pc:picChg>
      </pc:sldChg>
      <pc:sldChg chg="del">
        <pc:chgData name="Mateo Lopera Cardona" userId="666b5d0666acd5eb" providerId="LiveId" clId="{97DD325B-E9F1-4333-90FC-53D4DE842D13}" dt="2025-03-10T02:00:24.534" v="55" actId="47"/>
        <pc:sldMkLst>
          <pc:docMk/>
          <pc:sldMk cId="3630383900" sldId="287"/>
        </pc:sldMkLst>
      </pc:sldChg>
      <pc:sldChg chg="del">
        <pc:chgData name="Mateo Lopera Cardona" userId="666b5d0666acd5eb" providerId="LiveId" clId="{97DD325B-E9F1-4333-90FC-53D4DE842D13}" dt="2025-03-10T02:00:24.534" v="55" actId="47"/>
        <pc:sldMkLst>
          <pc:docMk/>
          <pc:sldMk cId="1034989744" sldId="288"/>
        </pc:sldMkLst>
      </pc:sldChg>
      <pc:sldChg chg="addSp delSp modSp add mod">
        <pc:chgData name="Mateo Lopera Cardona" userId="666b5d0666acd5eb" providerId="LiveId" clId="{97DD325B-E9F1-4333-90FC-53D4DE842D13}" dt="2025-03-12T01:53:58.569" v="794" actId="20577"/>
        <pc:sldMkLst>
          <pc:docMk/>
          <pc:sldMk cId="3396881591" sldId="288"/>
        </pc:sldMkLst>
        <pc:spChg chg="add mod">
          <ac:chgData name="Mateo Lopera Cardona" userId="666b5d0666acd5eb" providerId="LiveId" clId="{97DD325B-E9F1-4333-90FC-53D4DE842D13}" dt="2025-03-12T01:53:00.175" v="602" actId="1037"/>
          <ac:spMkLst>
            <pc:docMk/>
            <pc:sldMk cId="3396881591" sldId="288"/>
            <ac:spMk id="6" creationId="{8F7619CE-36AB-4CA8-1BEF-2DDC658D249B}"/>
          </ac:spMkLst>
        </pc:spChg>
        <pc:spChg chg="add mod">
          <ac:chgData name="Mateo Lopera Cardona" userId="666b5d0666acd5eb" providerId="LiveId" clId="{97DD325B-E9F1-4333-90FC-53D4DE842D13}" dt="2025-03-12T01:53:44.067" v="723" actId="14100"/>
          <ac:spMkLst>
            <pc:docMk/>
            <pc:sldMk cId="3396881591" sldId="288"/>
            <ac:spMk id="7" creationId="{C17A8C2F-8B98-2DA5-D574-E01F324B2987}"/>
          </ac:spMkLst>
        </pc:spChg>
        <pc:spChg chg="mod">
          <ac:chgData name="Mateo Lopera Cardona" userId="666b5d0666acd5eb" providerId="LiveId" clId="{97DD325B-E9F1-4333-90FC-53D4DE842D13}" dt="2025-03-12T01:53:58.569" v="794" actId="20577"/>
          <ac:spMkLst>
            <pc:docMk/>
            <pc:sldMk cId="3396881591" sldId="288"/>
            <ac:spMk id="11" creationId="{067279C7-5527-2349-E61F-FFE6D43E0EF7}"/>
          </ac:spMkLst>
        </pc:spChg>
        <pc:picChg chg="add mod ord">
          <ac:chgData name="Mateo Lopera Cardona" userId="666b5d0666acd5eb" providerId="LiveId" clId="{97DD325B-E9F1-4333-90FC-53D4DE842D13}" dt="2025-03-12T01:52:49.510" v="593" actId="1037"/>
          <ac:picMkLst>
            <pc:docMk/>
            <pc:sldMk cId="3396881591" sldId="288"/>
            <ac:picMk id="4" creationId="{2CC269F0-B700-7AF0-E16B-DDCD4B980F8C}"/>
          </ac:picMkLst>
        </pc:picChg>
      </pc:sldChg>
      <pc:sldChg chg="add del">
        <pc:chgData name="Mateo Lopera Cardona" userId="666b5d0666acd5eb" providerId="LiveId" clId="{97DD325B-E9F1-4333-90FC-53D4DE842D13}" dt="2025-03-12T01:52:31.552" v="580"/>
        <pc:sldMkLst>
          <pc:docMk/>
          <pc:sldMk cId="629807845" sldId="289"/>
        </pc:sldMkLst>
      </pc:sldChg>
      <pc:sldChg chg="add del">
        <pc:chgData name="Mateo Lopera Cardona" userId="666b5d0666acd5eb" providerId="LiveId" clId="{97DD325B-E9F1-4333-90FC-53D4DE842D13}" dt="2025-03-12T01:52:21.081" v="578"/>
        <pc:sldMkLst>
          <pc:docMk/>
          <pc:sldMk cId="1305033972" sldId="289"/>
        </pc:sldMkLst>
      </pc:sldChg>
      <pc:sldChg chg="addSp delSp modSp add mod">
        <pc:chgData name="Mateo Lopera Cardona" userId="666b5d0666acd5eb" providerId="LiveId" clId="{97DD325B-E9F1-4333-90FC-53D4DE842D13}" dt="2025-03-12T01:56:32.876" v="985" actId="20577"/>
        <pc:sldMkLst>
          <pc:docMk/>
          <pc:sldMk cId="1936566483" sldId="289"/>
        </pc:sldMkLst>
        <pc:spChg chg="mod">
          <ac:chgData name="Mateo Lopera Cardona" userId="666b5d0666acd5eb" providerId="LiveId" clId="{97DD325B-E9F1-4333-90FC-53D4DE842D13}" dt="2025-03-12T01:55:16.792" v="810" actId="14100"/>
          <ac:spMkLst>
            <pc:docMk/>
            <pc:sldMk cId="1936566483" sldId="289"/>
            <ac:spMk id="6" creationId="{CA5D0D33-421C-F604-BD14-009276849661}"/>
          </ac:spMkLst>
        </pc:spChg>
        <pc:spChg chg="mod">
          <ac:chgData name="Mateo Lopera Cardona" userId="666b5d0666acd5eb" providerId="LiveId" clId="{97DD325B-E9F1-4333-90FC-53D4DE842D13}" dt="2025-03-12T01:55:32.350" v="824" actId="14100"/>
          <ac:spMkLst>
            <pc:docMk/>
            <pc:sldMk cId="1936566483" sldId="289"/>
            <ac:spMk id="7" creationId="{3A73B81E-F1C8-C40B-D045-87D0FC90660B}"/>
          </ac:spMkLst>
        </pc:spChg>
        <pc:spChg chg="mod">
          <ac:chgData name="Mateo Lopera Cardona" userId="666b5d0666acd5eb" providerId="LiveId" clId="{97DD325B-E9F1-4333-90FC-53D4DE842D13}" dt="2025-03-12T01:56:32.876" v="985" actId="20577"/>
          <ac:spMkLst>
            <pc:docMk/>
            <pc:sldMk cId="1936566483" sldId="289"/>
            <ac:spMk id="11" creationId="{A8F09546-7C32-F842-BBCC-CDAA25E015A9}"/>
          </ac:spMkLst>
        </pc:spChg>
        <pc:picChg chg="add mod ord">
          <ac:chgData name="Mateo Lopera Cardona" userId="666b5d0666acd5eb" providerId="LiveId" clId="{97DD325B-E9F1-4333-90FC-53D4DE842D13}" dt="2025-03-12T01:55:21.602" v="812" actId="1076"/>
          <ac:picMkLst>
            <pc:docMk/>
            <pc:sldMk cId="1936566483" sldId="289"/>
            <ac:picMk id="5" creationId="{499415BC-DB4D-9A70-93FA-987ACC28D4D9}"/>
          </ac:picMkLst>
        </pc:picChg>
      </pc:sldChg>
      <pc:sldChg chg="del">
        <pc:chgData name="Mateo Lopera Cardona" userId="666b5d0666acd5eb" providerId="LiveId" clId="{97DD325B-E9F1-4333-90FC-53D4DE842D13}" dt="2025-03-10T02:00:24.534" v="55" actId="47"/>
        <pc:sldMkLst>
          <pc:docMk/>
          <pc:sldMk cId="3066359569" sldId="289"/>
        </pc:sldMkLst>
      </pc:sldChg>
      <pc:sldChg chg="del">
        <pc:chgData name="Mateo Lopera Cardona" userId="666b5d0666acd5eb" providerId="LiveId" clId="{97DD325B-E9F1-4333-90FC-53D4DE842D13}" dt="2025-03-10T02:00:24.534" v="55" actId="47"/>
        <pc:sldMkLst>
          <pc:docMk/>
          <pc:sldMk cId="540663017" sldId="290"/>
        </pc:sldMkLst>
      </pc:sldChg>
      <pc:sldChg chg="add del">
        <pc:chgData name="Mateo Lopera Cardona" userId="666b5d0666acd5eb" providerId="LiveId" clId="{97DD325B-E9F1-4333-90FC-53D4DE842D13}" dt="2025-03-12T01:54:41.764" v="798"/>
        <pc:sldMkLst>
          <pc:docMk/>
          <pc:sldMk cId="2417054068" sldId="290"/>
        </pc:sldMkLst>
      </pc:sldChg>
      <pc:sldChg chg="addSp delSp modSp add mod">
        <pc:chgData name="Mateo Lopera Cardona" userId="666b5d0666acd5eb" providerId="LiveId" clId="{97DD325B-E9F1-4333-90FC-53D4DE842D13}" dt="2025-03-12T02:03:35.604" v="1297" actId="20577"/>
        <pc:sldMkLst>
          <pc:docMk/>
          <pc:sldMk cId="2564241574" sldId="290"/>
        </pc:sldMkLst>
        <pc:spChg chg="mod">
          <ac:chgData name="Mateo Lopera Cardona" userId="666b5d0666acd5eb" providerId="LiveId" clId="{97DD325B-E9F1-4333-90FC-53D4DE842D13}" dt="2025-03-12T01:58:11.869" v="998" actId="14100"/>
          <ac:spMkLst>
            <pc:docMk/>
            <pc:sldMk cId="2564241574" sldId="290"/>
            <ac:spMk id="7" creationId="{247E6BAA-38A6-E9AD-C58E-8D59A3884FD0}"/>
          </ac:spMkLst>
        </pc:spChg>
        <pc:spChg chg="mod">
          <ac:chgData name="Mateo Lopera Cardona" userId="666b5d0666acd5eb" providerId="LiveId" clId="{97DD325B-E9F1-4333-90FC-53D4DE842D13}" dt="2025-03-12T01:58:40.137" v="1009" actId="14100"/>
          <ac:spMkLst>
            <pc:docMk/>
            <pc:sldMk cId="2564241574" sldId="290"/>
            <ac:spMk id="10" creationId="{1042596C-837D-DF55-8794-A50C7FFC2248}"/>
          </ac:spMkLst>
        </pc:spChg>
        <pc:spChg chg="mod">
          <ac:chgData name="Mateo Lopera Cardona" userId="666b5d0666acd5eb" providerId="LiveId" clId="{97DD325B-E9F1-4333-90FC-53D4DE842D13}" dt="2025-03-12T02:03:35.604" v="1297" actId="20577"/>
          <ac:spMkLst>
            <pc:docMk/>
            <pc:sldMk cId="2564241574" sldId="290"/>
            <ac:spMk id="11" creationId="{B80AABA5-38D6-06EE-F1D7-73C9DDE8EA92}"/>
          </ac:spMkLst>
        </pc:spChg>
        <pc:picChg chg="add mod ord">
          <ac:chgData name="Mateo Lopera Cardona" userId="666b5d0666acd5eb" providerId="LiveId" clId="{97DD325B-E9F1-4333-90FC-53D4DE842D13}" dt="2025-03-12T01:58:02.812" v="996" actId="1076"/>
          <ac:picMkLst>
            <pc:docMk/>
            <pc:sldMk cId="2564241574" sldId="290"/>
            <ac:picMk id="4" creationId="{ABC9D566-36B2-29EA-B748-9FE75B339BBB}"/>
          </ac:picMkLst>
        </pc:picChg>
      </pc:sldChg>
      <pc:sldChg chg="addSp delSp modSp add mod">
        <pc:chgData name="Mateo Lopera Cardona" userId="666b5d0666acd5eb" providerId="LiveId" clId="{97DD325B-E9F1-4333-90FC-53D4DE842D13}" dt="2025-03-12T02:06:26.448" v="1356" actId="1036"/>
        <pc:sldMkLst>
          <pc:docMk/>
          <pc:sldMk cId="25030828" sldId="291"/>
        </pc:sldMkLst>
        <pc:spChg chg="mod">
          <ac:chgData name="Mateo Lopera Cardona" userId="666b5d0666acd5eb" providerId="LiveId" clId="{97DD325B-E9F1-4333-90FC-53D4DE842D13}" dt="2025-03-12T02:06:08.199" v="1336" actId="1076"/>
          <ac:spMkLst>
            <pc:docMk/>
            <pc:sldMk cId="25030828" sldId="291"/>
            <ac:spMk id="2" creationId="{54A8175F-4D74-2BD2-476F-2609D97E3589}"/>
          </ac:spMkLst>
        </pc:spChg>
        <pc:spChg chg="mod">
          <ac:chgData name="Mateo Lopera Cardona" userId="666b5d0666acd5eb" providerId="LiveId" clId="{97DD325B-E9F1-4333-90FC-53D4DE842D13}" dt="2025-03-12T02:06:26.448" v="1356" actId="1036"/>
          <ac:spMkLst>
            <pc:docMk/>
            <pc:sldMk cId="25030828" sldId="291"/>
            <ac:spMk id="10" creationId="{E8B49007-08F4-0F41-398D-50630C1A7E8E}"/>
          </ac:spMkLst>
        </pc:spChg>
        <pc:picChg chg="add mod ord">
          <ac:chgData name="Mateo Lopera Cardona" userId="666b5d0666acd5eb" providerId="LiveId" clId="{97DD325B-E9F1-4333-90FC-53D4DE842D13}" dt="2025-03-12T02:06:16.487" v="1337" actId="1076"/>
          <ac:picMkLst>
            <pc:docMk/>
            <pc:sldMk cId="25030828" sldId="291"/>
            <ac:picMk id="5" creationId="{F17ED816-E36D-154E-F8A5-7AE74D6E99DC}"/>
          </ac:picMkLst>
        </pc:picChg>
      </pc:sldChg>
      <pc:sldChg chg="del">
        <pc:chgData name="Mateo Lopera Cardona" userId="666b5d0666acd5eb" providerId="LiveId" clId="{97DD325B-E9F1-4333-90FC-53D4DE842D13}" dt="2025-03-10T02:00:24.534" v="55" actId="47"/>
        <pc:sldMkLst>
          <pc:docMk/>
          <pc:sldMk cId="2991694267" sldId="291"/>
        </pc:sldMkLst>
      </pc:sldChg>
      <pc:sldChg chg="del">
        <pc:chgData name="Mateo Lopera Cardona" userId="666b5d0666acd5eb" providerId="LiveId" clId="{97DD325B-E9F1-4333-90FC-53D4DE842D13}" dt="2025-03-10T02:00:24.534" v="55" actId="47"/>
        <pc:sldMkLst>
          <pc:docMk/>
          <pc:sldMk cId="514457563" sldId="292"/>
        </pc:sldMkLst>
      </pc:sldChg>
      <pc:sldChg chg="addSp delSp modSp add mod">
        <pc:chgData name="Mateo Lopera Cardona" userId="666b5d0666acd5eb" providerId="LiveId" clId="{97DD325B-E9F1-4333-90FC-53D4DE842D13}" dt="2025-03-12T02:06:42.906" v="1373" actId="1038"/>
        <pc:sldMkLst>
          <pc:docMk/>
          <pc:sldMk cId="3051834794" sldId="292"/>
        </pc:sldMkLst>
        <pc:picChg chg="add mod ord">
          <ac:chgData name="Mateo Lopera Cardona" userId="666b5d0666acd5eb" providerId="LiveId" clId="{97DD325B-E9F1-4333-90FC-53D4DE842D13}" dt="2025-03-12T02:06:42.906" v="1373" actId="1038"/>
          <ac:picMkLst>
            <pc:docMk/>
            <pc:sldMk cId="3051834794" sldId="292"/>
            <ac:picMk id="4" creationId="{28E00930-81CF-6C9C-05FA-45778C8DEB06}"/>
          </ac:picMkLst>
        </pc:picChg>
      </pc:sldChg>
      <pc:sldChg chg="addSp delSp modSp add mod">
        <pc:chgData name="Mateo Lopera Cardona" userId="666b5d0666acd5eb" providerId="LiveId" clId="{97DD325B-E9F1-4333-90FC-53D4DE842D13}" dt="2025-03-12T02:07:30.084" v="1438" actId="1038"/>
        <pc:sldMkLst>
          <pc:docMk/>
          <pc:sldMk cId="2006711678" sldId="293"/>
        </pc:sldMkLst>
        <pc:spChg chg="mod">
          <ac:chgData name="Mateo Lopera Cardona" userId="666b5d0666acd5eb" providerId="LiveId" clId="{97DD325B-E9F1-4333-90FC-53D4DE842D13}" dt="2025-03-12T02:07:30.084" v="1438" actId="1038"/>
          <ac:spMkLst>
            <pc:docMk/>
            <pc:sldMk cId="2006711678" sldId="293"/>
            <ac:spMk id="10" creationId="{41F7B2B0-D080-2EB5-C1E4-0B01F145CFAC}"/>
          </ac:spMkLst>
        </pc:spChg>
        <pc:picChg chg="add mod ord">
          <ac:chgData name="Mateo Lopera Cardona" userId="666b5d0666acd5eb" providerId="LiveId" clId="{97DD325B-E9F1-4333-90FC-53D4DE842D13}" dt="2025-03-12T02:07:22.087" v="1391" actId="1036"/>
          <ac:picMkLst>
            <pc:docMk/>
            <pc:sldMk cId="2006711678" sldId="293"/>
            <ac:picMk id="5" creationId="{2B770253-8D18-E41E-3849-1643EEF78569}"/>
          </ac:picMkLst>
        </pc:picChg>
      </pc:sldChg>
      <pc:sldChg chg="del">
        <pc:chgData name="Mateo Lopera Cardona" userId="666b5d0666acd5eb" providerId="LiveId" clId="{97DD325B-E9F1-4333-90FC-53D4DE842D13}" dt="2025-03-10T02:00:24.534" v="55" actId="47"/>
        <pc:sldMkLst>
          <pc:docMk/>
          <pc:sldMk cId="3473683635" sldId="293"/>
        </pc:sldMkLst>
      </pc:sldChg>
      <pc:sldChg chg="del">
        <pc:chgData name="Mateo Lopera Cardona" userId="666b5d0666acd5eb" providerId="LiveId" clId="{97DD325B-E9F1-4333-90FC-53D4DE842D13}" dt="2025-03-10T02:00:24.534" v="55" actId="47"/>
        <pc:sldMkLst>
          <pc:docMk/>
          <pc:sldMk cId="2851296173" sldId="294"/>
        </pc:sldMkLst>
      </pc:sldChg>
      <pc:sldChg chg="add">
        <pc:chgData name="Mateo Lopera Cardona" userId="666b5d0666acd5eb" providerId="LiveId" clId="{97DD325B-E9F1-4333-90FC-53D4DE842D13}" dt="2025-03-13T12:26:17.141" v="1439"/>
        <pc:sldMkLst>
          <pc:docMk/>
          <pc:sldMk cId="3760025479" sldId="294"/>
        </pc:sldMkLst>
      </pc:sldChg>
      <pc:sldChg chg="del">
        <pc:chgData name="Mateo Lopera Cardona" userId="666b5d0666acd5eb" providerId="LiveId" clId="{97DD325B-E9F1-4333-90FC-53D4DE842D13}" dt="2025-03-10T02:00:24.534" v="55" actId="47"/>
        <pc:sldMkLst>
          <pc:docMk/>
          <pc:sldMk cId="2838040135" sldId="295"/>
        </pc:sldMkLst>
      </pc:sldChg>
      <pc:sldChg chg="delSp modSp add mod">
        <pc:chgData name="Mateo Lopera Cardona" userId="666b5d0666acd5eb" providerId="LiveId" clId="{97DD325B-E9F1-4333-90FC-53D4DE842D13}" dt="2025-03-14T02:41:32.861" v="2015" actId="403"/>
        <pc:sldMkLst>
          <pc:docMk/>
          <pc:sldMk cId="3899323807" sldId="295"/>
        </pc:sldMkLst>
        <pc:spChg chg="mod">
          <ac:chgData name="Mateo Lopera Cardona" userId="666b5d0666acd5eb" providerId="LiveId" clId="{97DD325B-E9F1-4333-90FC-53D4DE842D13}" dt="2025-03-14T02:41:32.861" v="2015" actId="403"/>
          <ac:spMkLst>
            <pc:docMk/>
            <pc:sldMk cId="3899323807" sldId="295"/>
            <ac:spMk id="2" creationId="{CE7CDB9D-5A8B-949A-3EAD-99F137B0B6FB}"/>
          </ac:spMkLst>
        </pc:spChg>
        <pc:spChg chg="del">
          <ac:chgData name="Mateo Lopera Cardona" userId="666b5d0666acd5eb" providerId="LiveId" clId="{97DD325B-E9F1-4333-90FC-53D4DE842D13}" dt="2025-03-14T02:08:01.109" v="1985" actId="478"/>
          <ac:spMkLst>
            <pc:docMk/>
            <pc:sldMk cId="3899323807" sldId="295"/>
            <ac:spMk id="10" creationId="{5E5D2170-C47A-C33A-1089-7685B152D2BD}"/>
          </ac:spMkLst>
        </pc:spChg>
        <pc:picChg chg="del">
          <ac:chgData name="Mateo Lopera Cardona" userId="666b5d0666acd5eb" providerId="LiveId" clId="{97DD325B-E9F1-4333-90FC-53D4DE842D13}" dt="2025-03-14T02:07:59.786" v="1984" actId="478"/>
          <ac:picMkLst>
            <pc:docMk/>
            <pc:sldMk cId="3899323807" sldId="295"/>
            <ac:picMk id="5" creationId="{F32EFBAB-A03B-B435-7900-4A621EC3578E}"/>
          </ac:picMkLst>
        </pc:picChg>
      </pc:sldChg>
      <pc:sldChg chg="del">
        <pc:chgData name="Mateo Lopera Cardona" userId="666b5d0666acd5eb" providerId="LiveId" clId="{97DD325B-E9F1-4333-90FC-53D4DE842D13}" dt="2025-03-10T02:00:24.534" v="55" actId="47"/>
        <pc:sldMkLst>
          <pc:docMk/>
          <pc:sldMk cId="2113465856" sldId="296"/>
        </pc:sldMkLst>
      </pc:sldChg>
      <pc:sldChg chg="addSp delSp modSp add mod">
        <pc:chgData name="Mateo Lopera Cardona" userId="666b5d0666acd5eb" providerId="LiveId" clId="{97DD325B-E9F1-4333-90FC-53D4DE842D13}" dt="2025-03-14T03:38:14.011" v="2047" actId="1076"/>
        <pc:sldMkLst>
          <pc:docMk/>
          <pc:sldMk cId="2530722722" sldId="296"/>
        </pc:sldMkLst>
        <pc:spChg chg="mod">
          <ac:chgData name="Mateo Lopera Cardona" userId="666b5d0666acd5eb" providerId="LiveId" clId="{97DD325B-E9F1-4333-90FC-53D4DE842D13}" dt="2025-03-14T03:36:39.958" v="2034" actId="20577"/>
          <ac:spMkLst>
            <pc:docMk/>
            <pc:sldMk cId="2530722722" sldId="296"/>
            <ac:spMk id="2" creationId="{F30B2F5A-F938-B5BD-EC74-9C8C2D9824A6}"/>
          </ac:spMkLst>
        </pc:spChg>
        <pc:spChg chg="add mod">
          <ac:chgData name="Mateo Lopera Cardona" userId="666b5d0666acd5eb" providerId="LiveId" clId="{97DD325B-E9F1-4333-90FC-53D4DE842D13}" dt="2025-03-14T03:38:14.011" v="2047" actId="1076"/>
          <ac:spMkLst>
            <pc:docMk/>
            <pc:sldMk cId="2530722722" sldId="296"/>
            <ac:spMk id="3" creationId="{E87071FD-42D7-83ED-4DBA-194371C0C687}"/>
          </ac:spMkLst>
        </pc:spChg>
        <pc:spChg chg="add">
          <ac:chgData name="Mateo Lopera Cardona" userId="666b5d0666acd5eb" providerId="LiveId" clId="{97DD325B-E9F1-4333-90FC-53D4DE842D13}" dt="2025-03-14T03:37:47.689" v="2040"/>
          <ac:spMkLst>
            <pc:docMk/>
            <pc:sldMk cId="2530722722" sldId="296"/>
            <ac:spMk id="4" creationId="{0B4BDDC2-8595-F5ED-CDD7-7622A8EF1429}"/>
          </ac:spMkLst>
        </pc:spChg>
        <pc:spChg chg="del">
          <ac:chgData name="Mateo Lopera Cardona" userId="666b5d0666acd5eb" providerId="LiveId" clId="{97DD325B-E9F1-4333-90FC-53D4DE842D13}" dt="2025-03-14T03:36:43.816" v="2036" actId="478"/>
          <ac:spMkLst>
            <pc:docMk/>
            <pc:sldMk cId="2530722722" sldId="296"/>
            <ac:spMk id="10" creationId="{267AEC70-6D8C-8508-D072-6796DDF3B147}"/>
          </ac:spMkLst>
        </pc:spChg>
        <pc:picChg chg="del">
          <ac:chgData name="Mateo Lopera Cardona" userId="666b5d0666acd5eb" providerId="LiveId" clId="{97DD325B-E9F1-4333-90FC-53D4DE842D13}" dt="2025-03-14T03:36:41.787" v="2035" actId="478"/>
          <ac:picMkLst>
            <pc:docMk/>
            <pc:sldMk cId="2530722722" sldId="296"/>
            <ac:picMk id="5" creationId="{1CF039D9-34C1-5676-3695-3007555F71CF}"/>
          </ac:picMkLst>
        </pc:picChg>
      </pc:sldChg>
      <pc:sldChg chg="addSp delSp modSp add mod ord">
        <pc:chgData name="Mateo Lopera Cardona" userId="666b5d0666acd5eb" providerId="LiveId" clId="{97DD325B-E9F1-4333-90FC-53D4DE842D13}" dt="2025-03-14T03:46:34.717" v="2545"/>
        <pc:sldMkLst>
          <pc:docMk/>
          <pc:sldMk cId="811543567" sldId="297"/>
        </pc:sldMkLst>
        <pc:spChg chg="del mod">
          <ac:chgData name="Mateo Lopera Cardona" userId="666b5d0666acd5eb" providerId="LiveId" clId="{97DD325B-E9F1-4333-90FC-53D4DE842D13}" dt="2025-03-14T03:39:03.750" v="2054"/>
          <ac:spMkLst>
            <pc:docMk/>
            <pc:sldMk cId="811543567" sldId="297"/>
            <ac:spMk id="3" creationId="{E04CCBDC-90C0-7853-087D-C5F8BE284074}"/>
          </ac:spMkLst>
        </pc:spChg>
        <pc:spChg chg="add mod">
          <ac:chgData name="Mateo Lopera Cardona" userId="666b5d0666acd5eb" providerId="LiveId" clId="{97DD325B-E9F1-4333-90FC-53D4DE842D13}" dt="2025-03-14T03:46:15.171" v="2543" actId="5793"/>
          <ac:spMkLst>
            <pc:docMk/>
            <pc:sldMk cId="811543567" sldId="297"/>
            <ac:spMk id="4" creationId="{700B38BF-A723-F5CD-1516-F065C981B707}"/>
          </ac:spMkLst>
        </pc:spChg>
      </pc:sldChg>
      <pc:sldChg chg="del">
        <pc:chgData name="Mateo Lopera Cardona" userId="666b5d0666acd5eb" providerId="LiveId" clId="{97DD325B-E9F1-4333-90FC-53D4DE842D13}" dt="2025-03-10T02:00:24.534" v="55" actId="47"/>
        <pc:sldMkLst>
          <pc:docMk/>
          <pc:sldMk cId="1525656144" sldId="297"/>
        </pc:sldMkLst>
      </pc:sldChg>
      <pc:sldChg chg="new del">
        <pc:chgData name="Mateo Lopera Cardona" userId="666b5d0666acd5eb" providerId="LiveId" clId="{97DD325B-E9F1-4333-90FC-53D4DE842D13}" dt="2025-03-14T03:36:31.309" v="2018" actId="680"/>
        <pc:sldMkLst>
          <pc:docMk/>
          <pc:sldMk cId="4284934407" sldId="297"/>
        </pc:sldMkLst>
      </pc:sldChg>
      <pc:sldChg chg="del">
        <pc:chgData name="Mateo Lopera Cardona" userId="666b5d0666acd5eb" providerId="LiveId" clId="{97DD325B-E9F1-4333-90FC-53D4DE842D13}" dt="2025-03-10T02:00:24.534" v="55" actId="47"/>
        <pc:sldMkLst>
          <pc:docMk/>
          <pc:sldMk cId="265269565" sldId="298"/>
        </pc:sldMkLst>
      </pc:sldChg>
      <pc:sldChg chg="add del">
        <pc:chgData name="Mateo Lopera Cardona" userId="666b5d0666acd5eb" providerId="LiveId" clId="{97DD325B-E9F1-4333-90FC-53D4DE842D13}" dt="2025-03-14T03:39:06.646" v="2055" actId="47"/>
        <pc:sldMkLst>
          <pc:docMk/>
          <pc:sldMk cId="658538058" sldId="298"/>
        </pc:sldMkLst>
      </pc:sldChg>
      <pc:sldChg chg="add">
        <pc:chgData name="Mateo Lopera Cardona" userId="666b5d0666acd5eb" providerId="LiveId" clId="{97DD325B-E9F1-4333-90FC-53D4DE842D13}" dt="2025-03-14T03:42:25.479" v="2288"/>
        <pc:sldMkLst>
          <pc:docMk/>
          <pc:sldMk cId="4061013906" sldId="298"/>
        </pc:sldMkLst>
      </pc:sldChg>
      <pc:sldChg chg="del">
        <pc:chgData name="Mateo Lopera Cardona" userId="666b5d0666acd5eb" providerId="LiveId" clId="{97DD325B-E9F1-4333-90FC-53D4DE842D13}" dt="2025-03-10T02:00:24.534" v="55" actId="47"/>
        <pc:sldMkLst>
          <pc:docMk/>
          <pc:sldMk cId="2186460106" sldId="299"/>
        </pc:sldMkLst>
      </pc:sldChg>
      <pc:sldChg chg="modSp add mod">
        <pc:chgData name="Mateo Lopera Cardona" userId="666b5d0666acd5eb" providerId="LiveId" clId="{97DD325B-E9F1-4333-90FC-53D4DE842D13}" dt="2025-03-14T03:49:07.735" v="2568" actId="1076"/>
        <pc:sldMkLst>
          <pc:docMk/>
          <pc:sldMk cId="4226689217" sldId="299"/>
        </pc:sldMkLst>
        <pc:spChg chg="mod">
          <ac:chgData name="Mateo Lopera Cardona" userId="666b5d0666acd5eb" providerId="LiveId" clId="{97DD325B-E9F1-4333-90FC-53D4DE842D13}" dt="2025-03-14T03:49:07.735" v="2568" actId="1076"/>
          <ac:spMkLst>
            <pc:docMk/>
            <pc:sldMk cId="4226689217" sldId="299"/>
            <ac:spMk id="4" creationId="{8E984674-B578-7F15-ADF3-11BA62A40D66}"/>
          </ac:spMkLst>
        </pc:spChg>
      </pc:sldChg>
      <pc:sldChg chg="addSp delSp modSp add mod">
        <pc:chgData name="Mateo Lopera Cardona" userId="666b5d0666acd5eb" providerId="LiveId" clId="{97DD325B-E9F1-4333-90FC-53D4DE842D13}" dt="2025-03-14T04:17:15.723" v="2669" actId="20577"/>
        <pc:sldMkLst>
          <pc:docMk/>
          <pc:sldMk cId="612245229" sldId="300"/>
        </pc:sldMkLst>
        <pc:spChg chg="mod">
          <ac:chgData name="Mateo Lopera Cardona" userId="666b5d0666acd5eb" providerId="LiveId" clId="{97DD325B-E9F1-4333-90FC-53D4DE842D13}" dt="2025-03-14T04:12:16.785" v="2586" actId="20577"/>
          <ac:spMkLst>
            <pc:docMk/>
            <pc:sldMk cId="612245229" sldId="300"/>
            <ac:spMk id="2" creationId="{DC883720-F63F-0C0C-8916-F8D0BB575EE9}"/>
          </ac:spMkLst>
        </pc:spChg>
        <pc:spChg chg="add mod">
          <ac:chgData name="Mateo Lopera Cardona" userId="666b5d0666acd5eb" providerId="LiveId" clId="{97DD325B-E9F1-4333-90FC-53D4DE842D13}" dt="2025-03-14T04:17:15.723" v="2669" actId="20577"/>
          <ac:spMkLst>
            <pc:docMk/>
            <pc:sldMk cId="612245229" sldId="300"/>
            <ac:spMk id="3" creationId="{4CB5B143-AC49-91F1-1412-9E887198D81B}"/>
          </ac:spMkLst>
        </pc:spChg>
        <pc:spChg chg="del">
          <ac:chgData name="Mateo Lopera Cardona" userId="666b5d0666acd5eb" providerId="LiveId" clId="{97DD325B-E9F1-4333-90FC-53D4DE842D13}" dt="2025-03-14T04:12:01.074" v="2570" actId="478"/>
          <ac:spMkLst>
            <pc:docMk/>
            <pc:sldMk cId="612245229" sldId="300"/>
            <ac:spMk id="4" creationId="{2CB2B16E-FA23-C279-78BC-33DF25E6943B}"/>
          </ac:spMkLst>
        </pc:spChg>
      </pc:sldChg>
      <pc:sldChg chg="del">
        <pc:chgData name="Mateo Lopera Cardona" userId="666b5d0666acd5eb" providerId="LiveId" clId="{97DD325B-E9F1-4333-90FC-53D4DE842D13}" dt="2025-03-10T02:00:24.534" v="55" actId="47"/>
        <pc:sldMkLst>
          <pc:docMk/>
          <pc:sldMk cId="1311983120" sldId="300"/>
        </pc:sldMkLst>
      </pc:sldChg>
      <pc:sldChg chg="addSp delSp modSp add mod">
        <pc:chgData name="Mateo Lopera Cardona" userId="666b5d0666acd5eb" providerId="LiveId" clId="{97DD325B-E9F1-4333-90FC-53D4DE842D13}" dt="2025-03-14T04:15:32.469" v="2614" actId="1076"/>
        <pc:sldMkLst>
          <pc:docMk/>
          <pc:sldMk cId="793815985" sldId="301"/>
        </pc:sldMkLst>
        <pc:spChg chg="add del mod">
          <ac:chgData name="Mateo Lopera Cardona" userId="666b5d0666acd5eb" providerId="LiveId" clId="{97DD325B-E9F1-4333-90FC-53D4DE842D13}" dt="2025-03-14T04:15:32.469" v="2614" actId="1076"/>
          <ac:spMkLst>
            <pc:docMk/>
            <pc:sldMk cId="793815985" sldId="301"/>
            <ac:spMk id="3" creationId="{8DCE2A65-6136-D65D-94BE-B5E3F35EA4D7}"/>
          </ac:spMkLst>
        </pc:spChg>
      </pc:sldChg>
      <pc:sldChg chg="del">
        <pc:chgData name="Mateo Lopera Cardona" userId="666b5d0666acd5eb" providerId="LiveId" clId="{97DD325B-E9F1-4333-90FC-53D4DE842D13}" dt="2025-03-10T02:00:24.534" v="55" actId="47"/>
        <pc:sldMkLst>
          <pc:docMk/>
          <pc:sldMk cId="4109638691" sldId="301"/>
        </pc:sldMkLst>
      </pc:sldChg>
      <pc:sldChg chg="del">
        <pc:chgData name="Mateo Lopera Cardona" userId="666b5d0666acd5eb" providerId="LiveId" clId="{97DD325B-E9F1-4333-90FC-53D4DE842D13}" dt="2025-03-10T02:00:24.534" v="55" actId="47"/>
        <pc:sldMkLst>
          <pc:docMk/>
          <pc:sldMk cId="583016310" sldId="302"/>
        </pc:sldMkLst>
      </pc:sldChg>
      <pc:sldChg chg="add del">
        <pc:chgData name="Mateo Lopera Cardona" userId="666b5d0666acd5eb" providerId="LiveId" clId="{97DD325B-E9F1-4333-90FC-53D4DE842D13}" dt="2025-03-14T04:15:03.261" v="2597"/>
        <pc:sldMkLst>
          <pc:docMk/>
          <pc:sldMk cId="3258554678" sldId="302"/>
        </pc:sldMkLst>
      </pc:sldChg>
      <pc:sldChg chg="del">
        <pc:chgData name="Mateo Lopera Cardona" userId="666b5d0666acd5eb" providerId="LiveId" clId="{97DD325B-E9F1-4333-90FC-53D4DE842D13}" dt="2025-03-10T02:00:24.534" v="55" actId="47"/>
        <pc:sldMkLst>
          <pc:docMk/>
          <pc:sldMk cId="3640573840" sldId="304"/>
        </pc:sldMkLst>
      </pc:sldChg>
      <pc:sldChg chg="del">
        <pc:chgData name="Mateo Lopera Cardona" userId="666b5d0666acd5eb" providerId="LiveId" clId="{97DD325B-E9F1-4333-90FC-53D4DE842D13}" dt="2025-03-10T02:00:24.534" v="55" actId="47"/>
        <pc:sldMkLst>
          <pc:docMk/>
          <pc:sldMk cId="1877543194" sldId="3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64C45-124D-4D95-82C0-9D4888E41BF5}" type="datetimeFigureOut">
              <a:rPr lang="es-CO" smtClean="0"/>
              <a:t>11/03/2025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5F6CB-03E5-4D1C-A1A4-198548E9DD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5964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E1014-B5CF-4C9B-78CD-DF4D65C82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BB4F51-FD2D-268A-6384-0AE51BA0F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A6DB6F-59DB-E7F6-BF5A-BBF9B12A3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E281-D4A3-454A-BC44-9E620AD75DC4}" type="datetimeFigureOut">
              <a:rPr lang="es-CO" smtClean="0"/>
              <a:t>11/03/2025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4BE215-43A0-7E64-7055-E207B2AD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85231C-BFE4-C779-B117-CCC72171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E991-93CF-40CD-BC70-3F3994FD43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3962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A9CEA-E01C-1DAE-1EA9-4DD68031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E2A0F3-A193-1628-409E-E11A53A11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EF8AF4-1EA4-4290-8C6F-3ED7E8A1F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E281-D4A3-454A-BC44-9E620AD75DC4}" type="datetimeFigureOut">
              <a:rPr lang="es-CO" smtClean="0"/>
              <a:t>11/03/2025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86289E-068F-B843-EDB2-F7A2BF9E8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238520-5393-54D0-D382-1E3999FE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E991-93CF-40CD-BC70-3F3994FD43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887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D0B97D-ED3C-CA2C-8FB7-9DF15422E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24C044-23EE-05BF-6EB7-D2A145A8B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B60E3E-BD05-6F03-5AF7-263DB6E2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E281-D4A3-454A-BC44-9E620AD75DC4}" type="datetimeFigureOut">
              <a:rPr lang="es-CO" smtClean="0"/>
              <a:t>11/03/2025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6456FF-9853-B241-B600-E5AD4B07D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A9090A-3605-20D2-73DF-E9ACF52EF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E991-93CF-40CD-BC70-3F3994FD43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11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56E0C-4733-66C9-2FEE-55E0AA40B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2DCE76-BA58-A56D-5DB5-43295CEE8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51CE73-640E-41BD-335A-97536C88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E281-D4A3-454A-BC44-9E620AD75DC4}" type="datetimeFigureOut">
              <a:rPr lang="es-CO" smtClean="0"/>
              <a:t>11/03/2025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4EB5DD-1041-7720-9226-0F9C79801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2CF6F0-1E3F-4B3A-5217-DF940F5D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E991-93CF-40CD-BC70-3F3994FD43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799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073BD-B304-C34A-A6D5-A76A1FFD3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6A5A13-3DE3-729C-6512-039D83BB7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EF6234-58AB-B832-94FE-02CB06F2F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E281-D4A3-454A-BC44-9E620AD75DC4}" type="datetimeFigureOut">
              <a:rPr lang="es-CO" smtClean="0"/>
              <a:t>11/03/2025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8A7A7B-C7E2-6E01-1348-38DA79A3F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CE5B48-850A-CC07-E89B-29F9C953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E991-93CF-40CD-BC70-3F3994FD43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628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9888F-4738-78C4-63ED-03F928582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C758FE-D48F-EF46-C595-0BD04896D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25726B-C8C7-EAD7-1CFA-F6F661B87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877186-E853-48D1-95E3-D132BDE59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E281-D4A3-454A-BC44-9E620AD75DC4}" type="datetimeFigureOut">
              <a:rPr lang="es-CO" smtClean="0"/>
              <a:t>11/03/2025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43B00F-CDD9-7CC3-58F3-9FAA4E29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4B3B62-C1D4-36F4-6267-C79C21F69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E991-93CF-40CD-BC70-3F3994FD43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315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1063A-0A22-6071-C101-9A2366813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86AFD3-D4D7-EE75-6555-8F5B3B5E2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B8BA8D-B489-90C8-9FA5-30711411D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110815E-61F2-3C15-A2B7-B71F54375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2CEB0B3-59B5-62F0-21D9-132DF165F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49A0C8B-BE99-0CD9-38B8-C2EBBEA53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E281-D4A3-454A-BC44-9E620AD75DC4}" type="datetimeFigureOut">
              <a:rPr lang="es-CO" smtClean="0"/>
              <a:t>11/03/2025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27EBD22-DB36-DB15-4225-EE631A177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95D164C-4AB9-13F7-E465-928D6B50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E991-93CF-40CD-BC70-3F3994FD43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7759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B2358-9796-EDE5-7758-679F4BAE5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26DD723-FFA3-4E4B-8F7C-F364DE3E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E281-D4A3-454A-BC44-9E620AD75DC4}" type="datetimeFigureOut">
              <a:rPr lang="es-CO" smtClean="0"/>
              <a:t>11/03/2025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9850782-FF32-BFD0-F743-A59D120B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2991EBB-7A5C-F149-5626-1BB9D3F47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E991-93CF-40CD-BC70-3F3994FD43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344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D8A4F21-AD23-9342-EC3D-1507C656B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E281-D4A3-454A-BC44-9E620AD75DC4}" type="datetimeFigureOut">
              <a:rPr lang="es-CO" smtClean="0"/>
              <a:t>11/03/2025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E892109-10A0-DC55-A12B-3ABE89C7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FD1691-4912-33B2-12CD-6E7CF2CC5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E991-93CF-40CD-BC70-3F3994FD43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616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8D198-93AB-AF8C-0474-A6B964675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13E1C1-1E6A-3DBF-0B3E-538CB66CE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4FD736-68A5-DDAF-24BB-6A7DB5254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38A90A-58FA-51DD-0DEE-62FAE628C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E281-D4A3-454A-BC44-9E620AD75DC4}" type="datetimeFigureOut">
              <a:rPr lang="es-CO" smtClean="0"/>
              <a:t>11/03/2025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CD4E3E-0C14-1340-2336-8A319337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B01C20-78D5-8461-1E6C-7A81C3DA9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E991-93CF-40CD-BC70-3F3994FD43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718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52A2B-688F-0AC7-7956-F36768564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5A94929-4E43-1097-476D-39D4357D3D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86E8FB-8B57-EDF3-DA2E-34752930F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DC5A9F-C945-66A0-180A-F04C4F846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E281-D4A3-454A-BC44-9E620AD75DC4}" type="datetimeFigureOut">
              <a:rPr lang="es-CO" smtClean="0"/>
              <a:t>11/03/2025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6CAB48-EEAD-B9E1-2D5D-54AE68E04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A56A10-CCAE-26D7-F17E-080878B71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E991-93CF-40CD-BC70-3F3994FD43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766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D4DCA4-A30C-4F76-4B65-9ED663611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40891B-4AC6-D1EC-3A98-B432EBC10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605D3F-869D-CBA3-8BDD-E3CBE0069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74E281-D4A3-454A-BC44-9E620AD75DC4}" type="datetimeFigureOut">
              <a:rPr lang="es-CO" smtClean="0"/>
              <a:t>11/03/2025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6CF22C-3E1D-B956-A304-939BAED71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F05FF5-2EEE-502A-A661-1D77428C3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B5E991-93CF-40CD-BC70-3F3994FD43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212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D4E8B3D-877F-3EAC-73EF-5CDF6B447EA2}"/>
              </a:ext>
            </a:extLst>
          </p:cNvPr>
          <p:cNvSpPr txBox="1"/>
          <p:nvPr/>
        </p:nvSpPr>
        <p:spPr>
          <a:xfrm>
            <a:off x="757382" y="5135418"/>
            <a:ext cx="8518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noProof="0" dirty="0">
                <a:solidFill>
                  <a:srgbClr val="074A5C"/>
                </a:solidFill>
              </a:rPr>
              <a:t>INTRODUCCIÓN A BASES DE DATOS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86B427A-1C9B-D47A-316E-7182A274AA6C}"/>
              </a:ext>
            </a:extLst>
          </p:cNvPr>
          <p:cNvSpPr txBox="1"/>
          <p:nvPr/>
        </p:nvSpPr>
        <p:spPr>
          <a:xfrm>
            <a:off x="757382" y="5731163"/>
            <a:ext cx="66871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500" noProof="0" dirty="0">
                <a:solidFill>
                  <a:srgbClr val="074A5C"/>
                </a:solidFill>
                <a:latin typeface="Helvetica" pitchFamily="2" charset="0"/>
              </a:rPr>
              <a:t>Diplomado: Analítica de datos – Módulo 1</a:t>
            </a:r>
          </a:p>
        </p:txBody>
      </p:sp>
    </p:spTree>
    <p:extLst>
      <p:ext uri="{BB962C8B-B14F-4D97-AF65-F5344CB8AC3E}">
        <p14:creationId xmlns:p14="http://schemas.microsoft.com/office/powerpoint/2010/main" val="3098841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96D09-879F-01AA-56A5-442381D9B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99415BC-DB4D-9A70-93FA-987ACC28D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274" y="1366309"/>
            <a:ext cx="6386113" cy="480863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8EB5F46-2573-35F1-7FEE-37C97C1054C3}"/>
              </a:ext>
            </a:extLst>
          </p:cNvPr>
          <p:cNvSpPr txBox="1"/>
          <p:nvPr/>
        </p:nvSpPr>
        <p:spPr>
          <a:xfrm>
            <a:off x="2532119" y="191593"/>
            <a:ext cx="7127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000" b="1" noProof="0" dirty="0"/>
              <a:t>IMPORTAR DATOS DESDE CSV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8F09546-7C32-F842-BBCC-CDAA25E015A9}"/>
              </a:ext>
            </a:extLst>
          </p:cNvPr>
          <p:cNvSpPr txBox="1"/>
          <p:nvPr/>
        </p:nvSpPr>
        <p:spPr>
          <a:xfrm>
            <a:off x="6939279" y="1416051"/>
            <a:ext cx="51130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457200" indent="-457200" algn="just">
              <a:buFont typeface="Wingdings" panose="05000000000000000000" pitchFamily="2" charset="2"/>
              <a:buChar char="Ø"/>
              <a:defRPr sz="3200"/>
            </a:lvl1pPr>
          </a:lstStyle>
          <a:p>
            <a:r>
              <a:rPr lang="es-CO" altLang="es-CO" sz="2400" dirty="0"/>
              <a:t>Seleccionar el nombre de la tabla donde se insertarán los datos.</a:t>
            </a:r>
          </a:p>
          <a:p>
            <a:r>
              <a:rPr lang="es-CO" altLang="es-CO" sz="2400" dirty="0"/>
              <a:t>Clic en </a:t>
            </a:r>
            <a:r>
              <a:rPr lang="es-CO" altLang="es-CO" sz="2400" dirty="0" err="1"/>
              <a:t>Edit</a:t>
            </a:r>
            <a:r>
              <a:rPr lang="es-CO" altLang="es-CO" sz="2400" dirty="0"/>
              <a:t> </a:t>
            </a:r>
            <a:r>
              <a:rPr lang="es-CO" altLang="es-CO" sz="2400" dirty="0" err="1"/>
              <a:t>mappings</a:t>
            </a:r>
            <a:r>
              <a:rPr lang="es-CO" altLang="es-CO" sz="2400" dirty="0"/>
              <a:t> para validar como está reconociendo cada columna.</a:t>
            </a:r>
          </a:p>
          <a:p>
            <a:endParaRPr lang="es-CO" altLang="es-CO" sz="24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A5D0D33-421C-F604-BD14-009276849661}"/>
              </a:ext>
            </a:extLst>
          </p:cNvPr>
          <p:cNvSpPr/>
          <p:nvPr/>
        </p:nvSpPr>
        <p:spPr>
          <a:xfrm>
            <a:off x="3459019" y="2682829"/>
            <a:ext cx="2921462" cy="212772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A73B81E-F1C8-C40B-D045-87D0FC90660B}"/>
              </a:ext>
            </a:extLst>
          </p:cNvPr>
          <p:cNvSpPr/>
          <p:nvPr/>
        </p:nvSpPr>
        <p:spPr>
          <a:xfrm>
            <a:off x="3530139" y="5205393"/>
            <a:ext cx="1753061" cy="33250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6566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88F47-1BCA-1A77-AA80-CEE834B97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BC9D566-36B2-29EA-B748-9FE75B339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18" y="1416051"/>
            <a:ext cx="6460801" cy="4140131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8DA0163-598E-A5F9-3034-BD6A3F84E9F4}"/>
              </a:ext>
            </a:extLst>
          </p:cNvPr>
          <p:cNvSpPr txBox="1"/>
          <p:nvPr/>
        </p:nvSpPr>
        <p:spPr>
          <a:xfrm>
            <a:off x="2532119" y="191593"/>
            <a:ext cx="7127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000" b="1" noProof="0" dirty="0"/>
              <a:t>IMPORTAR DATOS DESDE CSV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042596C-837D-DF55-8794-A50C7FFC2248}"/>
              </a:ext>
            </a:extLst>
          </p:cNvPr>
          <p:cNvSpPr/>
          <p:nvPr/>
        </p:nvSpPr>
        <p:spPr>
          <a:xfrm>
            <a:off x="5090160" y="5213513"/>
            <a:ext cx="789708" cy="34266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80AABA5-38D6-06EE-F1D7-73C9DDE8EA92}"/>
              </a:ext>
            </a:extLst>
          </p:cNvPr>
          <p:cNvSpPr txBox="1"/>
          <p:nvPr/>
        </p:nvSpPr>
        <p:spPr>
          <a:xfrm>
            <a:off x="6939279" y="1416051"/>
            <a:ext cx="511301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457200" indent="-457200" algn="just">
              <a:buFont typeface="Wingdings" panose="05000000000000000000" pitchFamily="2" charset="2"/>
              <a:buChar char="Ø"/>
              <a:defRPr sz="3200"/>
            </a:lvl1pPr>
          </a:lstStyle>
          <a:p>
            <a:r>
              <a:rPr lang="es-CO" altLang="es-CO" sz="2400" dirty="0"/>
              <a:t>Se visualizará cada columna como está nombrada en el archivo, el nombre de la columna destino, el tipo de dato, si puede ser nulo y el tamaño.</a:t>
            </a:r>
          </a:p>
          <a:p>
            <a:r>
              <a:rPr lang="es-CO" altLang="es-CO" sz="2400" dirty="0"/>
              <a:t>Validar que todas las columnas origen estén apuntando a la columna destino correcta.</a:t>
            </a:r>
          </a:p>
          <a:p>
            <a:r>
              <a:rPr lang="es-CO" altLang="es-CO" sz="2400" dirty="0"/>
              <a:t>Clic en OK y luego en Next.</a:t>
            </a:r>
          </a:p>
          <a:p>
            <a:endParaRPr lang="es-CO" altLang="es-CO" sz="24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47E6BAA-38A6-E9AD-C58E-8D59A3884FD0}"/>
              </a:ext>
            </a:extLst>
          </p:cNvPr>
          <p:cNvSpPr/>
          <p:nvPr/>
        </p:nvSpPr>
        <p:spPr>
          <a:xfrm>
            <a:off x="319579" y="3262745"/>
            <a:ext cx="4687915" cy="55741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4241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A09E1-B154-1FEE-C0C2-C15A05B51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17ED816-E36D-154E-F8A5-7AE74D6E9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420" y="1165652"/>
            <a:ext cx="6348010" cy="4801016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4A8175F-4D74-2BD2-476F-2609D97E3589}"/>
              </a:ext>
            </a:extLst>
          </p:cNvPr>
          <p:cNvSpPr txBox="1"/>
          <p:nvPr/>
        </p:nvSpPr>
        <p:spPr>
          <a:xfrm>
            <a:off x="2531533" y="161113"/>
            <a:ext cx="7127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000" b="1" noProof="0" dirty="0"/>
              <a:t>IMPORTAR DATOS DESDE CSV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8B49007-08F4-0F41-398D-50630C1A7E8E}"/>
              </a:ext>
            </a:extLst>
          </p:cNvPr>
          <p:cNvSpPr/>
          <p:nvPr/>
        </p:nvSpPr>
        <p:spPr>
          <a:xfrm>
            <a:off x="6654800" y="5538633"/>
            <a:ext cx="870988" cy="34266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030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64F54-C20C-51A8-CD3D-0E747B97F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8E00930-81CF-6C9C-05FA-45778C8DE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073" y="1151683"/>
            <a:ext cx="6378493" cy="4778154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DE5332F-C4DE-E9F4-CFF2-7F05FD83A135}"/>
              </a:ext>
            </a:extLst>
          </p:cNvPr>
          <p:cNvSpPr txBox="1"/>
          <p:nvPr/>
        </p:nvSpPr>
        <p:spPr>
          <a:xfrm>
            <a:off x="2531533" y="161113"/>
            <a:ext cx="7127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000" b="1" noProof="0" dirty="0"/>
              <a:t>IMPORTAR DATOS DESDE CSV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31E71B0-12FF-F0E1-1550-1CDBD7C9A6DD}"/>
              </a:ext>
            </a:extLst>
          </p:cNvPr>
          <p:cNvSpPr/>
          <p:nvPr/>
        </p:nvSpPr>
        <p:spPr>
          <a:xfrm>
            <a:off x="6654800" y="5538633"/>
            <a:ext cx="870988" cy="34266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1834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E803F-9B18-2DBE-622C-890B9AE7C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B770253-8D18-E41E-3849-1643EEF78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178" y="1177081"/>
            <a:ext cx="6378493" cy="480863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4A8A2E6-E676-E834-7725-046E7696E07B}"/>
              </a:ext>
            </a:extLst>
          </p:cNvPr>
          <p:cNvSpPr txBox="1"/>
          <p:nvPr/>
        </p:nvSpPr>
        <p:spPr>
          <a:xfrm>
            <a:off x="2531533" y="161113"/>
            <a:ext cx="7127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000" b="1" noProof="0" dirty="0"/>
              <a:t>IMPORTAR DATOS DESDE CSV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41F7B2B0-D080-2EB5-C1E4-0B01F145CFAC}"/>
              </a:ext>
            </a:extLst>
          </p:cNvPr>
          <p:cNvSpPr/>
          <p:nvPr/>
        </p:nvSpPr>
        <p:spPr>
          <a:xfrm>
            <a:off x="7457440" y="5538633"/>
            <a:ext cx="870988" cy="34266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6711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8CF41-82BF-CAE6-5296-D371A9219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E7CDB9D-5A8B-949A-3EAD-99F137B0B6FB}"/>
              </a:ext>
            </a:extLst>
          </p:cNvPr>
          <p:cNvSpPr txBox="1"/>
          <p:nvPr/>
        </p:nvSpPr>
        <p:spPr>
          <a:xfrm>
            <a:off x="983933" y="2721114"/>
            <a:ext cx="10224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5400" b="1" noProof="0" dirty="0"/>
              <a:t>TALLER CORTO DE SUBQUERIES</a:t>
            </a:r>
          </a:p>
        </p:txBody>
      </p:sp>
    </p:spTree>
    <p:extLst>
      <p:ext uri="{BB962C8B-B14F-4D97-AF65-F5344CB8AC3E}">
        <p14:creationId xmlns:p14="http://schemas.microsoft.com/office/powerpoint/2010/main" val="3899323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9B618-73D3-C1CF-8E52-BE196AA01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30B2F5A-F938-B5BD-EC74-9C8C2D9824A6}"/>
              </a:ext>
            </a:extLst>
          </p:cNvPr>
          <p:cNvSpPr txBox="1"/>
          <p:nvPr/>
        </p:nvSpPr>
        <p:spPr>
          <a:xfrm>
            <a:off x="3428641" y="161113"/>
            <a:ext cx="5333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000" b="1" noProof="0" dirty="0"/>
              <a:t>WINDOW FUNCTIONS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87071FD-42D7-83ED-4DBA-194371C0C687}"/>
              </a:ext>
            </a:extLst>
          </p:cNvPr>
          <p:cNvSpPr txBox="1"/>
          <p:nvPr/>
        </p:nvSpPr>
        <p:spPr>
          <a:xfrm>
            <a:off x="1665668" y="1659891"/>
            <a:ext cx="88595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457200" indent="-457200" algn="just">
              <a:buFont typeface="Wingdings" panose="05000000000000000000" pitchFamily="2" charset="2"/>
              <a:buChar char="Ø"/>
              <a:defRPr sz="3200"/>
            </a:lvl1pPr>
          </a:lstStyle>
          <a:p>
            <a:r>
              <a:rPr lang="es-CO" altLang="es-CO" sz="2400" dirty="0"/>
              <a:t>Las </a:t>
            </a:r>
            <a:r>
              <a:rPr lang="es-CO" altLang="es-CO" sz="2400" dirty="0" err="1"/>
              <a:t>window</a:t>
            </a:r>
            <a:r>
              <a:rPr lang="es-CO" altLang="es-CO" sz="2400" dirty="0"/>
              <a:t> </a:t>
            </a:r>
            <a:r>
              <a:rPr lang="es-CO" altLang="es-CO" sz="2400" dirty="0" err="1"/>
              <a:t>functions</a:t>
            </a:r>
            <a:r>
              <a:rPr lang="es-CO" altLang="es-CO" sz="2400" dirty="0"/>
              <a:t> permiten realizar cálculos sobre un conjunto de filas relacionadas sin agruparlas en una sola fila, a diferencia de las funciones de agregación tradicionales.</a:t>
            </a:r>
          </a:p>
          <a:p>
            <a:pPr marL="0" indent="0">
              <a:buNone/>
            </a:pPr>
            <a:endParaRPr lang="es-CO" altLang="es-CO" sz="2400" dirty="0"/>
          </a:p>
          <a:p>
            <a:r>
              <a:rPr lang="es-CO" altLang="es-CO" sz="2400" dirty="0"/>
              <a:t>Cada fila conserva su identidad en el resultado mientras recibe un valor calculado en función de otras filas dentro de su "ventana" definida por PARTITION BY y ORDER BY.</a:t>
            </a:r>
          </a:p>
        </p:txBody>
      </p:sp>
    </p:spTree>
    <p:extLst>
      <p:ext uri="{BB962C8B-B14F-4D97-AF65-F5344CB8AC3E}">
        <p14:creationId xmlns:p14="http://schemas.microsoft.com/office/powerpoint/2010/main" val="2530722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D48F4-595A-9A4C-05C4-55DD05681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16BB507-3DDC-440E-4A94-D9E8D90CC4D7}"/>
              </a:ext>
            </a:extLst>
          </p:cNvPr>
          <p:cNvSpPr txBox="1"/>
          <p:nvPr/>
        </p:nvSpPr>
        <p:spPr>
          <a:xfrm>
            <a:off x="3428641" y="161113"/>
            <a:ext cx="5333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000" b="1" noProof="0" dirty="0"/>
              <a:t>WINDOW FUNCTIONS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F25B874-8F4D-A655-6B98-EA345FA931F6}"/>
              </a:ext>
            </a:extLst>
          </p:cNvPr>
          <p:cNvSpPr txBox="1"/>
          <p:nvPr/>
        </p:nvSpPr>
        <p:spPr>
          <a:xfrm>
            <a:off x="680149" y="1710691"/>
            <a:ext cx="10830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457200" indent="-457200" algn="just">
              <a:buFont typeface="Wingdings" panose="05000000000000000000" pitchFamily="2" charset="2"/>
              <a:buChar char="Ø"/>
              <a:defRPr sz="3200"/>
            </a:lvl1pPr>
          </a:lstStyle>
          <a:p>
            <a:r>
              <a:rPr lang="en-US" altLang="es-CO" sz="2400" dirty="0"/>
              <a:t>FUNCION(columna1) OVER (PARTITION BY columna2 ORDER BY columna3)</a:t>
            </a:r>
          </a:p>
          <a:p>
            <a:endParaRPr lang="en-US" altLang="es-CO" sz="2400" dirty="0"/>
          </a:p>
          <a:p>
            <a:endParaRPr lang="en-US" altLang="es-CO" sz="2400" dirty="0"/>
          </a:p>
          <a:p>
            <a:r>
              <a:rPr lang="en-US" altLang="es-CO" sz="2400" dirty="0"/>
              <a:t>Columna1: Columna con la </a:t>
            </a:r>
            <a:r>
              <a:rPr lang="en-US" altLang="es-CO" sz="2400" dirty="0" err="1"/>
              <a:t>cual</a:t>
            </a:r>
            <a:r>
              <a:rPr lang="en-US" altLang="es-CO" sz="2400" dirty="0"/>
              <a:t> se </a:t>
            </a:r>
            <a:r>
              <a:rPr lang="en-US" altLang="es-CO" sz="2400" dirty="0" err="1"/>
              <a:t>hará</a:t>
            </a:r>
            <a:r>
              <a:rPr lang="en-US" altLang="es-CO" sz="2400" dirty="0"/>
              <a:t> </a:t>
            </a:r>
            <a:r>
              <a:rPr lang="en-US" altLang="es-CO" sz="2400" dirty="0" err="1"/>
              <a:t>el</a:t>
            </a:r>
            <a:r>
              <a:rPr lang="en-US" altLang="es-CO" sz="2400" dirty="0"/>
              <a:t> </a:t>
            </a:r>
            <a:r>
              <a:rPr lang="en-US" altLang="es-CO" sz="2400" dirty="0" err="1"/>
              <a:t>cálculo</a:t>
            </a:r>
            <a:r>
              <a:rPr lang="en-US" altLang="es-CO" sz="2400" dirty="0"/>
              <a:t> (</a:t>
            </a:r>
            <a:r>
              <a:rPr lang="en-US" altLang="es-CO" sz="2400" dirty="0" err="1"/>
              <a:t>Opcional</a:t>
            </a:r>
            <a:r>
              <a:rPr lang="en-US" altLang="es-CO" sz="2400" dirty="0"/>
              <a:t>)</a:t>
            </a:r>
            <a:endParaRPr lang="es-CO" altLang="es-CO" sz="2400" dirty="0"/>
          </a:p>
          <a:p>
            <a:r>
              <a:rPr lang="en-US" altLang="es-CO" sz="2400" dirty="0"/>
              <a:t>Columna2: Columna </a:t>
            </a:r>
            <a:r>
              <a:rPr lang="en-US" altLang="es-CO" sz="2400" dirty="0" err="1"/>
              <a:t>por</a:t>
            </a:r>
            <a:r>
              <a:rPr lang="en-US" altLang="es-CO" sz="2400" dirty="0"/>
              <a:t> la </a:t>
            </a:r>
            <a:r>
              <a:rPr lang="en-US" altLang="es-CO" sz="2400" dirty="0" err="1"/>
              <a:t>cual</a:t>
            </a:r>
            <a:r>
              <a:rPr lang="en-US" altLang="es-CO" sz="2400" dirty="0"/>
              <a:t> se </a:t>
            </a:r>
            <a:r>
              <a:rPr lang="en-US" altLang="es-CO" sz="2400" dirty="0" err="1"/>
              <a:t>partirá</a:t>
            </a:r>
            <a:r>
              <a:rPr lang="en-US" altLang="es-CO" sz="2400" dirty="0"/>
              <a:t> (</a:t>
            </a:r>
            <a:r>
              <a:rPr lang="en-US" altLang="es-CO" sz="2400" dirty="0" err="1"/>
              <a:t>Requerida</a:t>
            </a:r>
            <a:r>
              <a:rPr lang="en-US" altLang="es-CO" sz="2400" dirty="0"/>
              <a:t>)</a:t>
            </a:r>
            <a:endParaRPr lang="es-CO" altLang="es-CO" sz="2400" dirty="0"/>
          </a:p>
          <a:p>
            <a:r>
              <a:rPr lang="en-US" altLang="es-CO" sz="2400" dirty="0"/>
              <a:t>Columna3: Columna </a:t>
            </a:r>
            <a:r>
              <a:rPr lang="en-US" altLang="es-CO" sz="2400" dirty="0" err="1"/>
              <a:t>por</a:t>
            </a:r>
            <a:r>
              <a:rPr lang="en-US" altLang="es-CO" sz="2400" dirty="0"/>
              <a:t> la </a:t>
            </a:r>
            <a:r>
              <a:rPr lang="en-US" altLang="es-CO" sz="2400" dirty="0" err="1"/>
              <a:t>cual</a:t>
            </a:r>
            <a:r>
              <a:rPr lang="en-US" altLang="es-CO" sz="2400" dirty="0"/>
              <a:t> se </a:t>
            </a:r>
            <a:r>
              <a:rPr lang="en-US" altLang="es-CO" sz="2400" dirty="0" err="1"/>
              <a:t>ordenará</a:t>
            </a:r>
            <a:r>
              <a:rPr lang="en-US" altLang="es-CO" sz="2400" dirty="0"/>
              <a:t> (</a:t>
            </a:r>
            <a:r>
              <a:rPr lang="en-US" altLang="es-CO" sz="2400" dirty="0" err="1"/>
              <a:t>Opcional</a:t>
            </a:r>
            <a:r>
              <a:rPr lang="en-US" altLang="es-CO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1013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CDB4E-3072-EAA1-B0FC-0245823BB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7227AFC-9A62-4A58-9E97-8378E66FB7CA}"/>
              </a:ext>
            </a:extLst>
          </p:cNvPr>
          <p:cNvSpPr txBox="1"/>
          <p:nvPr/>
        </p:nvSpPr>
        <p:spPr>
          <a:xfrm>
            <a:off x="3428641" y="161113"/>
            <a:ext cx="5333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000" b="1" noProof="0" dirty="0"/>
              <a:t>WINDOW FUNCTIONS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00B38BF-A723-F5CD-1516-F065C981B707}"/>
              </a:ext>
            </a:extLst>
          </p:cNvPr>
          <p:cNvSpPr txBox="1"/>
          <p:nvPr/>
        </p:nvSpPr>
        <p:spPr>
          <a:xfrm>
            <a:off x="680149" y="1710691"/>
            <a:ext cx="105364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457200" indent="-457200" algn="just">
              <a:buFont typeface="Wingdings" panose="05000000000000000000" pitchFamily="2" charset="2"/>
              <a:buChar char="Ø"/>
              <a:defRPr sz="3200"/>
            </a:lvl1pPr>
          </a:lstStyle>
          <a:p>
            <a:r>
              <a:rPr lang="es-CO" altLang="es-CO" sz="2800" dirty="0"/>
              <a:t>ROW_NUMBER() </a:t>
            </a:r>
            <a:r>
              <a:rPr lang="es-CO" altLang="es-CO" sz="2800" dirty="0">
                <a:sym typeface="Wingdings" panose="05000000000000000000" pitchFamily="2" charset="2"/>
              </a:rPr>
              <a:t></a:t>
            </a:r>
            <a:r>
              <a:rPr lang="en-US" altLang="es-CO" sz="2800" dirty="0">
                <a:sym typeface="Wingdings" panose="05000000000000000000" pitchFamily="2" charset="2"/>
              </a:rPr>
              <a:t> </a:t>
            </a:r>
            <a:r>
              <a:rPr lang="en-US" altLang="es-CO" sz="2800" dirty="0" err="1">
                <a:sym typeface="Wingdings" panose="05000000000000000000" pitchFamily="2" charset="2"/>
              </a:rPr>
              <a:t>Enumerar</a:t>
            </a:r>
            <a:r>
              <a:rPr lang="en-US" altLang="es-CO" sz="2800" dirty="0">
                <a:sym typeface="Wingdings" panose="05000000000000000000" pitchFamily="2" charset="2"/>
              </a:rPr>
              <a:t> sin </a:t>
            </a:r>
            <a:r>
              <a:rPr lang="en-US" altLang="es-CO" sz="2800" dirty="0" err="1">
                <a:sym typeface="Wingdings" panose="05000000000000000000" pitchFamily="2" charset="2"/>
              </a:rPr>
              <a:t>repetir</a:t>
            </a:r>
            <a:r>
              <a:rPr lang="en-US" altLang="es-CO" sz="2800" dirty="0">
                <a:sym typeface="Wingdings" panose="05000000000000000000" pitchFamily="2" charset="2"/>
              </a:rPr>
              <a:t> n</a:t>
            </a:r>
            <a:r>
              <a:rPr lang="es-CO" altLang="es-CO" sz="2800" dirty="0" err="1">
                <a:sym typeface="Wingdings" panose="05000000000000000000" pitchFamily="2" charset="2"/>
              </a:rPr>
              <a:t>úmeros</a:t>
            </a:r>
            <a:r>
              <a:rPr lang="es-CO" altLang="es-CO" sz="2800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es-CO" altLang="es-CO" sz="2800" dirty="0"/>
          </a:p>
          <a:p>
            <a:r>
              <a:rPr lang="es-CO" altLang="es-CO" sz="2800" dirty="0"/>
              <a:t>RANK(), DENSE_RANK() </a:t>
            </a:r>
            <a:r>
              <a:rPr lang="es-CO" altLang="es-CO" sz="2800" dirty="0">
                <a:sym typeface="Wingdings" panose="05000000000000000000" pitchFamily="2" charset="2"/>
              </a:rPr>
              <a:t> Enumerar repitiendo los que tengan el mismo valor</a:t>
            </a:r>
          </a:p>
          <a:p>
            <a:pPr marL="0" indent="0">
              <a:buNone/>
            </a:pPr>
            <a:endParaRPr lang="es-CO" altLang="es-CO" sz="2800" dirty="0"/>
          </a:p>
          <a:p>
            <a:r>
              <a:rPr lang="es-CO" altLang="es-CO" sz="2800" dirty="0"/>
              <a:t>SUM(), COUNT(), AVG() </a:t>
            </a:r>
            <a:r>
              <a:rPr lang="es-CO" altLang="es-CO" sz="2800" dirty="0">
                <a:sym typeface="Wingdings" panose="05000000000000000000" pitchFamily="2" charset="2"/>
              </a:rPr>
              <a:t> Cálculos de suma, conteo, promedio</a:t>
            </a:r>
            <a:endParaRPr lang="en-US" altLang="es-CO" sz="2800" dirty="0"/>
          </a:p>
        </p:txBody>
      </p:sp>
    </p:spTree>
    <p:extLst>
      <p:ext uri="{BB962C8B-B14F-4D97-AF65-F5344CB8AC3E}">
        <p14:creationId xmlns:p14="http://schemas.microsoft.com/office/powerpoint/2010/main" val="811543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21892-8C6A-4B00-7AEA-D7128DA9E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2331CD6-03B9-B1C1-161D-B65B31E72FEA}"/>
              </a:ext>
            </a:extLst>
          </p:cNvPr>
          <p:cNvSpPr txBox="1"/>
          <p:nvPr/>
        </p:nvSpPr>
        <p:spPr>
          <a:xfrm>
            <a:off x="3428641" y="161113"/>
            <a:ext cx="53335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000" b="1" noProof="0" dirty="0"/>
              <a:t>WINDOW FUNCTIONS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E984674-B578-7F15-ADF3-11BA62A40D66}"/>
              </a:ext>
            </a:extLst>
          </p:cNvPr>
          <p:cNvSpPr txBox="1"/>
          <p:nvPr/>
        </p:nvSpPr>
        <p:spPr>
          <a:xfrm>
            <a:off x="1561100" y="2086611"/>
            <a:ext cx="90686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457200" indent="-457200" algn="just">
              <a:buFont typeface="Wingdings" panose="05000000000000000000" pitchFamily="2" charset="2"/>
              <a:buChar char="Ø"/>
              <a:defRPr sz="3200"/>
            </a:lvl1pPr>
          </a:lstStyle>
          <a:p>
            <a:pPr marL="0" indent="0">
              <a:buNone/>
            </a:pPr>
            <a:r>
              <a:rPr lang="es-CO" sz="2000" dirty="0">
                <a:solidFill>
                  <a:srgbClr val="008000"/>
                </a:solidFill>
                <a:latin typeface="Consolas" panose="020B0609020204030204" pitchFamily="49" charset="0"/>
              </a:rPr>
              <a:t>--Enumerar las recogidas por lote de mayor a menor cantidad</a:t>
            </a:r>
          </a:p>
          <a:p>
            <a:pPr marL="0" indent="0">
              <a:buNone/>
            </a:pPr>
            <a:endParaRPr lang="es-CO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O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s-CO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000" dirty="0">
                <a:solidFill>
                  <a:srgbClr val="808080"/>
                </a:solidFill>
                <a:latin typeface="Consolas" panose="020B0609020204030204" pitchFamily="49" charset="0"/>
              </a:rPr>
              <a:t>*,</a:t>
            </a:r>
            <a:endParaRPr lang="es-CO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FF00FF"/>
                </a:solidFill>
                <a:latin typeface="Consolas" panose="020B0609020204030204" pitchFamily="49" charset="0"/>
              </a:rPr>
              <a:t>dense_rank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over 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id_lote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cantidad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20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O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s-CO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cultivo</a:t>
            </a:r>
            <a:r>
              <a:rPr lang="es-CO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s-CO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recogida</a:t>
            </a:r>
            <a:endParaRPr lang="en-US" altLang="es-CO" dirty="0"/>
          </a:p>
        </p:txBody>
      </p:sp>
    </p:spTree>
    <p:extLst>
      <p:ext uri="{BB962C8B-B14F-4D97-AF65-F5344CB8AC3E}">
        <p14:creationId xmlns:p14="http://schemas.microsoft.com/office/powerpoint/2010/main" val="4226689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5DBF7-4724-3C00-D02D-E87256DFC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DF26EA1-4C9A-692B-3F0A-CC6CC817006F}"/>
              </a:ext>
            </a:extLst>
          </p:cNvPr>
          <p:cNvSpPr txBox="1"/>
          <p:nvPr/>
        </p:nvSpPr>
        <p:spPr>
          <a:xfrm>
            <a:off x="4930456" y="110302"/>
            <a:ext cx="2331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4000" b="1" noProof="0" dirty="0"/>
              <a:t>TEMARIO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DD9608B-75A0-6C01-9904-A78A1413BB26}"/>
              </a:ext>
            </a:extLst>
          </p:cNvPr>
          <p:cNvSpPr txBox="1"/>
          <p:nvPr/>
        </p:nvSpPr>
        <p:spPr>
          <a:xfrm>
            <a:off x="601979" y="1029681"/>
            <a:ext cx="1098804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sz="3200" noProof="0" dirty="0">
                <a:solidFill>
                  <a:schemeClr val="accent6"/>
                </a:solidFill>
              </a:rPr>
              <a:t>Introducción a las bases de datos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3200" noProof="0" dirty="0">
                <a:solidFill>
                  <a:schemeClr val="accent6"/>
                </a:solidFill>
              </a:rPr>
              <a:t>Modelo Entidad Relación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3200" noProof="0" dirty="0">
                <a:solidFill>
                  <a:schemeClr val="accent6"/>
                </a:solidFill>
              </a:rPr>
              <a:t>CRUD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3200" noProof="0" dirty="0">
                <a:solidFill>
                  <a:schemeClr val="accent6"/>
                </a:solidFill>
              </a:rPr>
              <a:t>Consultas básicas (top, </a:t>
            </a:r>
            <a:r>
              <a:rPr lang="es-CO" sz="3200" noProof="0" dirty="0" err="1">
                <a:solidFill>
                  <a:schemeClr val="accent6"/>
                </a:solidFill>
              </a:rPr>
              <a:t>where</a:t>
            </a:r>
            <a:r>
              <a:rPr lang="es-CO" sz="3200" noProof="0" dirty="0">
                <a:solidFill>
                  <a:schemeClr val="accent6"/>
                </a:solidFill>
              </a:rPr>
              <a:t>, </a:t>
            </a:r>
            <a:r>
              <a:rPr lang="es-CO" sz="3200" noProof="0" dirty="0" err="1">
                <a:solidFill>
                  <a:schemeClr val="accent6"/>
                </a:solidFill>
              </a:rPr>
              <a:t>order</a:t>
            </a:r>
            <a:r>
              <a:rPr lang="es-CO" sz="3200" noProof="0" dirty="0">
                <a:solidFill>
                  <a:schemeClr val="accent6"/>
                </a:solidFill>
              </a:rPr>
              <a:t> </a:t>
            </a:r>
            <a:r>
              <a:rPr lang="es-CO" sz="3200" noProof="0" dirty="0" err="1">
                <a:solidFill>
                  <a:schemeClr val="accent6"/>
                </a:solidFill>
              </a:rPr>
              <a:t>by</a:t>
            </a:r>
            <a:r>
              <a:rPr lang="es-CO" sz="3200" noProof="0" dirty="0">
                <a:solidFill>
                  <a:schemeClr val="accent6"/>
                </a:solidFill>
              </a:rPr>
              <a:t>, Group </a:t>
            </a:r>
            <a:r>
              <a:rPr lang="es-CO" sz="3200" noProof="0" dirty="0" err="1">
                <a:solidFill>
                  <a:schemeClr val="accent6"/>
                </a:solidFill>
              </a:rPr>
              <a:t>by</a:t>
            </a:r>
            <a:r>
              <a:rPr lang="es-CO" sz="3200" noProof="0" dirty="0">
                <a:solidFill>
                  <a:schemeClr val="accent6"/>
                </a:solidFill>
              </a:rPr>
              <a:t>, </a:t>
            </a:r>
            <a:r>
              <a:rPr lang="es-CO" sz="3200" noProof="0" dirty="0" err="1">
                <a:solidFill>
                  <a:schemeClr val="accent6"/>
                </a:solidFill>
              </a:rPr>
              <a:t>having</a:t>
            </a:r>
            <a:r>
              <a:rPr lang="es-CO" sz="3200" noProof="0" dirty="0">
                <a:solidFill>
                  <a:schemeClr val="accent6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3200" noProof="0" dirty="0" err="1">
                <a:solidFill>
                  <a:schemeClr val="accent6"/>
                </a:solidFill>
              </a:rPr>
              <a:t>Joins</a:t>
            </a:r>
            <a:endParaRPr lang="es-CO" sz="3200" noProof="0" dirty="0">
              <a:solidFill>
                <a:schemeClr val="accent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CO" sz="3200" dirty="0">
                <a:solidFill>
                  <a:schemeClr val="accent6"/>
                </a:solidFill>
              </a:rPr>
              <a:t>Funciones útiles de SQL para manipular datos</a:t>
            </a:r>
            <a:endParaRPr lang="es-CO" sz="3200" noProof="0" dirty="0">
              <a:solidFill>
                <a:schemeClr val="accent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CO" sz="3200" noProof="0" dirty="0" err="1">
                <a:solidFill>
                  <a:schemeClr val="accent6"/>
                </a:solidFill>
              </a:rPr>
              <a:t>Subqueries</a:t>
            </a:r>
            <a:endParaRPr lang="es-CO" sz="3200" noProof="0" dirty="0">
              <a:solidFill>
                <a:schemeClr val="accent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CO" sz="3200" noProof="0" dirty="0" err="1">
                <a:solidFill>
                  <a:schemeClr val="accent6"/>
                </a:solidFill>
              </a:rPr>
              <a:t>Common</a:t>
            </a:r>
            <a:r>
              <a:rPr lang="es-CO" sz="3200" noProof="0" dirty="0">
                <a:solidFill>
                  <a:schemeClr val="accent6"/>
                </a:solidFill>
              </a:rPr>
              <a:t> table </a:t>
            </a:r>
            <a:r>
              <a:rPr lang="es-CO" sz="3200" noProof="0" dirty="0" err="1">
                <a:solidFill>
                  <a:schemeClr val="accent6"/>
                </a:solidFill>
              </a:rPr>
              <a:t>expressions</a:t>
            </a:r>
            <a:endParaRPr lang="es-CO" sz="3200" noProof="0" dirty="0">
              <a:solidFill>
                <a:schemeClr val="accent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CO" sz="3200" noProof="0" dirty="0"/>
              <a:t>Importar archivos desde </a:t>
            </a:r>
            <a:r>
              <a:rPr lang="es-CO" sz="3200" noProof="0" dirty="0" err="1"/>
              <a:t>excel</a:t>
            </a:r>
            <a:endParaRPr lang="es-CO" sz="3200" noProof="0" dirty="0"/>
          </a:p>
          <a:p>
            <a:pPr marL="342900" indent="-342900">
              <a:buFont typeface="+mj-lt"/>
              <a:buAutoNum type="arabicPeriod"/>
            </a:pPr>
            <a:r>
              <a:rPr lang="es-CO" sz="3200" noProof="0" dirty="0"/>
              <a:t>Funciones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3200" noProof="0" dirty="0"/>
              <a:t>Vistas</a:t>
            </a:r>
          </a:p>
        </p:txBody>
      </p:sp>
    </p:spTree>
    <p:extLst>
      <p:ext uri="{BB962C8B-B14F-4D97-AF65-F5344CB8AC3E}">
        <p14:creationId xmlns:p14="http://schemas.microsoft.com/office/powerpoint/2010/main" val="2096369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CC234-C969-4326-DC0B-344AF0C4C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C883720-F63F-0C0C-8916-F8D0BB575EE9}"/>
              </a:ext>
            </a:extLst>
          </p:cNvPr>
          <p:cNvSpPr txBox="1"/>
          <p:nvPr/>
        </p:nvSpPr>
        <p:spPr>
          <a:xfrm>
            <a:off x="4045028" y="161113"/>
            <a:ext cx="41008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000" b="1" noProof="0" dirty="0"/>
              <a:t>FUNCIONES SQL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CB5B143-AC49-91F1-1412-9E887198D81B}"/>
              </a:ext>
            </a:extLst>
          </p:cNvPr>
          <p:cNvSpPr txBox="1"/>
          <p:nvPr/>
        </p:nvSpPr>
        <p:spPr>
          <a:xfrm>
            <a:off x="1665668" y="2076451"/>
            <a:ext cx="88595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457200" indent="-457200" algn="just">
              <a:buFont typeface="Wingdings" panose="05000000000000000000" pitchFamily="2" charset="2"/>
              <a:buChar char="Ø"/>
              <a:defRPr sz="3200"/>
            </a:lvl1pPr>
          </a:lstStyle>
          <a:p>
            <a:r>
              <a:rPr lang="es-CO" altLang="es-CO" sz="2400" dirty="0"/>
              <a:t>Las funciones en SQL sirven para realizar cálculos y transformaciones sobre los datos, evitando escribir el mismo código muchas veces. Son bloques de código que reciben parámetros de entrada, procesan la información y devuelven un resultado.</a:t>
            </a:r>
          </a:p>
          <a:p>
            <a:r>
              <a:rPr lang="es-CO" altLang="es-CO" sz="2400" dirty="0"/>
              <a:t>Una función puede retornar un valor o una tabla.</a:t>
            </a:r>
          </a:p>
        </p:txBody>
      </p:sp>
    </p:spTree>
    <p:extLst>
      <p:ext uri="{BB962C8B-B14F-4D97-AF65-F5344CB8AC3E}">
        <p14:creationId xmlns:p14="http://schemas.microsoft.com/office/powerpoint/2010/main" val="612245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AD299-2EFD-05A1-BA6C-DDEBFEC11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E830536-DBA7-236D-E984-4BE9318D4FA6}"/>
              </a:ext>
            </a:extLst>
          </p:cNvPr>
          <p:cNvSpPr txBox="1"/>
          <p:nvPr/>
        </p:nvSpPr>
        <p:spPr>
          <a:xfrm>
            <a:off x="4045028" y="161113"/>
            <a:ext cx="41008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000" b="1" noProof="0" dirty="0"/>
              <a:t>FUNCIONES SQL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DCE2A65-6136-D65D-94BE-B5E3F35EA4D7}"/>
              </a:ext>
            </a:extLst>
          </p:cNvPr>
          <p:cNvSpPr txBox="1"/>
          <p:nvPr/>
        </p:nvSpPr>
        <p:spPr>
          <a:xfrm>
            <a:off x="1446943" y="2076451"/>
            <a:ext cx="92969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457200" indent="-457200" algn="just">
              <a:buFont typeface="Wingdings" panose="05000000000000000000" pitchFamily="2" charset="2"/>
              <a:buChar char="Ø"/>
              <a:defRPr sz="3200"/>
            </a:lvl1pPr>
          </a:lstStyle>
          <a:p>
            <a:pPr marL="0" indent="0">
              <a:buNone/>
            </a:pP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CREATE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FUNCTION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nombre_funcion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@parametro1 tipo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@parametro2 tipo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...)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RETURNS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tipo_de_dato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BEGIN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s-CO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CO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expresión_o_calculo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CO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CO" sz="18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s-CO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s-CO" altLang="es-CO" sz="2400" dirty="0"/>
          </a:p>
        </p:txBody>
      </p:sp>
    </p:spTree>
    <p:extLst>
      <p:ext uri="{BB962C8B-B14F-4D97-AF65-F5344CB8AC3E}">
        <p14:creationId xmlns:p14="http://schemas.microsoft.com/office/powerpoint/2010/main" val="7938159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4832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7815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2C55E-52A4-B71D-5C48-EB18EDBA5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0B004AA-3180-DFA7-18B8-E35570BFD083}"/>
              </a:ext>
            </a:extLst>
          </p:cNvPr>
          <p:cNvSpPr txBox="1"/>
          <p:nvPr/>
        </p:nvSpPr>
        <p:spPr>
          <a:xfrm>
            <a:off x="3456503" y="191593"/>
            <a:ext cx="52790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000" b="1" noProof="0" dirty="0"/>
              <a:t>REPASO SUBQUERIES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68B3BDC-DC9B-44F2-8CAD-52BC0D00F752}"/>
              </a:ext>
            </a:extLst>
          </p:cNvPr>
          <p:cNvSpPr txBox="1"/>
          <p:nvPr/>
        </p:nvSpPr>
        <p:spPr>
          <a:xfrm>
            <a:off x="1858010" y="1857554"/>
            <a:ext cx="84759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457200" indent="-457200" algn="just">
              <a:buFont typeface="Wingdings" panose="05000000000000000000" pitchFamily="2" charset="2"/>
              <a:buChar char="Ø"/>
              <a:defRPr sz="3200"/>
            </a:lvl1pPr>
          </a:lstStyle>
          <a:p>
            <a:r>
              <a:rPr lang="es-CO" altLang="es-CO" dirty="0"/>
              <a:t>Tienes dos tablas.</a:t>
            </a:r>
          </a:p>
          <a:p>
            <a:r>
              <a:rPr lang="es-CO" altLang="es-CO" dirty="0"/>
              <a:t>Buscas filas donde la columna en común coincida en ambas.</a:t>
            </a:r>
          </a:p>
          <a:p>
            <a:r>
              <a:rPr lang="es-CO" altLang="es-CO" dirty="0"/>
              <a:t>Solo devuelves las filas que tienen coincidencias. </a:t>
            </a:r>
          </a:p>
        </p:txBody>
      </p:sp>
    </p:spTree>
    <p:extLst>
      <p:ext uri="{BB962C8B-B14F-4D97-AF65-F5344CB8AC3E}">
        <p14:creationId xmlns:p14="http://schemas.microsoft.com/office/powerpoint/2010/main" val="2974677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22F7D-5123-499F-5236-9C66A86B3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99D3259-D498-0682-2409-52AB2B2FDBF4}"/>
              </a:ext>
            </a:extLst>
          </p:cNvPr>
          <p:cNvSpPr txBox="1"/>
          <p:nvPr/>
        </p:nvSpPr>
        <p:spPr>
          <a:xfrm>
            <a:off x="2196579" y="191593"/>
            <a:ext cx="77988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000" b="1" noProof="0" dirty="0"/>
              <a:t>REPASO </a:t>
            </a:r>
            <a:r>
              <a:rPr lang="es-CO" sz="4000" b="1" dirty="0"/>
              <a:t>CTE</a:t>
            </a:r>
          </a:p>
          <a:p>
            <a:pPr algn="ctr"/>
            <a:r>
              <a:rPr lang="es-CO" sz="4000" b="1" noProof="0" dirty="0"/>
              <a:t>(COMMON TABLE EXPRESSIONS)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924C8AB-DF93-6D87-3F19-31DE7A857157}"/>
              </a:ext>
            </a:extLst>
          </p:cNvPr>
          <p:cNvSpPr txBox="1"/>
          <p:nvPr/>
        </p:nvSpPr>
        <p:spPr>
          <a:xfrm>
            <a:off x="1858010" y="1857554"/>
            <a:ext cx="84759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457200" indent="-457200" algn="just">
              <a:buFont typeface="Wingdings" panose="05000000000000000000" pitchFamily="2" charset="2"/>
              <a:buChar char="Ø"/>
              <a:defRPr sz="3200"/>
            </a:lvl1pPr>
          </a:lstStyle>
          <a:p>
            <a:r>
              <a:rPr lang="es-CO" altLang="es-CO" dirty="0"/>
              <a:t>Tienes dos tablas.</a:t>
            </a:r>
          </a:p>
          <a:p>
            <a:r>
              <a:rPr lang="es-CO" altLang="es-CO" dirty="0"/>
              <a:t>Buscas filas donde la columna en común coincida en ambas.</a:t>
            </a:r>
          </a:p>
          <a:p>
            <a:r>
              <a:rPr lang="es-CO" altLang="es-CO" dirty="0"/>
              <a:t>Solo devuelves las filas que tienen coincidencias. </a:t>
            </a:r>
          </a:p>
        </p:txBody>
      </p:sp>
    </p:spTree>
    <p:extLst>
      <p:ext uri="{BB962C8B-B14F-4D97-AF65-F5344CB8AC3E}">
        <p14:creationId xmlns:p14="http://schemas.microsoft.com/office/powerpoint/2010/main" val="1845797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F25B9-59E8-1E71-B4F2-1D2AB37AB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301B4D7-7D97-BCA0-AB26-8DE07F728928}"/>
              </a:ext>
            </a:extLst>
          </p:cNvPr>
          <p:cNvSpPr txBox="1"/>
          <p:nvPr/>
        </p:nvSpPr>
        <p:spPr>
          <a:xfrm>
            <a:off x="2532119" y="191593"/>
            <a:ext cx="7127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000" b="1" noProof="0" dirty="0"/>
              <a:t>IMPORTAR DATOS DESDE CSV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E87D61F-AFA7-E15E-32B5-0E445FA5344B}"/>
              </a:ext>
            </a:extLst>
          </p:cNvPr>
          <p:cNvSpPr txBox="1"/>
          <p:nvPr/>
        </p:nvSpPr>
        <p:spPr>
          <a:xfrm>
            <a:off x="1367155" y="1166842"/>
            <a:ext cx="945769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457200" indent="-457200" algn="just">
              <a:buFont typeface="Wingdings" panose="05000000000000000000" pitchFamily="2" charset="2"/>
              <a:buChar char="Ø"/>
              <a:defRPr sz="3200"/>
            </a:lvl1pPr>
          </a:lstStyle>
          <a:p>
            <a:r>
              <a:rPr lang="es-CO" altLang="es-CO" dirty="0"/>
              <a:t>Preparar la información:</a:t>
            </a:r>
          </a:p>
          <a:p>
            <a:r>
              <a:rPr lang="es-CO" altLang="es-CO" dirty="0"/>
              <a:t>Generar un archivo de Excel para cada tabla</a:t>
            </a:r>
          </a:p>
          <a:p>
            <a:r>
              <a:rPr lang="es-CO" altLang="es-CO" dirty="0"/>
              <a:t>Nombrar las columnas idealmente con el mismo nombre que tiene en la tabla de la base de datos.</a:t>
            </a:r>
          </a:p>
          <a:p>
            <a:r>
              <a:rPr lang="es-CO" altLang="es-CO" dirty="0"/>
              <a:t>Crearle un id único a cada registro, por facilidad puede ser un enumerador (1, 2, 3, …).</a:t>
            </a:r>
          </a:p>
          <a:p>
            <a:r>
              <a:rPr lang="es-CO" altLang="es-CO" dirty="0"/>
              <a:t>Generar las columnas relacionadas y agregar los id únicos con los que se relaciona en las otras tablas</a:t>
            </a:r>
          </a:p>
          <a:p>
            <a:r>
              <a:rPr lang="es-CO" altLang="es-CO" dirty="0"/>
              <a:t>Guardar los archivos de Excel en formato CSV separados por punto y coma.</a:t>
            </a:r>
          </a:p>
        </p:txBody>
      </p:sp>
    </p:spTree>
    <p:extLst>
      <p:ext uri="{BB962C8B-B14F-4D97-AF65-F5344CB8AC3E}">
        <p14:creationId xmlns:p14="http://schemas.microsoft.com/office/powerpoint/2010/main" val="3258342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DA6F6-619F-630B-8F35-B5324B585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A6AD563-C424-90A0-C669-505112A02D35}"/>
              </a:ext>
            </a:extLst>
          </p:cNvPr>
          <p:cNvSpPr txBox="1"/>
          <p:nvPr/>
        </p:nvSpPr>
        <p:spPr>
          <a:xfrm>
            <a:off x="2532119" y="191593"/>
            <a:ext cx="7127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000" b="1" noProof="0" dirty="0"/>
              <a:t>IMPORTAR DATOS DESDE CSV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08CC2F4-B98F-0B3A-B8E2-54D925616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458" y="1219144"/>
            <a:ext cx="5323083" cy="468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025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517AD-EE1E-7CAF-8408-37432A84F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DB88102-BB64-EE6E-4EDE-74B7A38EA23A}"/>
              </a:ext>
            </a:extLst>
          </p:cNvPr>
          <p:cNvSpPr txBox="1"/>
          <p:nvPr/>
        </p:nvSpPr>
        <p:spPr>
          <a:xfrm>
            <a:off x="2532119" y="191593"/>
            <a:ext cx="7127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000" b="1" noProof="0" dirty="0"/>
              <a:t>IMPORTAR DATOS DESDE CSV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76C5459-AD7B-8B59-6AD3-0A8E571A6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73" y="1394252"/>
            <a:ext cx="6378493" cy="4801016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A34DB728-8CA3-290C-2004-0D403A895FFC}"/>
              </a:ext>
            </a:extLst>
          </p:cNvPr>
          <p:cNvSpPr/>
          <p:nvPr/>
        </p:nvSpPr>
        <p:spPr>
          <a:xfrm>
            <a:off x="2260138" y="2360815"/>
            <a:ext cx="4301837" cy="33250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14713F0-F2FF-94C5-ED4C-4E9CAE8DBA62}"/>
              </a:ext>
            </a:extLst>
          </p:cNvPr>
          <p:cNvSpPr/>
          <p:nvPr/>
        </p:nvSpPr>
        <p:spPr>
          <a:xfrm>
            <a:off x="5638800" y="2975661"/>
            <a:ext cx="923174" cy="33250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7E244D5-1CA4-1C07-7FB4-C5516567B84D}"/>
              </a:ext>
            </a:extLst>
          </p:cNvPr>
          <p:cNvSpPr/>
          <p:nvPr/>
        </p:nvSpPr>
        <p:spPr>
          <a:xfrm>
            <a:off x="2777427" y="4358249"/>
            <a:ext cx="3754067" cy="33250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4C5C43D-77C9-0B3A-70F5-66FAEFE997E9}"/>
              </a:ext>
            </a:extLst>
          </p:cNvPr>
          <p:cNvSpPr/>
          <p:nvPr/>
        </p:nvSpPr>
        <p:spPr>
          <a:xfrm>
            <a:off x="4084320" y="5740837"/>
            <a:ext cx="923174" cy="33250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FFA95BC-AC41-17F0-937B-B89298E65DB9}"/>
              </a:ext>
            </a:extLst>
          </p:cNvPr>
          <p:cNvSpPr txBox="1"/>
          <p:nvPr/>
        </p:nvSpPr>
        <p:spPr>
          <a:xfrm>
            <a:off x="6939279" y="1416051"/>
            <a:ext cx="51130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457200" indent="-457200" algn="just">
              <a:buFont typeface="Wingdings" panose="05000000000000000000" pitchFamily="2" charset="2"/>
              <a:buChar char="Ø"/>
              <a:defRPr sz="3200"/>
            </a:lvl1pPr>
          </a:lstStyle>
          <a:p>
            <a:r>
              <a:rPr lang="es-CO" altLang="es-CO" sz="2400" dirty="0"/>
              <a:t>Seleccionar fuente: flat file – archivo plano</a:t>
            </a:r>
          </a:p>
          <a:p>
            <a:r>
              <a:rPr lang="es-CO" altLang="es-CO" sz="2400" dirty="0"/>
              <a:t>Seleccionar el archivo CSV con los datos a insertar</a:t>
            </a:r>
          </a:p>
          <a:p>
            <a:r>
              <a:rPr lang="es-CO" altLang="es-CO" sz="2400" dirty="0"/>
              <a:t>Seleccionar el separador que contiene el CSV, en este caso punto y coma.</a:t>
            </a:r>
          </a:p>
          <a:p>
            <a:r>
              <a:rPr lang="es-CO" altLang="es-CO" sz="2400" dirty="0"/>
              <a:t>Clic en siguiente</a:t>
            </a:r>
          </a:p>
          <a:p>
            <a:endParaRPr lang="es-CO" altLang="es-CO" sz="2400" dirty="0"/>
          </a:p>
        </p:txBody>
      </p:sp>
    </p:spTree>
    <p:extLst>
      <p:ext uri="{BB962C8B-B14F-4D97-AF65-F5344CB8AC3E}">
        <p14:creationId xmlns:p14="http://schemas.microsoft.com/office/powerpoint/2010/main" val="1009659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91E0E-F36A-24A7-4246-F229772E7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A7290E0-002A-0178-F2D3-4C921BABE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13" y="1332021"/>
            <a:ext cx="6386113" cy="4823878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C1C7542-4417-C164-EF46-EA6B716E882D}"/>
              </a:ext>
            </a:extLst>
          </p:cNvPr>
          <p:cNvSpPr txBox="1"/>
          <p:nvPr/>
        </p:nvSpPr>
        <p:spPr>
          <a:xfrm>
            <a:off x="2532119" y="191593"/>
            <a:ext cx="7127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000" b="1" noProof="0" dirty="0"/>
              <a:t>IMPORTAR DATOS DESDE CSV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ADB7E06-F751-6FE6-F0B8-F5506714710A}"/>
              </a:ext>
            </a:extLst>
          </p:cNvPr>
          <p:cNvSpPr/>
          <p:nvPr/>
        </p:nvSpPr>
        <p:spPr>
          <a:xfrm>
            <a:off x="4084320" y="5740837"/>
            <a:ext cx="923174" cy="33250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10B43BE-E4B8-0CD5-545D-1003DDE5092B}"/>
              </a:ext>
            </a:extLst>
          </p:cNvPr>
          <p:cNvSpPr txBox="1"/>
          <p:nvPr/>
        </p:nvSpPr>
        <p:spPr>
          <a:xfrm>
            <a:off x="6939279" y="1416051"/>
            <a:ext cx="51130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457200" indent="-457200" algn="just">
              <a:buFont typeface="Wingdings" panose="05000000000000000000" pitchFamily="2" charset="2"/>
              <a:buChar char="Ø"/>
              <a:defRPr sz="3200"/>
            </a:lvl1pPr>
          </a:lstStyle>
          <a:p>
            <a:r>
              <a:rPr lang="es-CO" altLang="es-CO" sz="2400" dirty="0"/>
              <a:t>Se visualizará una previa de como se están identificando los datos.</a:t>
            </a:r>
          </a:p>
          <a:p>
            <a:r>
              <a:rPr lang="es-CO" altLang="es-CO" sz="2400" dirty="0"/>
              <a:t>Clic en siguiente.</a:t>
            </a:r>
          </a:p>
          <a:p>
            <a:endParaRPr lang="es-CO" altLang="es-CO" sz="2400" dirty="0"/>
          </a:p>
        </p:txBody>
      </p:sp>
    </p:spTree>
    <p:extLst>
      <p:ext uri="{BB962C8B-B14F-4D97-AF65-F5344CB8AC3E}">
        <p14:creationId xmlns:p14="http://schemas.microsoft.com/office/powerpoint/2010/main" val="2877908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C31DC-081A-86F1-64DD-AD68D9B68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CC269F0-B700-7AF0-E16B-DDCD4B980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44" y="1365251"/>
            <a:ext cx="6408975" cy="480863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68307A0-CD67-AA26-98E6-99736B248B6B}"/>
              </a:ext>
            </a:extLst>
          </p:cNvPr>
          <p:cNvSpPr txBox="1"/>
          <p:nvPr/>
        </p:nvSpPr>
        <p:spPr>
          <a:xfrm>
            <a:off x="2532119" y="191593"/>
            <a:ext cx="71277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000" b="1" noProof="0" dirty="0"/>
              <a:t>IMPORTAR DATOS DESDE CSV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1889AEE5-A8B1-EB37-C47B-82BDCF66095D}"/>
              </a:ext>
            </a:extLst>
          </p:cNvPr>
          <p:cNvSpPr/>
          <p:nvPr/>
        </p:nvSpPr>
        <p:spPr>
          <a:xfrm>
            <a:off x="4084320" y="5740837"/>
            <a:ext cx="923174" cy="33250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67279C7-5527-2349-E61F-FFE6D43E0EF7}"/>
              </a:ext>
            </a:extLst>
          </p:cNvPr>
          <p:cNvSpPr txBox="1"/>
          <p:nvPr/>
        </p:nvSpPr>
        <p:spPr>
          <a:xfrm>
            <a:off x="6939279" y="1416051"/>
            <a:ext cx="51130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457200" indent="-457200" algn="just">
              <a:buFont typeface="Wingdings" panose="05000000000000000000" pitchFamily="2" charset="2"/>
              <a:buChar char="Ø"/>
              <a:defRPr sz="3200"/>
            </a:lvl1pPr>
          </a:lstStyle>
          <a:p>
            <a:r>
              <a:rPr lang="es-CO" altLang="es-CO" sz="2400" dirty="0"/>
              <a:t>En destino seleccionar la opción que se muestra en la imagen que hace referencia a una base de datos de SQL Server.</a:t>
            </a:r>
          </a:p>
          <a:p>
            <a:r>
              <a:rPr lang="es-CO" altLang="es-CO" sz="2400" dirty="0"/>
              <a:t>Seleccionar la base de datos en la que se hará la importación.</a:t>
            </a:r>
          </a:p>
          <a:p>
            <a:r>
              <a:rPr lang="es-CO" altLang="es-CO" sz="2400" dirty="0"/>
              <a:t>Clic en siguiente.</a:t>
            </a:r>
          </a:p>
          <a:p>
            <a:endParaRPr lang="es-CO" altLang="es-CO" sz="24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F7619CE-36AB-4CA8-1BEF-2DDC658D249B}"/>
              </a:ext>
            </a:extLst>
          </p:cNvPr>
          <p:cNvSpPr/>
          <p:nvPr/>
        </p:nvSpPr>
        <p:spPr>
          <a:xfrm>
            <a:off x="2229658" y="2310015"/>
            <a:ext cx="4301837" cy="33250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17A8C2F-8B98-2DA5-D574-E01F324B2987}"/>
              </a:ext>
            </a:extLst>
          </p:cNvPr>
          <p:cNvSpPr/>
          <p:nvPr/>
        </p:nvSpPr>
        <p:spPr>
          <a:xfrm>
            <a:off x="2229659" y="4331855"/>
            <a:ext cx="3205942" cy="33250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968815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f85bb3e-2804-46d3-905f-c22ca17669c2" xsi:nil="true"/>
    <lcf76f155ced4ddcb4097134ff3c332f xmlns="28c133c1-f39f-47ef-88b0-6463f35cce5c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B1B367B95F05A46AD79F531E0B12249" ma:contentTypeVersion="18" ma:contentTypeDescription="Crear nuevo documento." ma:contentTypeScope="" ma:versionID="a5dceda80c3aefb9c7df26562547f51a">
  <xsd:schema xmlns:xsd="http://www.w3.org/2001/XMLSchema" xmlns:xs="http://www.w3.org/2001/XMLSchema" xmlns:p="http://schemas.microsoft.com/office/2006/metadata/properties" xmlns:ns2="28c133c1-f39f-47ef-88b0-6463f35cce5c" xmlns:ns3="ef85bb3e-2804-46d3-905f-c22ca17669c2" targetNamespace="http://schemas.microsoft.com/office/2006/metadata/properties" ma:root="true" ma:fieldsID="65af00da51a723e815f28c226d3c6b7e" ns2:_="" ns3:_="">
    <xsd:import namespace="28c133c1-f39f-47ef-88b0-6463f35cce5c"/>
    <xsd:import namespace="ef85bb3e-2804-46d3-905f-c22ca17669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c133c1-f39f-47ef-88b0-6463f35cce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Etiquetas de imagen" ma:readOnly="false" ma:fieldId="{5cf76f15-5ced-4ddc-b409-7134ff3c332f}" ma:taxonomyMulti="true" ma:sspId="2093fb0a-f3be-4120-808e-fc0c80b8c9c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5bb3e-2804-46d3-905f-c22ca17669c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141249d6-bc36-4a3d-a518-7dca0c139406}" ma:internalName="TaxCatchAll" ma:showField="CatchAllData" ma:web="ef85bb3e-2804-46d3-905f-c22ca17669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509F5C-F9A8-4B81-A34D-A19E99698530}">
  <ds:schemaRefs>
    <ds:schemaRef ds:uri="http://schemas.microsoft.com/office/2006/metadata/properties"/>
    <ds:schemaRef ds:uri="http://schemas.microsoft.com/office/infopath/2007/PartnerControls"/>
    <ds:schemaRef ds:uri="ef85bb3e-2804-46d3-905f-c22ca17669c2"/>
    <ds:schemaRef ds:uri="28c133c1-f39f-47ef-88b0-6463f35cce5c"/>
  </ds:schemaRefs>
</ds:datastoreItem>
</file>

<file path=customXml/itemProps2.xml><?xml version="1.0" encoding="utf-8"?>
<ds:datastoreItem xmlns:ds="http://schemas.openxmlformats.org/officeDocument/2006/customXml" ds:itemID="{3268C594-87E5-41E4-9CA5-CB38F2E295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c133c1-f39f-47ef-88b0-6463f35cce5c"/>
    <ds:schemaRef ds:uri="ef85bb3e-2804-46d3-905f-c22ca17669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1F9A68A-94B5-4F6C-9B07-087CE3814D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15089</TotalTime>
  <Words>683</Words>
  <Application>Microsoft Office PowerPoint</Application>
  <PresentationFormat>Panorámica</PresentationFormat>
  <Paragraphs>87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0" baseType="lpstr">
      <vt:lpstr>Aptos</vt:lpstr>
      <vt:lpstr>Aptos Display</vt:lpstr>
      <vt:lpstr>Arial</vt:lpstr>
      <vt:lpstr>Consolas</vt:lpstr>
      <vt:lpstr>Helvetica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Luisa María Arboleda Soto</dc:creator>
  <cp:lastModifiedBy>Mateo Lopera</cp:lastModifiedBy>
  <cp:revision>1</cp:revision>
  <dcterms:created xsi:type="dcterms:W3CDTF">2025-01-27T15:06:45Z</dcterms:created>
  <dcterms:modified xsi:type="dcterms:W3CDTF">2025-03-14T04:17:21Z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0x010100DB1B367B95F05A46AD79F531E0B12249</vt:lpwstr>
  </property>
</Properties>
</file>