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302" r:id="rId6"/>
    <p:sldId id="303" r:id="rId7"/>
    <p:sldId id="304" r:id="rId8"/>
    <p:sldId id="305" r:id="rId9"/>
    <p:sldId id="307" r:id="rId10"/>
    <p:sldId id="308" r:id="rId11"/>
    <p:sldId id="309" r:id="rId12"/>
    <p:sldId id="310" r:id="rId13"/>
    <p:sldId id="258" r:id="rId14"/>
    <p:sldId id="259" r:id="rId1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4A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FABE60-8279-4008-9AC6-ED950F52F972}" v="29" dt="2025-03-08T17:42:47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eo Lopera Cardona" userId="666b5d0666acd5eb" providerId="LiveId" clId="{6DFABE60-8279-4008-9AC6-ED950F52F972}"/>
    <pc:docChg chg="undo custSel addSld delSld modSld">
      <pc:chgData name="Mateo Lopera Cardona" userId="666b5d0666acd5eb" providerId="LiveId" clId="{6DFABE60-8279-4008-9AC6-ED950F52F972}" dt="2025-03-08T17:42:47.019" v="544"/>
      <pc:docMkLst>
        <pc:docMk/>
      </pc:docMkLst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2096369202" sldId="278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2974677494" sldId="282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2820541573" sldId="283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2382820545" sldId="284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452051676" sldId="285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1141265541" sldId="286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3630383900" sldId="287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1034989744" sldId="288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3066359569" sldId="289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540663017" sldId="290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2991694267" sldId="291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514457563" sldId="292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3473683635" sldId="293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2851296173" sldId="294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2838040135" sldId="295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2113465856" sldId="296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1525656144" sldId="297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265269565" sldId="298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2186460106" sldId="299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1311983120" sldId="300"/>
        </pc:sldMkLst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4109638691" sldId="301"/>
        </pc:sldMkLst>
      </pc:sldChg>
      <pc:sldChg chg="addSp delSp modSp mod">
        <pc:chgData name="Mateo Lopera Cardona" userId="666b5d0666acd5eb" providerId="LiveId" clId="{6DFABE60-8279-4008-9AC6-ED950F52F972}" dt="2025-03-08T17:42:19.251" v="530" actId="404"/>
        <pc:sldMkLst>
          <pc:docMk/>
          <pc:sldMk cId="583016310" sldId="302"/>
        </pc:sldMkLst>
        <pc:spChg chg="mod">
          <ac:chgData name="Mateo Lopera Cardona" userId="666b5d0666acd5eb" providerId="LiveId" clId="{6DFABE60-8279-4008-9AC6-ED950F52F972}" dt="2025-03-08T17:42:19.251" v="530" actId="404"/>
          <ac:spMkLst>
            <pc:docMk/>
            <pc:sldMk cId="583016310" sldId="302"/>
            <ac:spMk id="2" creationId="{345917B1-16AC-9C8A-D256-6F2B35B9E256}"/>
          </ac:spMkLst>
        </pc:spChg>
        <pc:spChg chg="del">
          <ac:chgData name="Mateo Lopera Cardona" userId="666b5d0666acd5eb" providerId="LiveId" clId="{6DFABE60-8279-4008-9AC6-ED950F52F972}" dt="2025-03-08T17:05:24.650" v="1" actId="478"/>
          <ac:spMkLst>
            <pc:docMk/>
            <pc:sldMk cId="583016310" sldId="302"/>
            <ac:spMk id="3" creationId="{3EE7E0D7-5720-6638-F1F5-72C0F080DC2C}"/>
          </ac:spMkLst>
        </pc:spChg>
        <pc:picChg chg="add">
          <ac:chgData name="Mateo Lopera Cardona" userId="666b5d0666acd5eb" providerId="LiveId" clId="{6DFABE60-8279-4008-9AC6-ED950F52F972}" dt="2025-03-08T17:05:56.312" v="4" actId="22"/>
          <ac:picMkLst>
            <pc:docMk/>
            <pc:sldMk cId="583016310" sldId="302"/>
            <ac:picMk id="5" creationId="{4B8BC0C2-C8BF-D475-5ECB-E457B5A7A0D2}"/>
          </ac:picMkLst>
        </pc:picChg>
      </pc:sldChg>
      <pc:sldChg chg="addSp delSp modSp add mod">
        <pc:chgData name="Mateo Lopera Cardona" userId="666b5d0666acd5eb" providerId="LiveId" clId="{6DFABE60-8279-4008-9AC6-ED950F52F972}" dt="2025-03-08T17:42:25.172" v="532"/>
        <pc:sldMkLst>
          <pc:docMk/>
          <pc:sldMk cId="3892065106" sldId="303"/>
        </pc:sldMkLst>
        <pc:spChg chg="del">
          <ac:chgData name="Mateo Lopera Cardona" userId="666b5d0666acd5eb" providerId="LiveId" clId="{6DFABE60-8279-4008-9AC6-ED950F52F972}" dt="2025-03-08T17:42:24.946" v="531" actId="478"/>
          <ac:spMkLst>
            <pc:docMk/>
            <pc:sldMk cId="3892065106" sldId="303"/>
            <ac:spMk id="2" creationId="{8461B41D-7F55-1199-8D2E-F12006E169C1}"/>
          </ac:spMkLst>
        </pc:spChg>
        <pc:spChg chg="add mod">
          <ac:chgData name="Mateo Lopera Cardona" userId="666b5d0666acd5eb" providerId="LiveId" clId="{6DFABE60-8279-4008-9AC6-ED950F52F972}" dt="2025-03-08T17:06:40.863" v="11" actId="1582"/>
          <ac:spMkLst>
            <pc:docMk/>
            <pc:sldMk cId="3892065106" sldId="303"/>
            <ac:spMk id="5" creationId="{AE7E9353-A1E7-D56B-A3E1-CD12E0DBC204}"/>
          </ac:spMkLst>
        </pc:spChg>
        <pc:spChg chg="add mod">
          <ac:chgData name="Mateo Lopera Cardona" userId="666b5d0666acd5eb" providerId="LiveId" clId="{6DFABE60-8279-4008-9AC6-ED950F52F972}" dt="2025-03-08T17:06:56.893" v="44" actId="1038"/>
          <ac:spMkLst>
            <pc:docMk/>
            <pc:sldMk cId="3892065106" sldId="303"/>
            <ac:spMk id="6" creationId="{9DA19913-564B-96D8-5D3C-38343B9535AE}"/>
          </ac:spMkLst>
        </pc:spChg>
        <pc:spChg chg="add mod">
          <ac:chgData name="Mateo Lopera Cardona" userId="666b5d0666acd5eb" providerId="LiveId" clId="{6DFABE60-8279-4008-9AC6-ED950F52F972}" dt="2025-03-08T17:42:25.172" v="532"/>
          <ac:spMkLst>
            <pc:docMk/>
            <pc:sldMk cId="3892065106" sldId="303"/>
            <ac:spMk id="7" creationId="{D071C6A0-FA6B-BD8A-7C81-E68817A17248}"/>
          </ac:spMkLst>
        </pc:spChg>
        <pc:picChg chg="add mod">
          <ac:chgData name="Mateo Lopera Cardona" userId="666b5d0666acd5eb" providerId="LiveId" clId="{6DFABE60-8279-4008-9AC6-ED950F52F972}" dt="2025-03-08T17:06:19.677" v="7" actId="1076"/>
          <ac:picMkLst>
            <pc:docMk/>
            <pc:sldMk cId="3892065106" sldId="303"/>
            <ac:picMk id="4" creationId="{18C4FF41-7426-E7A8-8D14-504F1A3326F1}"/>
          </ac:picMkLst>
        </pc:picChg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3640573840" sldId="304"/>
        </pc:sldMkLst>
      </pc:sldChg>
      <pc:sldChg chg="addSp delSp modSp add mod">
        <pc:chgData name="Mateo Lopera Cardona" userId="666b5d0666acd5eb" providerId="LiveId" clId="{6DFABE60-8279-4008-9AC6-ED950F52F972}" dt="2025-03-08T17:42:28.705" v="534"/>
        <pc:sldMkLst>
          <pc:docMk/>
          <pc:sldMk cId="3768120444" sldId="304"/>
        </pc:sldMkLst>
        <pc:spChg chg="del">
          <ac:chgData name="Mateo Lopera Cardona" userId="666b5d0666acd5eb" providerId="LiveId" clId="{6DFABE60-8279-4008-9AC6-ED950F52F972}" dt="2025-03-08T17:42:28.428" v="533" actId="478"/>
          <ac:spMkLst>
            <pc:docMk/>
            <pc:sldMk cId="3768120444" sldId="304"/>
            <ac:spMk id="2" creationId="{C1DE9735-3925-54C1-EC39-EE13BE9FD708}"/>
          </ac:spMkLst>
        </pc:spChg>
        <pc:spChg chg="add del mod">
          <ac:chgData name="Mateo Lopera Cardona" userId="666b5d0666acd5eb" providerId="LiveId" clId="{6DFABE60-8279-4008-9AC6-ED950F52F972}" dt="2025-03-08T17:09:49.377" v="150" actId="478"/>
          <ac:spMkLst>
            <pc:docMk/>
            <pc:sldMk cId="3768120444" sldId="304"/>
            <ac:spMk id="5" creationId="{077D681A-7285-B0A0-1A27-64549DBA17A7}"/>
          </ac:spMkLst>
        </pc:spChg>
        <pc:spChg chg="add mod">
          <ac:chgData name="Mateo Lopera Cardona" userId="666b5d0666acd5eb" providerId="LiveId" clId="{6DFABE60-8279-4008-9AC6-ED950F52F972}" dt="2025-03-08T17:29:16.122" v="254" actId="1076"/>
          <ac:spMkLst>
            <pc:docMk/>
            <pc:sldMk cId="3768120444" sldId="304"/>
            <ac:spMk id="6" creationId="{DBD05997-F3C4-9050-AA2B-F0F05071006C}"/>
          </ac:spMkLst>
        </pc:spChg>
        <pc:spChg chg="add mod">
          <ac:chgData name="Mateo Lopera Cardona" userId="666b5d0666acd5eb" providerId="LiveId" clId="{6DFABE60-8279-4008-9AC6-ED950F52F972}" dt="2025-03-08T17:29:12.297" v="253" actId="14100"/>
          <ac:spMkLst>
            <pc:docMk/>
            <pc:sldMk cId="3768120444" sldId="304"/>
            <ac:spMk id="9" creationId="{293EDF86-2D2E-3D5D-93A9-FC7DA2CE175E}"/>
          </ac:spMkLst>
        </pc:spChg>
        <pc:spChg chg="add mod">
          <ac:chgData name="Mateo Lopera Cardona" userId="666b5d0666acd5eb" providerId="LiveId" clId="{6DFABE60-8279-4008-9AC6-ED950F52F972}" dt="2025-03-08T17:42:28.705" v="534"/>
          <ac:spMkLst>
            <pc:docMk/>
            <pc:sldMk cId="3768120444" sldId="304"/>
            <ac:spMk id="12" creationId="{979C6DEB-EA2F-F279-2594-64A16BD41FB9}"/>
          </ac:spMkLst>
        </pc:spChg>
        <pc:picChg chg="add del mod">
          <ac:chgData name="Mateo Lopera Cardona" userId="666b5d0666acd5eb" providerId="LiveId" clId="{6DFABE60-8279-4008-9AC6-ED950F52F972}" dt="2025-03-08T17:09:39.676" v="146" actId="478"/>
          <ac:picMkLst>
            <pc:docMk/>
            <pc:sldMk cId="3768120444" sldId="304"/>
            <ac:picMk id="4" creationId="{9BB39F2D-5A53-35B5-9056-5253839F3DF8}"/>
          </ac:picMkLst>
        </pc:picChg>
        <pc:picChg chg="add del mod">
          <ac:chgData name="Mateo Lopera Cardona" userId="666b5d0666acd5eb" providerId="LiveId" clId="{6DFABE60-8279-4008-9AC6-ED950F52F972}" dt="2025-03-08T17:28:52.819" v="247" actId="478"/>
          <ac:picMkLst>
            <pc:docMk/>
            <pc:sldMk cId="3768120444" sldId="304"/>
            <ac:picMk id="8" creationId="{0C2EA4CC-DAA9-D352-9171-9432A32D8789}"/>
          </ac:picMkLst>
        </pc:picChg>
        <pc:picChg chg="add mod ord">
          <ac:chgData name="Mateo Lopera Cardona" userId="666b5d0666acd5eb" providerId="LiveId" clId="{6DFABE60-8279-4008-9AC6-ED950F52F972}" dt="2025-03-08T17:29:03.610" v="251" actId="167"/>
          <ac:picMkLst>
            <pc:docMk/>
            <pc:sldMk cId="3768120444" sldId="304"/>
            <ac:picMk id="11" creationId="{F5DBD982-9698-5AFE-8E42-24811380BA0E}"/>
          </ac:picMkLst>
        </pc:picChg>
      </pc:sldChg>
      <pc:sldChg chg="addSp delSp modSp add mod">
        <pc:chgData name="Mateo Lopera Cardona" userId="666b5d0666acd5eb" providerId="LiveId" clId="{6DFABE60-8279-4008-9AC6-ED950F52F972}" dt="2025-03-08T17:42:32.332" v="536"/>
        <pc:sldMkLst>
          <pc:docMk/>
          <pc:sldMk cId="1227922248" sldId="305"/>
        </pc:sldMkLst>
        <pc:spChg chg="del">
          <ac:chgData name="Mateo Lopera Cardona" userId="666b5d0666acd5eb" providerId="LiveId" clId="{6DFABE60-8279-4008-9AC6-ED950F52F972}" dt="2025-03-08T17:42:32.078" v="535" actId="478"/>
          <ac:spMkLst>
            <pc:docMk/>
            <pc:sldMk cId="1227922248" sldId="305"/>
            <ac:spMk id="2" creationId="{60D91622-2730-754E-905E-878C1120F055}"/>
          </ac:spMkLst>
        </pc:spChg>
        <pc:spChg chg="add mod">
          <ac:chgData name="Mateo Lopera Cardona" userId="666b5d0666acd5eb" providerId="LiveId" clId="{6DFABE60-8279-4008-9AC6-ED950F52F972}" dt="2025-03-08T17:13:01.551" v="229" actId="1076"/>
          <ac:spMkLst>
            <pc:docMk/>
            <pc:sldMk cId="1227922248" sldId="305"/>
            <ac:spMk id="5" creationId="{8FFE4488-91D6-B090-658E-079AAC8FAABC}"/>
          </ac:spMkLst>
        </pc:spChg>
        <pc:spChg chg="del">
          <ac:chgData name="Mateo Lopera Cardona" userId="666b5d0666acd5eb" providerId="LiveId" clId="{6DFABE60-8279-4008-9AC6-ED950F52F972}" dt="2025-03-08T17:12:09.322" v="159" actId="478"/>
          <ac:spMkLst>
            <pc:docMk/>
            <pc:sldMk cId="1227922248" sldId="305"/>
            <ac:spMk id="6" creationId="{9575562A-AD49-7651-B877-BE51FC4A0F7F}"/>
          </ac:spMkLst>
        </pc:spChg>
        <pc:spChg chg="add mod">
          <ac:chgData name="Mateo Lopera Cardona" userId="666b5d0666acd5eb" providerId="LiveId" clId="{6DFABE60-8279-4008-9AC6-ED950F52F972}" dt="2025-03-08T17:13:01.551" v="229" actId="1076"/>
          <ac:spMkLst>
            <pc:docMk/>
            <pc:sldMk cId="1227922248" sldId="305"/>
            <ac:spMk id="7" creationId="{75E9D7FF-C6F1-BB68-DC0D-DDE15EB1F0AA}"/>
          </ac:spMkLst>
        </pc:spChg>
        <pc:spChg chg="del">
          <ac:chgData name="Mateo Lopera Cardona" userId="666b5d0666acd5eb" providerId="LiveId" clId="{6DFABE60-8279-4008-9AC6-ED950F52F972}" dt="2025-03-08T17:12:05.564" v="157" actId="478"/>
          <ac:spMkLst>
            <pc:docMk/>
            <pc:sldMk cId="1227922248" sldId="305"/>
            <ac:spMk id="9" creationId="{424E665E-C7C1-BAD9-80A8-8DF4286AF5F1}"/>
          </ac:spMkLst>
        </pc:spChg>
        <pc:spChg chg="add mod">
          <ac:chgData name="Mateo Lopera Cardona" userId="666b5d0666acd5eb" providerId="LiveId" clId="{6DFABE60-8279-4008-9AC6-ED950F52F972}" dt="2025-03-08T17:13:03.702" v="230" actId="14100"/>
          <ac:spMkLst>
            <pc:docMk/>
            <pc:sldMk cId="1227922248" sldId="305"/>
            <ac:spMk id="10" creationId="{F235CF5D-34B7-2D2D-21F5-E4635350B6CE}"/>
          </ac:spMkLst>
        </pc:spChg>
        <pc:spChg chg="add mod">
          <ac:chgData name="Mateo Lopera Cardona" userId="666b5d0666acd5eb" providerId="LiveId" clId="{6DFABE60-8279-4008-9AC6-ED950F52F972}" dt="2025-03-08T17:42:32.332" v="536"/>
          <ac:spMkLst>
            <pc:docMk/>
            <pc:sldMk cId="1227922248" sldId="305"/>
            <ac:spMk id="11" creationId="{53CE230A-8BBC-4AE1-B9F8-C7B357A346A3}"/>
          </ac:spMkLst>
        </pc:spChg>
        <pc:picChg chg="add mod">
          <ac:chgData name="Mateo Lopera Cardona" userId="666b5d0666acd5eb" providerId="LiveId" clId="{6DFABE60-8279-4008-9AC6-ED950F52F972}" dt="2025-03-08T17:13:01.551" v="229" actId="1076"/>
          <ac:picMkLst>
            <pc:docMk/>
            <pc:sldMk cId="1227922248" sldId="305"/>
            <ac:picMk id="4" creationId="{9430985D-C85A-82DE-421A-7DDBD89FD4B8}"/>
          </ac:picMkLst>
        </pc:picChg>
        <pc:picChg chg="del">
          <ac:chgData name="Mateo Lopera Cardona" userId="666b5d0666acd5eb" providerId="LiveId" clId="{6DFABE60-8279-4008-9AC6-ED950F52F972}" dt="2025-03-08T17:12:03.229" v="155" actId="478"/>
          <ac:picMkLst>
            <pc:docMk/>
            <pc:sldMk cId="1227922248" sldId="305"/>
            <ac:picMk id="8" creationId="{4E0C6723-283C-BC8E-20CB-33126241C0E1}"/>
          </ac:picMkLst>
        </pc:picChg>
      </pc:sldChg>
      <pc:sldChg chg="del">
        <pc:chgData name="Mateo Lopera Cardona" userId="666b5d0666acd5eb" providerId="LiveId" clId="{6DFABE60-8279-4008-9AC6-ED950F52F972}" dt="2025-03-08T17:05:21.821" v="0" actId="47"/>
        <pc:sldMkLst>
          <pc:docMk/>
          <pc:sldMk cId="1877543194" sldId="305"/>
        </pc:sldMkLst>
      </pc:sldChg>
      <pc:sldChg chg="new del">
        <pc:chgData name="Mateo Lopera Cardona" userId="666b5d0666acd5eb" providerId="LiveId" clId="{6DFABE60-8279-4008-9AC6-ED950F52F972}" dt="2025-03-08T17:27:29.972" v="233" actId="47"/>
        <pc:sldMkLst>
          <pc:docMk/>
          <pc:sldMk cId="2224701637" sldId="306"/>
        </pc:sldMkLst>
      </pc:sldChg>
      <pc:sldChg chg="addSp delSp modSp add mod">
        <pc:chgData name="Mateo Lopera Cardona" userId="666b5d0666acd5eb" providerId="LiveId" clId="{6DFABE60-8279-4008-9AC6-ED950F52F972}" dt="2025-03-08T17:42:36.290" v="538"/>
        <pc:sldMkLst>
          <pc:docMk/>
          <pc:sldMk cId="1987054234" sldId="307"/>
        </pc:sldMkLst>
        <pc:spChg chg="del">
          <ac:chgData name="Mateo Lopera Cardona" userId="666b5d0666acd5eb" providerId="LiveId" clId="{6DFABE60-8279-4008-9AC6-ED950F52F972}" dt="2025-03-08T17:42:36.023" v="537" actId="478"/>
          <ac:spMkLst>
            <pc:docMk/>
            <pc:sldMk cId="1987054234" sldId="307"/>
            <ac:spMk id="2" creationId="{DBD86CE1-6E0B-6732-518A-5C5A695F2E24}"/>
          </ac:spMkLst>
        </pc:spChg>
        <pc:spChg chg="del">
          <ac:chgData name="Mateo Lopera Cardona" userId="666b5d0666acd5eb" providerId="LiveId" clId="{6DFABE60-8279-4008-9AC6-ED950F52F972}" dt="2025-03-08T17:27:35.807" v="237" actId="478"/>
          <ac:spMkLst>
            <pc:docMk/>
            <pc:sldMk cId="1987054234" sldId="307"/>
            <ac:spMk id="5" creationId="{DF589FFA-D8E2-8FE7-0007-238EA1306452}"/>
          </ac:spMkLst>
        </pc:spChg>
        <pc:spChg chg="del">
          <ac:chgData name="Mateo Lopera Cardona" userId="666b5d0666acd5eb" providerId="LiveId" clId="{6DFABE60-8279-4008-9AC6-ED950F52F972}" dt="2025-03-08T17:27:35.070" v="236" actId="478"/>
          <ac:spMkLst>
            <pc:docMk/>
            <pc:sldMk cId="1987054234" sldId="307"/>
            <ac:spMk id="7" creationId="{82FD1B4F-CE4F-740A-CC9A-D9C9510D7AC6}"/>
          </ac:spMkLst>
        </pc:spChg>
        <pc:spChg chg="add mod">
          <ac:chgData name="Mateo Lopera Cardona" userId="666b5d0666acd5eb" providerId="LiveId" clId="{6DFABE60-8279-4008-9AC6-ED950F52F972}" dt="2025-03-08T17:28:25.001" v="246" actId="1076"/>
          <ac:spMkLst>
            <pc:docMk/>
            <pc:sldMk cId="1987054234" sldId="307"/>
            <ac:spMk id="8" creationId="{F19A8FFC-79F6-1160-1BC2-80BB15B975D6}"/>
          </ac:spMkLst>
        </pc:spChg>
        <pc:spChg chg="add mod">
          <ac:chgData name="Mateo Lopera Cardona" userId="666b5d0666acd5eb" providerId="LiveId" clId="{6DFABE60-8279-4008-9AC6-ED950F52F972}" dt="2025-03-08T17:28:25.001" v="246" actId="1076"/>
          <ac:spMkLst>
            <pc:docMk/>
            <pc:sldMk cId="1987054234" sldId="307"/>
            <ac:spMk id="9" creationId="{7AD101EF-7CBE-7755-C58B-917321C443D1}"/>
          </ac:spMkLst>
        </pc:spChg>
        <pc:spChg chg="del">
          <ac:chgData name="Mateo Lopera Cardona" userId="666b5d0666acd5eb" providerId="LiveId" clId="{6DFABE60-8279-4008-9AC6-ED950F52F972}" dt="2025-03-08T17:27:33.517" v="235" actId="478"/>
          <ac:spMkLst>
            <pc:docMk/>
            <pc:sldMk cId="1987054234" sldId="307"/>
            <ac:spMk id="10" creationId="{FF9459EF-C4D8-E8A5-C7E6-D5F0D3311839}"/>
          </ac:spMkLst>
        </pc:spChg>
        <pc:spChg chg="add mod">
          <ac:chgData name="Mateo Lopera Cardona" userId="666b5d0666acd5eb" providerId="LiveId" clId="{6DFABE60-8279-4008-9AC6-ED950F52F972}" dt="2025-03-08T17:42:36.290" v="538"/>
          <ac:spMkLst>
            <pc:docMk/>
            <pc:sldMk cId="1987054234" sldId="307"/>
            <ac:spMk id="11" creationId="{A4326F04-D61E-F413-EA52-FAC32766FA51}"/>
          </ac:spMkLst>
        </pc:spChg>
        <pc:picChg chg="del">
          <ac:chgData name="Mateo Lopera Cardona" userId="666b5d0666acd5eb" providerId="LiveId" clId="{6DFABE60-8279-4008-9AC6-ED950F52F972}" dt="2025-03-08T17:27:31.724" v="234" actId="478"/>
          <ac:picMkLst>
            <pc:docMk/>
            <pc:sldMk cId="1987054234" sldId="307"/>
            <ac:picMk id="4" creationId="{785EC25F-4169-F23E-E4AC-5FC6BD3442F7}"/>
          </ac:picMkLst>
        </pc:picChg>
        <pc:picChg chg="add mod">
          <ac:chgData name="Mateo Lopera Cardona" userId="666b5d0666acd5eb" providerId="LiveId" clId="{6DFABE60-8279-4008-9AC6-ED950F52F972}" dt="2025-03-08T17:28:25.001" v="246" actId="1076"/>
          <ac:picMkLst>
            <pc:docMk/>
            <pc:sldMk cId="1987054234" sldId="307"/>
            <ac:picMk id="6" creationId="{E573A3DA-1DB9-C388-DE1F-E7149B536EDA}"/>
          </ac:picMkLst>
        </pc:picChg>
      </pc:sldChg>
      <pc:sldChg chg="addSp delSp modSp add mod">
        <pc:chgData name="Mateo Lopera Cardona" userId="666b5d0666acd5eb" providerId="LiveId" clId="{6DFABE60-8279-4008-9AC6-ED950F52F972}" dt="2025-03-08T17:42:39.983" v="540"/>
        <pc:sldMkLst>
          <pc:docMk/>
          <pc:sldMk cId="3949164591" sldId="308"/>
        </pc:sldMkLst>
        <pc:spChg chg="del">
          <ac:chgData name="Mateo Lopera Cardona" userId="666b5d0666acd5eb" providerId="LiveId" clId="{6DFABE60-8279-4008-9AC6-ED950F52F972}" dt="2025-03-08T17:42:39.727" v="539" actId="478"/>
          <ac:spMkLst>
            <pc:docMk/>
            <pc:sldMk cId="3949164591" sldId="308"/>
            <ac:spMk id="2" creationId="{32494CC5-FEC7-65BC-3A65-C22AAF3F0047}"/>
          </ac:spMkLst>
        </pc:spChg>
        <pc:spChg chg="mod">
          <ac:chgData name="Mateo Lopera Cardona" userId="666b5d0666acd5eb" providerId="LiveId" clId="{6DFABE60-8279-4008-9AC6-ED950F52F972}" dt="2025-03-08T17:34:58.694" v="268" actId="1076"/>
          <ac:spMkLst>
            <pc:docMk/>
            <pc:sldMk cId="3949164591" sldId="308"/>
            <ac:spMk id="8" creationId="{B315AE5F-32CD-0B34-0352-B75BD7D30EB8}"/>
          </ac:spMkLst>
        </pc:spChg>
        <pc:spChg chg="mod">
          <ac:chgData name="Mateo Lopera Cardona" userId="666b5d0666acd5eb" providerId="LiveId" clId="{6DFABE60-8279-4008-9AC6-ED950F52F972}" dt="2025-03-08T17:34:58.694" v="268" actId="1076"/>
          <ac:spMkLst>
            <pc:docMk/>
            <pc:sldMk cId="3949164591" sldId="308"/>
            <ac:spMk id="9" creationId="{8FCD02F4-6ED0-C7AE-8D0D-49490A41F521}"/>
          </ac:spMkLst>
        </pc:spChg>
        <pc:spChg chg="add mod">
          <ac:chgData name="Mateo Lopera Cardona" userId="666b5d0666acd5eb" providerId="LiveId" clId="{6DFABE60-8279-4008-9AC6-ED950F52F972}" dt="2025-03-08T17:35:28.334" v="281" actId="14100"/>
          <ac:spMkLst>
            <pc:docMk/>
            <pc:sldMk cId="3949164591" sldId="308"/>
            <ac:spMk id="10" creationId="{90BEE416-72B9-684D-AFB6-E0A44DEA7CDE}"/>
          </ac:spMkLst>
        </pc:spChg>
        <pc:spChg chg="add mod">
          <ac:chgData name="Mateo Lopera Cardona" userId="666b5d0666acd5eb" providerId="LiveId" clId="{6DFABE60-8279-4008-9AC6-ED950F52F972}" dt="2025-03-08T17:42:39.983" v="540"/>
          <ac:spMkLst>
            <pc:docMk/>
            <pc:sldMk cId="3949164591" sldId="308"/>
            <ac:spMk id="11" creationId="{9D87D6E1-2A27-8552-E421-19DA0EB44F07}"/>
          </ac:spMkLst>
        </pc:spChg>
        <pc:picChg chg="add mod ord">
          <ac:chgData name="Mateo Lopera Cardona" userId="666b5d0666acd5eb" providerId="LiveId" clId="{6DFABE60-8279-4008-9AC6-ED950F52F972}" dt="2025-03-08T17:34:58.694" v="268" actId="1076"/>
          <ac:picMkLst>
            <pc:docMk/>
            <pc:sldMk cId="3949164591" sldId="308"/>
            <ac:picMk id="4" creationId="{362CD06C-EA55-A60B-051B-23933231653E}"/>
          </ac:picMkLst>
        </pc:picChg>
        <pc:picChg chg="del">
          <ac:chgData name="Mateo Lopera Cardona" userId="666b5d0666acd5eb" providerId="LiveId" clId="{6DFABE60-8279-4008-9AC6-ED950F52F972}" dt="2025-03-08T17:34:24.937" v="256" actId="478"/>
          <ac:picMkLst>
            <pc:docMk/>
            <pc:sldMk cId="3949164591" sldId="308"/>
            <ac:picMk id="6" creationId="{D3683BB1-36AD-BDC7-FA51-F3F8F81A7D54}"/>
          </ac:picMkLst>
        </pc:picChg>
        <pc:picChg chg="add mod">
          <ac:chgData name="Mateo Lopera Cardona" userId="666b5d0666acd5eb" providerId="LiveId" clId="{6DFABE60-8279-4008-9AC6-ED950F52F972}" dt="2025-03-08T17:35:16.739" v="271" actId="14100"/>
          <ac:picMkLst>
            <pc:docMk/>
            <pc:sldMk cId="3949164591" sldId="308"/>
            <ac:picMk id="7" creationId="{800B1FAC-EFC6-6C4D-D3C6-70AC65A6A56D}"/>
          </ac:picMkLst>
        </pc:picChg>
      </pc:sldChg>
      <pc:sldChg chg="add del">
        <pc:chgData name="Mateo Lopera Cardona" userId="666b5d0666acd5eb" providerId="LiveId" clId="{6DFABE60-8279-4008-9AC6-ED950F52F972}" dt="2025-03-08T17:34:27.617" v="258"/>
        <pc:sldMkLst>
          <pc:docMk/>
          <pc:sldMk cId="850212039" sldId="309"/>
        </pc:sldMkLst>
      </pc:sldChg>
      <pc:sldChg chg="addSp delSp modSp add mod">
        <pc:chgData name="Mateo Lopera Cardona" userId="666b5d0666acd5eb" providerId="LiveId" clId="{6DFABE60-8279-4008-9AC6-ED950F52F972}" dt="2025-03-08T17:42:42.983" v="542"/>
        <pc:sldMkLst>
          <pc:docMk/>
          <pc:sldMk cId="1173467972" sldId="309"/>
        </pc:sldMkLst>
        <pc:spChg chg="del">
          <ac:chgData name="Mateo Lopera Cardona" userId="666b5d0666acd5eb" providerId="LiveId" clId="{6DFABE60-8279-4008-9AC6-ED950F52F972}" dt="2025-03-08T17:42:42.746" v="541" actId="478"/>
          <ac:spMkLst>
            <pc:docMk/>
            <pc:sldMk cId="1173467972" sldId="309"/>
            <ac:spMk id="2" creationId="{8F47938A-472A-5C03-B5A2-4AAEDA3F7BD1}"/>
          </ac:spMkLst>
        </pc:spChg>
        <pc:spChg chg="add mod">
          <ac:chgData name="Mateo Lopera Cardona" userId="666b5d0666acd5eb" providerId="LiveId" clId="{6DFABE60-8279-4008-9AC6-ED950F52F972}" dt="2025-03-08T17:42:42.983" v="542"/>
          <ac:spMkLst>
            <pc:docMk/>
            <pc:sldMk cId="1173467972" sldId="309"/>
            <ac:spMk id="6" creationId="{C803C64C-2B39-F8A7-C409-D7A32D44E2CA}"/>
          </ac:spMkLst>
        </pc:spChg>
        <pc:spChg chg="mod">
          <ac:chgData name="Mateo Lopera Cardona" userId="666b5d0666acd5eb" providerId="LiveId" clId="{6DFABE60-8279-4008-9AC6-ED950F52F972}" dt="2025-03-08T17:37:12.154" v="290" actId="1076"/>
          <ac:spMkLst>
            <pc:docMk/>
            <pc:sldMk cId="1173467972" sldId="309"/>
            <ac:spMk id="8" creationId="{4352C748-EAAF-CA4A-2AC8-E579EC342BF6}"/>
          </ac:spMkLst>
        </pc:spChg>
        <pc:spChg chg="mod">
          <ac:chgData name="Mateo Lopera Cardona" userId="666b5d0666acd5eb" providerId="LiveId" clId="{6DFABE60-8279-4008-9AC6-ED950F52F972}" dt="2025-03-08T17:37:15.274" v="291" actId="1076"/>
          <ac:spMkLst>
            <pc:docMk/>
            <pc:sldMk cId="1173467972" sldId="309"/>
            <ac:spMk id="9" creationId="{CBDF740A-DECE-31A6-850E-7F28E849734F}"/>
          </ac:spMkLst>
        </pc:spChg>
        <pc:spChg chg="mod">
          <ac:chgData name="Mateo Lopera Cardona" userId="666b5d0666acd5eb" providerId="LiveId" clId="{6DFABE60-8279-4008-9AC6-ED950F52F972}" dt="2025-03-08T17:37:18.611" v="292" actId="1076"/>
          <ac:spMkLst>
            <pc:docMk/>
            <pc:sldMk cId="1173467972" sldId="309"/>
            <ac:spMk id="10" creationId="{A7EDA296-7ED9-FAE6-A7E2-146D1A0A80ED}"/>
          </ac:spMkLst>
        </pc:spChg>
        <pc:picChg chg="del">
          <ac:chgData name="Mateo Lopera Cardona" userId="666b5d0666acd5eb" providerId="LiveId" clId="{6DFABE60-8279-4008-9AC6-ED950F52F972}" dt="2025-03-08T17:36:54.769" v="283" actId="478"/>
          <ac:picMkLst>
            <pc:docMk/>
            <pc:sldMk cId="1173467972" sldId="309"/>
            <ac:picMk id="4" creationId="{23185516-00BE-8DFE-DF50-12186822058D}"/>
          </ac:picMkLst>
        </pc:picChg>
        <pc:picChg chg="add mod ord">
          <ac:chgData name="Mateo Lopera Cardona" userId="666b5d0666acd5eb" providerId="LiveId" clId="{6DFABE60-8279-4008-9AC6-ED950F52F972}" dt="2025-03-08T17:37:06.897" v="289" actId="1076"/>
          <ac:picMkLst>
            <pc:docMk/>
            <pc:sldMk cId="1173467972" sldId="309"/>
            <ac:picMk id="5" creationId="{E7BD628D-1DF5-4200-76B1-AA04494B7A54}"/>
          </ac:picMkLst>
        </pc:picChg>
        <pc:picChg chg="del">
          <ac:chgData name="Mateo Lopera Cardona" userId="666b5d0666acd5eb" providerId="LiveId" clId="{6DFABE60-8279-4008-9AC6-ED950F52F972}" dt="2025-03-08T17:36:55.275" v="284" actId="478"/>
          <ac:picMkLst>
            <pc:docMk/>
            <pc:sldMk cId="1173467972" sldId="309"/>
            <ac:picMk id="7" creationId="{3EF44314-E1A6-9E65-5FD7-5410722C9E44}"/>
          </ac:picMkLst>
        </pc:picChg>
      </pc:sldChg>
      <pc:sldChg chg="add del">
        <pc:chgData name="Mateo Lopera Cardona" userId="666b5d0666acd5eb" providerId="LiveId" clId="{6DFABE60-8279-4008-9AC6-ED950F52F972}" dt="2025-03-08T17:36:58.829" v="286"/>
        <pc:sldMkLst>
          <pc:docMk/>
          <pc:sldMk cId="1369319205" sldId="310"/>
        </pc:sldMkLst>
      </pc:sldChg>
      <pc:sldChg chg="addSp delSp modSp add mod">
        <pc:chgData name="Mateo Lopera Cardona" userId="666b5d0666acd5eb" providerId="LiveId" clId="{6DFABE60-8279-4008-9AC6-ED950F52F972}" dt="2025-03-08T17:42:47.019" v="544"/>
        <pc:sldMkLst>
          <pc:docMk/>
          <pc:sldMk cId="3079767367" sldId="310"/>
        </pc:sldMkLst>
        <pc:spChg chg="del">
          <ac:chgData name="Mateo Lopera Cardona" userId="666b5d0666acd5eb" providerId="LiveId" clId="{6DFABE60-8279-4008-9AC6-ED950F52F972}" dt="2025-03-08T17:42:46.776" v="543" actId="478"/>
          <ac:spMkLst>
            <pc:docMk/>
            <pc:sldMk cId="3079767367" sldId="310"/>
            <ac:spMk id="2" creationId="{13D321AA-0BDD-74A9-FB9E-FB626B64E260}"/>
          </ac:spMkLst>
        </pc:spChg>
        <pc:spChg chg="add mod">
          <ac:chgData name="Mateo Lopera Cardona" userId="666b5d0666acd5eb" providerId="LiveId" clId="{6DFABE60-8279-4008-9AC6-ED950F52F972}" dt="2025-03-08T17:41:50.380" v="478" actId="20577"/>
          <ac:spMkLst>
            <pc:docMk/>
            <pc:sldMk cId="3079767367" sldId="310"/>
            <ac:spMk id="6" creationId="{F07BDD64-1CEC-A685-9278-69ADBC5325D6}"/>
          </ac:spMkLst>
        </pc:spChg>
        <pc:spChg chg="add mod">
          <ac:chgData name="Mateo Lopera Cardona" userId="666b5d0666acd5eb" providerId="LiveId" clId="{6DFABE60-8279-4008-9AC6-ED950F52F972}" dt="2025-03-08T17:42:47.019" v="544"/>
          <ac:spMkLst>
            <pc:docMk/>
            <pc:sldMk cId="3079767367" sldId="310"/>
            <ac:spMk id="7" creationId="{F08E168F-1473-3AF9-A1EF-57A863E51D3C}"/>
          </ac:spMkLst>
        </pc:spChg>
        <pc:spChg chg="del">
          <ac:chgData name="Mateo Lopera Cardona" userId="666b5d0666acd5eb" providerId="LiveId" clId="{6DFABE60-8279-4008-9AC6-ED950F52F972}" dt="2025-03-08T17:39:43.078" v="295" actId="478"/>
          <ac:spMkLst>
            <pc:docMk/>
            <pc:sldMk cId="3079767367" sldId="310"/>
            <ac:spMk id="8" creationId="{35E241BC-A9CB-BCF7-4525-A9B3BADC5603}"/>
          </ac:spMkLst>
        </pc:spChg>
        <pc:spChg chg="del">
          <ac:chgData name="Mateo Lopera Cardona" userId="666b5d0666acd5eb" providerId="LiveId" clId="{6DFABE60-8279-4008-9AC6-ED950F52F972}" dt="2025-03-08T17:39:43.078" v="295" actId="478"/>
          <ac:spMkLst>
            <pc:docMk/>
            <pc:sldMk cId="3079767367" sldId="310"/>
            <ac:spMk id="9" creationId="{15582B39-63A8-099B-470F-1B776B547B57}"/>
          </ac:spMkLst>
        </pc:spChg>
        <pc:spChg chg="mod ord">
          <ac:chgData name="Mateo Lopera Cardona" userId="666b5d0666acd5eb" providerId="LiveId" clId="{6DFABE60-8279-4008-9AC6-ED950F52F972}" dt="2025-03-08T17:40:15.862" v="302" actId="14100"/>
          <ac:spMkLst>
            <pc:docMk/>
            <pc:sldMk cId="3079767367" sldId="310"/>
            <ac:spMk id="10" creationId="{E4CC6724-F921-BBD6-6043-947EEF1C2B14}"/>
          </ac:spMkLst>
        </pc:spChg>
        <pc:picChg chg="add mod modCrop">
          <ac:chgData name="Mateo Lopera Cardona" userId="666b5d0666acd5eb" providerId="LiveId" clId="{6DFABE60-8279-4008-9AC6-ED950F52F972}" dt="2025-03-08T17:40:03.956" v="298" actId="1076"/>
          <ac:picMkLst>
            <pc:docMk/>
            <pc:sldMk cId="3079767367" sldId="310"/>
            <ac:picMk id="4" creationId="{A1AD374F-4550-42EB-BF97-6BE68FA910A0}"/>
          </ac:picMkLst>
        </pc:picChg>
        <pc:picChg chg="del">
          <ac:chgData name="Mateo Lopera Cardona" userId="666b5d0666acd5eb" providerId="LiveId" clId="{6DFABE60-8279-4008-9AC6-ED950F52F972}" dt="2025-03-08T17:39:40.275" v="294" actId="478"/>
          <ac:picMkLst>
            <pc:docMk/>
            <pc:sldMk cId="3079767367" sldId="310"/>
            <ac:picMk id="5" creationId="{57D20DB4-40F2-9D70-170F-DC8FE0CCA3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64C45-124D-4D95-82C0-9D4888E41BF5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5F6CB-03E5-4D1C-A1A4-198548E9DD6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5964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E1014-B5CF-4C9B-78CD-DF4D65C828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BB4F51-FD2D-268A-6384-0AE51BA0F1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A6DB6F-59DB-E7F6-BF5A-BBF9B12A3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4BE215-43A0-7E64-7055-E207B2AD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85231C-BFE4-C779-B117-CCC721715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39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7A9CEA-E01C-1DAE-1EA9-4DD68031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E2A0F3-A193-1628-409E-E11A53A11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EF8AF4-1EA4-4290-8C6F-3ED7E8A1F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6289E-068F-B843-EDB2-F7A2BF9E8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38520-5393-54D0-D382-1E3999FE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887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2D0B97D-ED3C-CA2C-8FB7-9DF15422E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C24C044-23EE-05BF-6EB7-D2A145A8B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B60E3E-BD05-6F03-5AF7-263DB6E2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6456FF-9853-B241-B600-E5AD4B07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A9090A-3605-20D2-73DF-E9ACF52EF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11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56E0C-4733-66C9-2FEE-55E0AA40B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2DCE76-BA58-A56D-5DB5-43295CEE8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51CE73-640E-41BD-335A-97536C88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4EB5DD-1041-7720-9226-0F9C7980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2CF6F0-1E3F-4B3A-5217-DF940F5D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799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73BD-B304-C34A-A6D5-A76A1FFD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A5A13-3DE3-729C-6512-039D83BB7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EF6234-58AB-B832-94FE-02CB06F2F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8A7A7B-C7E2-6E01-1348-38DA79A3F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CE5B48-850A-CC07-E89B-29F9C953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6628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9888F-4738-78C4-63ED-03F92858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758FE-D48F-EF46-C595-0BD04896D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25726B-C8C7-EAD7-1CFA-F6F661B87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877186-E853-48D1-95E3-D132BDE59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43B00F-CDD9-7CC3-58F3-9FAA4E29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4B3B62-C1D4-36F4-6267-C79C21F69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3156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11063A-0A22-6071-C101-9A2366813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86AFD3-D4D7-EE75-6555-8F5B3B5E2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B8BA8D-B489-90C8-9FA5-30711411D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110815E-61F2-3C15-A2B7-B71F54375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2CEB0B3-59B5-62F0-21D9-132DF165F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9A0C8B-BE99-0CD9-38B8-C2EBBEA53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27EBD22-DB36-DB15-4225-EE631A17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95D164C-4AB9-13F7-E465-928D6B50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759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B2358-9796-EDE5-7758-679F4BAE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26DD723-FFA3-4E4B-8F7C-F364DE3E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850782-FF32-BFD0-F743-A59D120B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2991EBB-7A5C-F149-5626-1BB9D3F4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344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8A4F21-AD23-9342-EC3D-1507C656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892109-10A0-DC55-A12B-3ABE89C7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FD1691-4912-33B2-12CD-6E7CF2CC5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616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8D198-93AB-AF8C-0474-A6B964675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3E1C1-1E6A-3DBF-0B3E-538CB66C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4FD736-68A5-DDAF-24BB-6A7DB5254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38A90A-58FA-51DD-0DEE-62FAE628C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CD4E3E-0C14-1340-2336-8A319337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B01C20-78D5-8461-1E6C-7A81C3DA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2718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452A2B-688F-0AC7-7956-F3676856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5A94929-4E43-1097-476D-39D4357D3D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86E8FB-8B57-EDF3-DA2E-34752930F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DC5A9F-C945-66A0-180A-F04C4F846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6CAB48-EEAD-B9E1-2D5D-54AE68E04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1A56A10-CCAE-26D7-F17E-080878B71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766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ED4DCA4-A30C-4F76-4B65-9ED663611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40891B-4AC6-D1EC-3A98-B432EBC10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605D3F-869D-CBA3-8BDD-E3CBE00690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74E281-D4A3-454A-BC44-9E620AD75DC4}" type="datetimeFigureOut">
              <a:rPr lang="es-CO" smtClean="0"/>
              <a:t>7/03/2025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CF22C-3E1D-B956-A304-939BAED71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F05FF5-2EEE-502A-A661-1D77428C3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B5E991-93CF-40CD-BC70-3F3994FD43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2122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D4E8B3D-877F-3EAC-73EF-5CDF6B447EA2}"/>
              </a:ext>
            </a:extLst>
          </p:cNvPr>
          <p:cNvSpPr txBox="1"/>
          <p:nvPr/>
        </p:nvSpPr>
        <p:spPr>
          <a:xfrm>
            <a:off x="757382" y="5135418"/>
            <a:ext cx="8518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4000" b="1" noProof="0" dirty="0">
                <a:solidFill>
                  <a:srgbClr val="074A5C"/>
                </a:solidFill>
              </a:rPr>
              <a:t>INTRODUCCIÓN A BASES DE DATOS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86B427A-1C9B-D47A-316E-7182A274AA6C}"/>
              </a:ext>
            </a:extLst>
          </p:cNvPr>
          <p:cNvSpPr txBox="1"/>
          <p:nvPr/>
        </p:nvSpPr>
        <p:spPr>
          <a:xfrm>
            <a:off x="757382" y="5731163"/>
            <a:ext cx="66871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500" noProof="0" dirty="0">
                <a:solidFill>
                  <a:srgbClr val="074A5C"/>
                </a:solidFill>
                <a:latin typeface="Helvetica" pitchFamily="2" charset="0"/>
              </a:rPr>
              <a:t>Diplomado: Analítica de datos – Módulo 1</a:t>
            </a:r>
          </a:p>
        </p:txBody>
      </p:sp>
    </p:spTree>
    <p:extLst>
      <p:ext uri="{BB962C8B-B14F-4D97-AF65-F5344CB8AC3E}">
        <p14:creationId xmlns:p14="http://schemas.microsoft.com/office/powerpoint/2010/main" val="30988411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4832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815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F24F5-4042-DF3B-3D8A-507A2AB7F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5917B1-16AC-9C8A-D256-6F2B35B9E256}"/>
              </a:ext>
            </a:extLst>
          </p:cNvPr>
          <p:cNvSpPr txBox="1"/>
          <p:nvPr/>
        </p:nvSpPr>
        <p:spPr>
          <a:xfrm>
            <a:off x="2071620" y="191593"/>
            <a:ext cx="804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CONFIGURAR UNA BASE DE DATOS EN DBEAVER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8BC0C2-C8BF-D475-5ECB-E457B5A7A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5206" y="2743104"/>
            <a:ext cx="6001588" cy="137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01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477F5-D784-554D-A6CF-E0DE8049F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8C4FF41-7426-E7A8-8D14-504F1A332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931" y="1229084"/>
            <a:ext cx="5289788" cy="5005461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E7E9353-A1E7-D56B-A3E1-CD12E0DBC204}"/>
              </a:ext>
            </a:extLst>
          </p:cNvPr>
          <p:cNvSpPr/>
          <p:nvPr/>
        </p:nvSpPr>
        <p:spPr>
          <a:xfrm>
            <a:off x="4322618" y="2265218"/>
            <a:ext cx="800100" cy="8001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DA19913-564B-96D8-5D3C-38343B9535AE}"/>
              </a:ext>
            </a:extLst>
          </p:cNvPr>
          <p:cNvSpPr/>
          <p:nvPr/>
        </p:nvSpPr>
        <p:spPr>
          <a:xfrm>
            <a:off x="5948218" y="5834495"/>
            <a:ext cx="800100" cy="3123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71C6A0-FA6B-BD8A-7C81-E68817A17248}"/>
              </a:ext>
            </a:extLst>
          </p:cNvPr>
          <p:cNvSpPr txBox="1"/>
          <p:nvPr/>
        </p:nvSpPr>
        <p:spPr>
          <a:xfrm>
            <a:off x="2071620" y="191593"/>
            <a:ext cx="804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CONFIGURAR UNA BASE DE DATOS EN DBEAVER</a:t>
            </a:r>
          </a:p>
        </p:txBody>
      </p:sp>
    </p:spTree>
    <p:extLst>
      <p:ext uri="{BB962C8B-B14F-4D97-AF65-F5344CB8AC3E}">
        <p14:creationId xmlns:p14="http://schemas.microsoft.com/office/powerpoint/2010/main" val="3892065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D0B5E-9657-75DB-2610-04F99BE99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F5DBD982-9698-5AFE-8E42-24811380B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89" y="1245725"/>
            <a:ext cx="5917922" cy="448451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BD05997-F3C4-9050-AA2B-F0F05071006C}"/>
              </a:ext>
            </a:extLst>
          </p:cNvPr>
          <p:cNvSpPr txBox="1"/>
          <p:nvPr/>
        </p:nvSpPr>
        <p:spPr>
          <a:xfrm>
            <a:off x="6534084" y="1152697"/>
            <a:ext cx="56579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Contraseña la que definimos al momento de crear el proyecto en </a:t>
            </a:r>
            <a:r>
              <a:rPr lang="es-CO" dirty="0" err="1"/>
              <a:t>supabase</a:t>
            </a:r>
            <a:endParaRPr lang="es-CO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93EDF86-2D2E-3D5D-93A9-FC7DA2CE175E}"/>
              </a:ext>
            </a:extLst>
          </p:cNvPr>
          <p:cNvSpPr/>
          <p:nvPr/>
        </p:nvSpPr>
        <p:spPr>
          <a:xfrm>
            <a:off x="666634" y="3638550"/>
            <a:ext cx="4149206" cy="124841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79C6DEB-EA2F-F279-2594-64A16BD41FB9}"/>
              </a:ext>
            </a:extLst>
          </p:cNvPr>
          <p:cNvSpPr txBox="1"/>
          <p:nvPr/>
        </p:nvSpPr>
        <p:spPr>
          <a:xfrm>
            <a:off x="2071620" y="191593"/>
            <a:ext cx="804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CONFIGURAR UNA BASE DE DATOS EN DBEAVER</a:t>
            </a:r>
          </a:p>
        </p:txBody>
      </p:sp>
    </p:spTree>
    <p:extLst>
      <p:ext uri="{BB962C8B-B14F-4D97-AF65-F5344CB8AC3E}">
        <p14:creationId xmlns:p14="http://schemas.microsoft.com/office/powerpoint/2010/main" val="3768120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0323A-DF60-0CF5-BF4D-091F62FCD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9430985D-C85A-82DE-421A-7DDBD89FD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74" y="899479"/>
            <a:ext cx="6142252" cy="5799323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FFE4488-91D6-B090-658E-079AAC8FAABC}"/>
              </a:ext>
            </a:extLst>
          </p:cNvPr>
          <p:cNvSpPr/>
          <p:nvPr/>
        </p:nvSpPr>
        <p:spPr>
          <a:xfrm>
            <a:off x="920635" y="6250315"/>
            <a:ext cx="1040246" cy="3107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5E9D7FF-C6F1-BB68-DC0D-DDE15EB1F0AA}"/>
              </a:ext>
            </a:extLst>
          </p:cNvPr>
          <p:cNvSpPr/>
          <p:nvPr/>
        </p:nvSpPr>
        <p:spPr>
          <a:xfrm>
            <a:off x="4842395" y="6250315"/>
            <a:ext cx="1040246" cy="3107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235CF5D-34B7-2D2D-21F5-E4635350B6CE}"/>
              </a:ext>
            </a:extLst>
          </p:cNvPr>
          <p:cNvSpPr txBox="1"/>
          <p:nvPr/>
        </p:nvSpPr>
        <p:spPr>
          <a:xfrm>
            <a:off x="7376160" y="1209040"/>
            <a:ext cx="3891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1. Llenar todos los campos</a:t>
            </a:r>
          </a:p>
          <a:p>
            <a:r>
              <a:rPr lang="es-CO" dirty="0"/>
              <a:t>2. Probar conexión</a:t>
            </a:r>
          </a:p>
          <a:p>
            <a:r>
              <a:rPr lang="es-CO" dirty="0"/>
              <a:t>3. Finalizar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3CE230A-8BBC-4AE1-B9F8-C7B357A346A3}"/>
              </a:ext>
            </a:extLst>
          </p:cNvPr>
          <p:cNvSpPr txBox="1"/>
          <p:nvPr/>
        </p:nvSpPr>
        <p:spPr>
          <a:xfrm>
            <a:off x="2071620" y="191593"/>
            <a:ext cx="804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CONFIGURAR UNA BASE DE DATOS EN DBEAVER</a:t>
            </a:r>
          </a:p>
        </p:txBody>
      </p:sp>
    </p:spTree>
    <p:extLst>
      <p:ext uri="{BB962C8B-B14F-4D97-AF65-F5344CB8AC3E}">
        <p14:creationId xmlns:p14="http://schemas.microsoft.com/office/powerpoint/2010/main" val="122792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A1F54-9ACD-042F-B016-47BCC50D8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573A3DA-1DB9-C388-DE1F-E7149B536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289" y="899479"/>
            <a:ext cx="6721422" cy="5639289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F19A8FFC-79F6-1160-1BC2-80BB15B975D6}"/>
              </a:ext>
            </a:extLst>
          </p:cNvPr>
          <p:cNvSpPr/>
          <p:nvPr/>
        </p:nvSpPr>
        <p:spPr>
          <a:xfrm>
            <a:off x="5675515" y="4030919"/>
            <a:ext cx="1040246" cy="3107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AD101EF-7CBE-7755-C58B-917321C443D1}"/>
              </a:ext>
            </a:extLst>
          </p:cNvPr>
          <p:cNvSpPr/>
          <p:nvPr/>
        </p:nvSpPr>
        <p:spPr>
          <a:xfrm>
            <a:off x="7331595" y="6103559"/>
            <a:ext cx="1040246" cy="3107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326F04-D61E-F413-EA52-FAC32766FA51}"/>
              </a:ext>
            </a:extLst>
          </p:cNvPr>
          <p:cNvSpPr txBox="1"/>
          <p:nvPr/>
        </p:nvSpPr>
        <p:spPr>
          <a:xfrm>
            <a:off x="2071620" y="191593"/>
            <a:ext cx="804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CONFIGURAR UNA BASE DE DATOS EN DBEAVER</a:t>
            </a:r>
          </a:p>
        </p:txBody>
      </p:sp>
    </p:spTree>
    <p:extLst>
      <p:ext uri="{BB962C8B-B14F-4D97-AF65-F5344CB8AC3E}">
        <p14:creationId xmlns:p14="http://schemas.microsoft.com/office/powerpoint/2010/main" val="198705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1F103-32AA-C384-7708-DE83E8364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62CD06C-EA55-A60B-051B-23933231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77" y="1694815"/>
            <a:ext cx="6048375" cy="375285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B315AE5F-32CD-0B34-0352-B75BD7D30EB8}"/>
              </a:ext>
            </a:extLst>
          </p:cNvPr>
          <p:cNvSpPr/>
          <p:nvPr/>
        </p:nvSpPr>
        <p:spPr>
          <a:xfrm>
            <a:off x="1647987" y="2349077"/>
            <a:ext cx="1040246" cy="3107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FCD02F4-6ED0-C7AE-8D0D-49490A41F521}"/>
              </a:ext>
            </a:extLst>
          </p:cNvPr>
          <p:cNvSpPr/>
          <p:nvPr/>
        </p:nvSpPr>
        <p:spPr>
          <a:xfrm>
            <a:off x="2767116" y="2504439"/>
            <a:ext cx="1942956" cy="3107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00B1FAC-EFC6-6C4D-D3C6-70AC65A6A5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1954" y="1658454"/>
            <a:ext cx="2830925" cy="247582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90BEE416-72B9-684D-AFB6-E0A44DEA7CDE}"/>
              </a:ext>
            </a:extLst>
          </p:cNvPr>
          <p:cNvSpPr/>
          <p:nvPr/>
        </p:nvSpPr>
        <p:spPr>
          <a:xfrm>
            <a:off x="8700556" y="2227156"/>
            <a:ext cx="1428964" cy="3534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9D87D6E1-2A27-8552-E421-19DA0EB44F07}"/>
              </a:ext>
            </a:extLst>
          </p:cNvPr>
          <p:cNvSpPr txBox="1"/>
          <p:nvPr/>
        </p:nvSpPr>
        <p:spPr>
          <a:xfrm>
            <a:off x="2071620" y="191593"/>
            <a:ext cx="804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CONFIGURAR UNA BASE DE DATOS EN DBEAVER</a:t>
            </a:r>
          </a:p>
        </p:txBody>
      </p:sp>
    </p:spTree>
    <p:extLst>
      <p:ext uri="{BB962C8B-B14F-4D97-AF65-F5344CB8AC3E}">
        <p14:creationId xmlns:p14="http://schemas.microsoft.com/office/powerpoint/2010/main" val="394916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6EC34-B795-4B5A-4A0E-2FD6F8AA7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BD628D-1DF5-4200-76B1-AA04494B7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66507"/>
            <a:ext cx="9144000" cy="4772025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4352C748-EAAF-CA4A-2AC8-E579EC342BF6}"/>
              </a:ext>
            </a:extLst>
          </p:cNvPr>
          <p:cNvSpPr/>
          <p:nvPr/>
        </p:nvSpPr>
        <p:spPr>
          <a:xfrm>
            <a:off x="1950720" y="4462357"/>
            <a:ext cx="1040246" cy="3107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BDF740A-DECE-31A6-850E-7F28E849734F}"/>
              </a:ext>
            </a:extLst>
          </p:cNvPr>
          <p:cNvSpPr/>
          <p:nvPr/>
        </p:nvSpPr>
        <p:spPr>
          <a:xfrm>
            <a:off x="2706156" y="4939719"/>
            <a:ext cx="1942956" cy="31072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7EDA296-7ED9-FAE6-A7E2-146D1A0A80ED}"/>
              </a:ext>
            </a:extLst>
          </p:cNvPr>
          <p:cNvSpPr/>
          <p:nvPr/>
        </p:nvSpPr>
        <p:spPr>
          <a:xfrm>
            <a:off x="7166396" y="5414751"/>
            <a:ext cx="1428964" cy="35348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03C64C-2B39-F8A7-C409-D7A32D44E2CA}"/>
              </a:ext>
            </a:extLst>
          </p:cNvPr>
          <p:cNvSpPr txBox="1"/>
          <p:nvPr/>
        </p:nvSpPr>
        <p:spPr>
          <a:xfrm>
            <a:off x="2071620" y="191593"/>
            <a:ext cx="804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CONFIGURAR UNA BASE DE DATOS EN DBEAVER</a:t>
            </a:r>
          </a:p>
        </p:txBody>
      </p:sp>
    </p:spTree>
    <p:extLst>
      <p:ext uri="{BB962C8B-B14F-4D97-AF65-F5344CB8AC3E}">
        <p14:creationId xmlns:p14="http://schemas.microsoft.com/office/powerpoint/2010/main" val="117346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EF424-FDA7-7F11-3E69-781B0783D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A1AD374F-4550-42EB-BF97-6BE68FA910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584"/>
          <a:stretch/>
        </p:blipFill>
        <p:spPr>
          <a:xfrm>
            <a:off x="1051078" y="1581386"/>
            <a:ext cx="9438640" cy="3151457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E4CC6724-F921-BBD6-6043-947EEF1C2B14}"/>
              </a:ext>
            </a:extLst>
          </p:cNvPr>
          <p:cNvSpPr/>
          <p:nvPr/>
        </p:nvSpPr>
        <p:spPr>
          <a:xfrm>
            <a:off x="4667036" y="1778928"/>
            <a:ext cx="5726644" cy="276259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07BDD64-1CEC-A685-9278-69ADBC5325D6}"/>
              </a:ext>
            </a:extLst>
          </p:cNvPr>
          <p:cNvSpPr txBox="1"/>
          <p:nvPr/>
        </p:nvSpPr>
        <p:spPr>
          <a:xfrm>
            <a:off x="1051078" y="5049520"/>
            <a:ext cx="84790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 la ventana que se abrió, pegar la creación de las tablas del archivo de </a:t>
            </a:r>
            <a:r>
              <a:rPr lang="es-CO" dirty="0" err="1"/>
              <a:t>github</a:t>
            </a:r>
            <a:r>
              <a:rPr lang="es-CO" dirty="0"/>
              <a:t>:</a:t>
            </a:r>
          </a:p>
          <a:p>
            <a:r>
              <a:rPr lang="es-CO" dirty="0"/>
              <a:t>07 - Crear base de datos </a:t>
            </a:r>
            <a:r>
              <a:rPr lang="es-CO" dirty="0" err="1"/>
              <a:t>PostgreSQL.sql</a:t>
            </a:r>
            <a:endParaRPr lang="es-CO" dirty="0"/>
          </a:p>
          <a:p>
            <a:endParaRPr lang="es-CO" dirty="0"/>
          </a:p>
          <a:p>
            <a:r>
              <a:rPr lang="es-CO" dirty="0"/>
              <a:t>y luego lo del archivo:</a:t>
            </a:r>
          </a:p>
          <a:p>
            <a:r>
              <a:rPr lang="es-CO" dirty="0"/>
              <a:t>08 - CRUD </a:t>
            </a:r>
            <a:r>
              <a:rPr lang="es-CO" dirty="0" err="1"/>
              <a:t>PostgreSQL.sql</a:t>
            </a:r>
            <a:r>
              <a:rPr lang="es-CO" dirty="0"/>
              <a:t> para insertar los datos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8E168F-1473-3AF9-A1EF-57A863E51D3C}"/>
              </a:ext>
            </a:extLst>
          </p:cNvPr>
          <p:cNvSpPr txBox="1"/>
          <p:nvPr/>
        </p:nvSpPr>
        <p:spPr>
          <a:xfrm>
            <a:off x="2071620" y="191593"/>
            <a:ext cx="8048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800" b="1" dirty="0"/>
              <a:t>CONFIGURAR UNA BASE DE DATOS EN DBEAVER</a:t>
            </a:r>
          </a:p>
        </p:txBody>
      </p:sp>
    </p:spTree>
    <p:extLst>
      <p:ext uri="{BB962C8B-B14F-4D97-AF65-F5344CB8AC3E}">
        <p14:creationId xmlns:p14="http://schemas.microsoft.com/office/powerpoint/2010/main" val="30797673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85bb3e-2804-46d3-905f-c22ca17669c2" xsi:nil="true"/>
    <lcf76f155ced4ddcb4097134ff3c332f xmlns="28c133c1-f39f-47ef-88b0-6463f35cce5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B1B367B95F05A46AD79F531E0B12249" ma:contentTypeVersion="18" ma:contentTypeDescription="Crear nuevo documento." ma:contentTypeScope="" ma:versionID="a5dceda80c3aefb9c7df26562547f51a">
  <xsd:schema xmlns:xsd="http://www.w3.org/2001/XMLSchema" xmlns:xs="http://www.w3.org/2001/XMLSchema" xmlns:p="http://schemas.microsoft.com/office/2006/metadata/properties" xmlns:ns2="28c133c1-f39f-47ef-88b0-6463f35cce5c" xmlns:ns3="ef85bb3e-2804-46d3-905f-c22ca17669c2" targetNamespace="http://schemas.microsoft.com/office/2006/metadata/properties" ma:root="true" ma:fieldsID="65af00da51a723e815f28c226d3c6b7e" ns2:_="" ns3:_="">
    <xsd:import namespace="28c133c1-f39f-47ef-88b0-6463f35cce5c"/>
    <xsd:import namespace="ef85bb3e-2804-46d3-905f-c22ca17669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133c1-f39f-47ef-88b0-6463f35cce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Etiquetas de imagen" ma:readOnly="false" ma:fieldId="{5cf76f15-5ced-4ddc-b409-7134ff3c332f}" ma:taxonomyMulti="true" ma:sspId="2093fb0a-f3be-4120-808e-fc0c80b8c9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5bb3e-2804-46d3-905f-c22ca17669c2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41249d6-bc36-4a3d-a518-7dca0c139406}" ma:internalName="TaxCatchAll" ma:showField="CatchAllData" ma:web="ef85bb3e-2804-46d3-905f-c22ca17669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509F5C-F9A8-4B81-A34D-A19E99698530}">
  <ds:schemaRefs>
    <ds:schemaRef ds:uri="http://schemas.microsoft.com/office/2006/metadata/properties"/>
    <ds:schemaRef ds:uri="http://schemas.microsoft.com/office/infopath/2007/PartnerControls"/>
    <ds:schemaRef ds:uri="ef85bb3e-2804-46d3-905f-c22ca17669c2"/>
    <ds:schemaRef ds:uri="28c133c1-f39f-47ef-88b0-6463f35cce5c"/>
  </ds:schemaRefs>
</ds:datastoreItem>
</file>

<file path=customXml/itemProps2.xml><?xml version="1.0" encoding="utf-8"?>
<ds:datastoreItem xmlns:ds="http://schemas.openxmlformats.org/officeDocument/2006/customXml" ds:itemID="{3268C594-87E5-41E4-9CA5-CB38F2E295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c133c1-f39f-47ef-88b0-6463f35cce5c"/>
    <ds:schemaRef ds:uri="ef85bb3e-2804-46d3-905f-c22ca17669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F9A68A-94B5-4F6C-9B07-087CE3814D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10710</TotalTime>
  <Words>137</Words>
  <Application>Microsoft Office PowerPoint</Application>
  <PresentationFormat>Panorámica</PresentationFormat>
  <Paragraphs>19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Helvetica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Luisa María Arboleda Soto</dc:creator>
  <cp:lastModifiedBy>Mateo Lopera</cp:lastModifiedBy>
  <cp:revision>2</cp:revision>
  <dcterms:created xsi:type="dcterms:W3CDTF">2025-01-27T15:06:45Z</dcterms:created>
  <dcterms:modified xsi:type="dcterms:W3CDTF">2025-03-08T17:42:51Z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0x010100DB1B367B95F05A46AD79F531E0B12249</vt:lpwstr>
  </property>
</Properties>
</file>