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78" r:id="rId6"/>
    <p:sldId id="282" r:id="rId7"/>
    <p:sldId id="283" r:id="rId8"/>
    <p:sldId id="285" r:id="rId9"/>
    <p:sldId id="294" r:id="rId10"/>
    <p:sldId id="286" r:id="rId11"/>
    <p:sldId id="287" r:id="rId12"/>
    <p:sldId id="288" r:id="rId13"/>
    <p:sldId id="289" r:id="rId14"/>
    <p:sldId id="290" r:id="rId15"/>
    <p:sldId id="291" r:id="rId16"/>
    <p:sldId id="292" r:id="rId17"/>
    <p:sldId id="293" r:id="rId18"/>
    <p:sldId id="295" r:id="rId19"/>
    <p:sldId id="296" r:id="rId20"/>
    <p:sldId id="298" r:id="rId21"/>
    <p:sldId id="297" r:id="rId22"/>
    <p:sldId id="299" r:id="rId23"/>
    <p:sldId id="300" r:id="rId24"/>
    <p:sldId id="301" r:id="rId25"/>
    <p:sldId id="258" r:id="rId26"/>
    <p:sldId id="259"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4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D325B-E9F1-4333-90FC-53D4DE842D13}" v="41" dt="2025-03-14T04:15:03.2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eo Lopera Cardona" userId="666b5d0666acd5eb" providerId="LiveId" clId="{089DB8B5-335D-47A5-BB5B-3C6444941A4A}"/>
    <pc:docChg chg="undo redo custSel addSld delSld modSld sldOrd">
      <pc:chgData name="Mateo Lopera Cardona" userId="666b5d0666acd5eb" providerId="LiveId" clId="{089DB8B5-335D-47A5-BB5B-3C6444941A4A}" dt="2025-03-08T15:45:43.414" v="3281" actId="20577"/>
      <pc:docMkLst>
        <pc:docMk/>
      </pc:docMkLst>
      <pc:sldChg chg="modSp mod">
        <pc:chgData name="Mateo Lopera Cardona" userId="666b5d0666acd5eb" providerId="LiveId" clId="{089DB8B5-335D-47A5-BB5B-3C6444941A4A}" dt="2025-03-05T02:39:04.409" v="814" actId="790"/>
        <pc:sldMkLst>
          <pc:docMk/>
          <pc:sldMk cId="3098841103" sldId="256"/>
        </pc:sldMkLst>
        <pc:spChg chg="mod">
          <ac:chgData name="Mateo Lopera Cardona" userId="666b5d0666acd5eb" providerId="LiveId" clId="{089DB8B5-335D-47A5-BB5B-3C6444941A4A}" dt="2025-03-05T02:39:04.409" v="814" actId="790"/>
          <ac:spMkLst>
            <pc:docMk/>
            <pc:sldMk cId="3098841103" sldId="256"/>
            <ac:spMk id="4" creationId="{2D4E8B3D-877F-3EAC-73EF-5CDF6B447EA2}"/>
          </ac:spMkLst>
        </pc:spChg>
        <pc:spChg chg="mod">
          <ac:chgData name="Mateo Lopera Cardona" userId="666b5d0666acd5eb" providerId="LiveId" clId="{089DB8B5-335D-47A5-BB5B-3C6444941A4A}" dt="2025-03-05T02:39:04.409" v="814" actId="790"/>
          <ac:spMkLst>
            <pc:docMk/>
            <pc:sldMk cId="3098841103" sldId="256"/>
            <ac:spMk id="5" creationId="{586B427A-1C9B-D47A-316E-7182A274AA6C}"/>
          </ac:spMkLst>
        </pc:spChg>
      </pc:sldChg>
      <pc:sldChg chg="del">
        <pc:chgData name="Mateo Lopera Cardona" userId="666b5d0666acd5eb" providerId="LiveId" clId="{089DB8B5-335D-47A5-BB5B-3C6444941A4A}" dt="2025-03-05T02:11:43.809" v="0" actId="47"/>
        <pc:sldMkLst>
          <pc:docMk/>
          <pc:sldMk cId="1465888493" sldId="257"/>
        </pc:sldMkLst>
      </pc:sldChg>
      <pc:sldChg chg="del">
        <pc:chgData name="Mateo Lopera Cardona" userId="666b5d0666acd5eb" providerId="LiveId" clId="{089DB8B5-335D-47A5-BB5B-3C6444941A4A}" dt="2025-03-05T02:11:43.809" v="0" actId="47"/>
        <pc:sldMkLst>
          <pc:docMk/>
          <pc:sldMk cId="1876479514" sldId="260"/>
        </pc:sldMkLst>
      </pc:sldChg>
      <pc:sldChg chg="del">
        <pc:chgData name="Mateo Lopera Cardona" userId="666b5d0666acd5eb" providerId="LiveId" clId="{089DB8B5-335D-47A5-BB5B-3C6444941A4A}" dt="2025-03-05T02:12:16.486" v="2" actId="47"/>
        <pc:sldMkLst>
          <pc:docMk/>
          <pc:sldMk cId="1480593417" sldId="261"/>
        </pc:sldMkLst>
      </pc:sldChg>
      <pc:sldChg chg="del">
        <pc:chgData name="Mateo Lopera Cardona" userId="666b5d0666acd5eb" providerId="LiveId" clId="{089DB8B5-335D-47A5-BB5B-3C6444941A4A}" dt="2025-03-05T02:12:16.486" v="2" actId="47"/>
        <pc:sldMkLst>
          <pc:docMk/>
          <pc:sldMk cId="4026830830" sldId="262"/>
        </pc:sldMkLst>
      </pc:sldChg>
      <pc:sldChg chg="del">
        <pc:chgData name="Mateo Lopera Cardona" userId="666b5d0666acd5eb" providerId="LiveId" clId="{089DB8B5-335D-47A5-BB5B-3C6444941A4A}" dt="2025-03-05T02:12:19.463" v="3" actId="47"/>
        <pc:sldMkLst>
          <pc:docMk/>
          <pc:sldMk cId="3310117126" sldId="263"/>
        </pc:sldMkLst>
      </pc:sldChg>
      <pc:sldChg chg="modSp del mod">
        <pc:chgData name="Mateo Lopera Cardona" userId="666b5d0666acd5eb" providerId="LiveId" clId="{089DB8B5-335D-47A5-BB5B-3C6444941A4A}" dt="2025-03-05T03:23:50.154" v="1609" actId="47"/>
        <pc:sldMkLst>
          <pc:docMk/>
          <pc:sldMk cId="4115023006" sldId="264"/>
        </pc:sldMkLst>
      </pc:sldChg>
      <pc:sldChg chg="modSp del mod">
        <pc:chgData name="Mateo Lopera Cardona" userId="666b5d0666acd5eb" providerId="LiveId" clId="{089DB8B5-335D-47A5-BB5B-3C6444941A4A}" dt="2025-03-05T03:23:50.154" v="1609" actId="47"/>
        <pc:sldMkLst>
          <pc:docMk/>
          <pc:sldMk cId="2881193025" sldId="265"/>
        </pc:sldMkLst>
      </pc:sldChg>
      <pc:sldChg chg="del">
        <pc:chgData name="Mateo Lopera Cardona" userId="666b5d0666acd5eb" providerId="LiveId" clId="{089DB8B5-335D-47A5-BB5B-3C6444941A4A}" dt="2025-03-05T02:12:26.181" v="4" actId="47"/>
        <pc:sldMkLst>
          <pc:docMk/>
          <pc:sldMk cId="1597403556" sldId="266"/>
        </pc:sldMkLst>
      </pc:sldChg>
      <pc:sldChg chg="modSp del mod">
        <pc:chgData name="Mateo Lopera Cardona" userId="666b5d0666acd5eb" providerId="LiveId" clId="{089DB8B5-335D-47A5-BB5B-3C6444941A4A}" dt="2025-03-05T03:23:50.154" v="1609" actId="47"/>
        <pc:sldMkLst>
          <pc:docMk/>
          <pc:sldMk cId="3513595121" sldId="267"/>
        </pc:sldMkLst>
      </pc:sldChg>
      <pc:sldChg chg="del">
        <pc:chgData name="Mateo Lopera Cardona" userId="666b5d0666acd5eb" providerId="LiveId" clId="{089DB8B5-335D-47A5-BB5B-3C6444941A4A}" dt="2025-03-05T02:12:38.946" v="5" actId="47"/>
        <pc:sldMkLst>
          <pc:docMk/>
          <pc:sldMk cId="3568631964" sldId="268"/>
        </pc:sldMkLst>
      </pc:sldChg>
      <pc:sldChg chg="del">
        <pc:chgData name="Mateo Lopera Cardona" userId="666b5d0666acd5eb" providerId="LiveId" clId="{089DB8B5-335D-47A5-BB5B-3C6444941A4A}" dt="2025-03-05T02:12:38.946" v="5" actId="47"/>
        <pc:sldMkLst>
          <pc:docMk/>
          <pc:sldMk cId="1623683877" sldId="269"/>
        </pc:sldMkLst>
      </pc:sldChg>
      <pc:sldChg chg="del">
        <pc:chgData name="Mateo Lopera Cardona" userId="666b5d0666acd5eb" providerId="LiveId" clId="{089DB8B5-335D-47A5-BB5B-3C6444941A4A}" dt="2025-03-05T02:12:38.946" v="5" actId="47"/>
        <pc:sldMkLst>
          <pc:docMk/>
          <pc:sldMk cId="1831593530" sldId="270"/>
        </pc:sldMkLst>
      </pc:sldChg>
      <pc:sldChg chg="del">
        <pc:chgData name="Mateo Lopera Cardona" userId="666b5d0666acd5eb" providerId="LiveId" clId="{089DB8B5-335D-47A5-BB5B-3C6444941A4A}" dt="2025-03-05T02:12:38.946" v="5" actId="47"/>
        <pc:sldMkLst>
          <pc:docMk/>
          <pc:sldMk cId="1500305482" sldId="271"/>
        </pc:sldMkLst>
      </pc:sldChg>
      <pc:sldChg chg="del">
        <pc:chgData name="Mateo Lopera Cardona" userId="666b5d0666acd5eb" providerId="LiveId" clId="{089DB8B5-335D-47A5-BB5B-3C6444941A4A}" dt="2025-03-05T02:12:38.946" v="5" actId="47"/>
        <pc:sldMkLst>
          <pc:docMk/>
          <pc:sldMk cId="3353239388" sldId="272"/>
        </pc:sldMkLst>
      </pc:sldChg>
      <pc:sldChg chg="del">
        <pc:chgData name="Mateo Lopera Cardona" userId="666b5d0666acd5eb" providerId="LiveId" clId="{089DB8B5-335D-47A5-BB5B-3C6444941A4A}" dt="2025-03-05T02:12:50.357" v="6" actId="47"/>
        <pc:sldMkLst>
          <pc:docMk/>
          <pc:sldMk cId="3706271298" sldId="273"/>
        </pc:sldMkLst>
      </pc:sldChg>
      <pc:sldChg chg="del">
        <pc:chgData name="Mateo Lopera Cardona" userId="666b5d0666acd5eb" providerId="LiveId" clId="{089DB8B5-335D-47A5-BB5B-3C6444941A4A}" dt="2025-03-05T02:12:50.357" v="6" actId="47"/>
        <pc:sldMkLst>
          <pc:docMk/>
          <pc:sldMk cId="989877290" sldId="274"/>
        </pc:sldMkLst>
      </pc:sldChg>
      <pc:sldChg chg="del">
        <pc:chgData name="Mateo Lopera Cardona" userId="666b5d0666acd5eb" providerId="LiveId" clId="{089DB8B5-335D-47A5-BB5B-3C6444941A4A}" dt="2025-03-05T02:12:50.357" v="6" actId="47"/>
        <pc:sldMkLst>
          <pc:docMk/>
          <pc:sldMk cId="1023270612" sldId="275"/>
        </pc:sldMkLst>
      </pc:sldChg>
      <pc:sldChg chg="del">
        <pc:chgData name="Mateo Lopera Cardona" userId="666b5d0666acd5eb" providerId="LiveId" clId="{089DB8B5-335D-47A5-BB5B-3C6444941A4A}" dt="2025-03-05T02:12:50.357" v="6" actId="47"/>
        <pc:sldMkLst>
          <pc:docMk/>
          <pc:sldMk cId="931507905" sldId="276"/>
        </pc:sldMkLst>
      </pc:sldChg>
      <pc:sldChg chg="del">
        <pc:chgData name="Mateo Lopera Cardona" userId="666b5d0666acd5eb" providerId="LiveId" clId="{089DB8B5-335D-47A5-BB5B-3C6444941A4A}" dt="2025-03-05T02:12:50.357" v="6" actId="47"/>
        <pc:sldMkLst>
          <pc:docMk/>
          <pc:sldMk cId="1500979341" sldId="277"/>
        </pc:sldMkLst>
      </pc:sldChg>
      <pc:sldChg chg="modSp mod">
        <pc:chgData name="Mateo Lopera Cardona" userId="666b5d0666acd5eb" providerId="LiveId" clId="{089DB8B5-335D-47A5-BB5B-3C6444941A4A}" dt="2025-03-05T03:50:22.473" v="3132" actId="1076"/>
        <pc:sldMkLst>
          <pc:docMk/>
          <pc:sldMk cId="2096369202" sldId="278"/>
        </pc:sldMkLst>
        <pc:spChg chg="mod">
          <ac:chgData name="Mateo Lopera Cardona" userId="666b5d0666acd5eb" providerId="LiveId" clId="{089DB8B5-335D-47A5-BB5B-3C6444941A4A}" dt="2025-03-05T02:39:04.409" v="814" actId="790"/>
          <ac:spMkLst>
            <pc:docMk/>
            <pc:sldMk cId="2096369202" sldId="278"/>
            <ac:spMk id="2" creationId="{7DF26EA1-4C9A-692B-3F0A-CC6CC817006F}"/>
          </ac:spMkLst>
        </pc:spChg>
        <pc:spChg chg="mod">
          <ac:chgData name="Mateo Lopera Cardona" userId="666b5d0666acd5eb" providerId="LiveId" clId="{089DB8B5-335D-47A5-BB5B-3C6444941A4A}" dt="2025-03-05T03:50:22.473" v="3132" actId="1076"/>
          <ac:spMkLst>
            <pc:docMk/>
            <pc:sldMk cId="2096369202" sldId="278"/>
            <ac:spMk id="4" creationId="{CDD9608B-75A0-6C01-9904-A78A1413BB26}"/>
          </ac:spMkLst>
        </pc:spChg>
      </pc:sldChg>
      <pc:sldChg chg="modSp new del mod">
        <pc:chgData name="Mateo Lopera Cardona" userId="666b5d0666acd5eb" providerId="LiveId" clId="{089DB8B5-335D-47A5-BB5B-3C6444941A4A}" dt="2025-03-05T03:24:47.240" v="1637" actId="47"/>
        <pc:sldMkLst>
          <pc:docMk/>
          <pc:sldMk cId="359111251" sldId="279"/>
        </pc:sldMkLst>
      </pc:sldChg>
      <pc:sldChg chg="del">
        <pc:chgData name="Mateo Lopera Cardona" userId="666b5d0666acd5eb" providerId="LiveId" clId="{089DB8B5-335D-47A5-BB5B-3C6444941A4A}" dt="2025-03-05T02:12:50.357" v="6" actId="47"/>
        <pc:sldMkLst>
          <pc:docMk/>
          <pc:sldMk cId="2059555536" sldId="279"/>
        </pc:sldMkLst>
      </pc:sldChg>
      <pc:sldChg chg="del">
        <pc:chgData name="Mateo Lopera Cardona" userId="666b5d0666acd5eb" providerId="LiveId" clId="{089DB8B5-335D-47A5-BB5B-3C6444941A4A}" dt="2025-03-05T02:12:50.357" v="6" actId="47"/>
        <pc:sldMkLst>
          <pc:docMk/>
          <pc:sldMk cId="1306409934" sldId="280"/>
        </pc:sldMkLst>
      </pc:sldChg>
      <pc:sldChg chg="del">
        <pc:chgData name="Mateo Lopera Cardona" userId="666b5d0666acd5eb" providerId="LiveId" clId="{089DB8B5-335D-47A5-BB5B-3C6444941A4A}" dt="2025-03-05T02:12:50.357" v="6" actId="47"/>
        <pc:sldMkLst>
          <pc:docMk/>
          <pc:sldMk cId="1583047882" sldId="281"/>
        </pc:sldMkLst>
      </pc:sldChg>
      <pc:sldChg chg="addSp delSp modSp add del mod">
        <pc:chgData name="Mateo Lopera Cardona" userId="666b5d0666acd5eb" providerId="LiveId" clId="{089DB8B5-335D-47A5-BB5B-3C6444941A4A}" dt="2025-03-05T03:04:31.778" v="1029" actId="1076"/>
        <pc:sldMkLst>
          <pc:docMk/>
          <pc:sldMk cId="2974677494" sldId="282"/>
        </pc:sldMkLst>
        <pc:spChg chg="mod">
          <ac:chgData name="Mateo Lopera Cardona" userId="666b5d0666acd5eb" providerId="LiveId" clId="{089DB8B5-335D-47A5-BB5B-3C6444941A4A}" dt="2025-03-05T03:02:45.814" v="1015" actId="20577"/>
          <ac:spMkLst>
            <pc:docMk/>
            <pc:sldMk cId="2974677494" sldId="282"/>
            <ac:spMk id="2" creationId="{50B004AA-3180-DFA7-18B8-E35570BFD083}"/>
          </ac:spMkLst>
        </pc:spChg>
        <pc:spChg chg="mod">
          <ac:chgData name="Mateo Lopera Cardona" userId="666b5d0666acd5eb" providerId="LiveId" clId="{089DB8B5-335D-47A5-BB5B-3C6444941A4A}" dt="2025-03-05T03:04:31.778" v="1029" actId="1076"/>
          <ac:spMkLst>
            <pc:docMk/>
            <pc:sldMk cId="2974677494" sldId="282"/>
            <ac:spMk id="3" creationId="{D68B3BDC-DC9B-44F2-8CAD-52BC0D00F752}"/>
          </ac:spMkLst>
        </pc:spChg>
      </pc:sldChg>
      <pc:sldChg chg="del">
        <pc:chgData name="Mateo Lopera Cardona" userId="666b5d0666acd5eb" providerId="LiveId" clId="{089DB8B5-335D-47A5-BB5B-3C6444941A4A}" dt="2025-03-05T02:12:38.946" v="5" actId="47"/>
        <pc:sldMkLst>
          <pc:docMk/>
          <pc:sldMk cId="2618533231" sldId="283"/>
        </pc:sldMkLst>
      </pc:sldChg>
      <pc:sldChg chg="addSp modSp add mod">
        <pc:chgData name="Mateo Lopera Cardona" userId="666b5d0666acd5eb" providerId="LiveId" clId="{089DB8B5-335D-47A5-BB5B-3C6444941A4A}" dt="2025-03-05T02:39:30.073" v="820" actId="1035"/>
        <pc:sldMkLst>
          <pc:docMk/>
          <pc:sldMk cId="2820541573" sldId="283"/>
        </pc:sldMkLst>
      </pc:sldChg>
      <pc:sldChg chg="del">
        <pc:chgData name="Mateo Lopera Cardona" userId="666b5d0666acd5eb" providerId="LiveId" clId="{089DB8B5-335D-47A5-BB5B-3C6444941A4A}" dt="2025-03-05T02:12:38.946" v="5" actId="47"/>
        <pc:sldMkLst>
          <pc:docMk/>
          <pc:sldMk cId="1293605066" sldId="284"/>
        </pc:sldMkLst>
      </pc:sldChg>
      <pc:sldChg chg="addSp delSp modSp add mod">
        <pc:chgData name="Mateo Lopera Cardona" userId="666b5d0666acd5eb" providerId="LiveId" clId="{089DB8B5-335D-47A5-BB5B-3C6444941A4A}" dt="2025-03-05T02:56:43.055" v="940" actId="20577"/>
        <pc:sldMkLst>
          <pc:docMk/>
          <pc:sldMk cId="2382820545" sldId="284"/>
        </pc:sldMkLst>
      </pc:sldChg>
      <pc:sldChg chg="addSp modSp add mod">
        <pc:chgData name="Mateo Lopera Cardona" userId="666b5d0666acd5eb" providerId="LiveId" clId="{089DB8B5-335D-47A5-BB5B-3C6444941A4A}" dt="2025-03-05T02:39:04.409" v="814" actId="790"/>
        <pc:sldMkLst>
          <pc:docMk/>
          <pc:sldMk cId="452051676" sldId="285"/>
        </pc:sldMkLst>
      </pc:sldChg>
      <pc:sldChg chg="del">
        <pc:chgData name="Mateo Lopera Cardona" userId="666b5d0666acd5eb" providerId="LiveId" clId="{089DB8B5-335D-47A5-BB5B-3C6444941A4A}" dt="2025-03-05T02:12:50.357" v="6" actId="47"/>
        <pc:sldMkLst>
          <pc:docMk/>
          <pc:sldMk cId="2851296173" sldId="285"/>
        </pc:sldMkLst>
      </pc:sldChg>
      <pc:sldChg chg="delSp modSp add mod">
        <pc:chgData name="Mateo Lopera Cardona" userId="666b5d0666acd5eb" providerId="LiveId" clId="{089DB8B5-335D-47A5-BB5B-3C6444941A4A}" dt="2025-03-05T02:42:22.674" v="897" actId="1076"/>
        <pc:sldMkLst>
          <pc:docMk/>
          <pc:sldMk cId="1141265541" sldId="286"/>
        </pc:sldMkLst>
      </pc:sldChg>
      <pc:sldChg chg="add del">
        <pc:chgData name="Mateo Lopera Cardona" userId="666b5d0666acd5eb" providerId="LiveId" clId="{089DB8B5-335D-47A5-BB5B-3C6444941A4A}" dt="2025-03-05T02:40:14.759" v="834"/>
        <pc:sldMkLst>
          <pc:docMk/>
          <pc:sldMk cId="1860537495" sldId="287"/>
        </pc:sldMkLst>
      </pc:sldChg>
      <pc:sldChg chg="addSp delSp modSp add mod">
        <pc:chgData name="Mateo Lopera Cardona" userId="666b5d0666acd5eb" providerId="LiveId" clId="{089DB8B5-335D-47A5-BB5B-3C6444941A4A}" dt="2025-03-08T00:43:58.229" v="3154" actId="20577"/>
        <pc:sldMkLst>
          <pc:docMk/>
          <pc:sldMk cId="3630383900" sldId="287"/>
        </pc:sldMkLst>
      </pc:sldChg>
      <pc:sldChg chg="modSp add mod">
        <pc:chgData name="Mateo Lopera Cardona" userId="666b5d0666acd5eb" providerId="LiveId" clId="{089DB8B5-335D-47A5-BB5B-3C6444941A4A}" dt="2025-03-05T03:00:29.291" v="997" actId="1076"/>
        <pc:sldMkLst>
          <pc:docMk/>
          <pc:sldMk cId="1034989744" sldId="288"/>
        </pc:sldMkLst>
      </pc:sldChg>
      <pc:sldChg chg="add">
        <pc:chgData name="Mateo Lopera Cardona" userId="666b5d0666acd5eb" providerId="LiveId" clId="{089DB8B5-335D-47A5-BB5B-3C6444941A4A}" dt="2025-03-05T03:02:35.786" v="998"/>
        <pc:sldMkLst>
          <pc:docMk/>
          <pc:sldMk cId="3066359569" sldId="289"/>
        </pc:sldMkLst>
      </pc:sldChg>
      <pc:sldChg chg="modSp add mod ord">
        <pc:chgData name="Mateo Lopera Cardona" userId="666b5d0666acd5eb" providerId="LiveId" clId="{089DB8B5-335D-47A5-BB5B-3C6444941A4A}" dt="2025-03-05T03:10:46.616" v="1141" actId="20577"/>
        <pc:sldMkLst>
          <pc:docMk/>
          <pc:sldMk cId="540663017" sldId="290"/>
        </pc:sldMkLst>
      </pc:sldChg>
      <pc:sldChg chg="addSp modSp add mod">
        <pc:chgData name="Mateo Lopera Cardona" userId="666b5d0666acd5eb" providerId="LiveId" clId="{089DB8B5-335D-47A5-BB5B-3C6444941A4A}" dt="2025-03-05T03:22:43.176" v="1516" actId="20577"/>
        <pc:sldMkLst>
          <pc:docMk/>
          <pc:sldMk cId="2991694267" sldId="291"/>
        </pc:sldMkLst>
      </pc:sldChg>
      <pc:sldChg chg="addSp modSp add mod">
        <pc:chgData name="Mateo Lopera Cardona" userId="666b5d0666acd5eb" providerId="LiveId" clId="{089DB8B5-335D-47A5-BB5B-3C6444941A4A}" dt="2025-03-05T03:23:31.241" v="1608" actId="14100"/>
        <pc:sldMkLst>
          <pc:docMk/>
          <pc:sldMk cId="514457563" sldId="292"/>
        </pc:sldMkLst>
      </pc:sldChg>
      <pc:sldChg chg="modSp add mod">
        <pc:chgData name="Mateo Lopera Cardona" userId="666b5d0666acd5eb" providerId="LiveId" clId="{089DB8B5-335D-47A5-BB5B-3C6444941A4A}" dt="2025-03-05T03:19:04.780" v="1273" actId="313"/>
        <pc:sldMkLst>
          <pc:docMk/>
          <pc:sldMk cId="3473683635" sldId="293"/>
        </pc:sldMkLst>
      </pc:sldChg>
      <pc:sldChg chg="modSp add del mod">
        <pc:chgData name="Mateo Lopera Cardona" userId="666b5d0666acd5eb" providerId="LiveId" clId="{089DB8B5-335D-47A5-BB5B-3C6444941A4A}" dt="2025-03-05T03:24:32.537" v="1635" actId="47"/>
        <pc:sldMkLst>
          <pc:docMk/>
          <pc:sldMk cId="1964970075" sldId="294"/>
        </pc:sldMkLst>
      </pc:sldChg>
      <pc:sldChg chg="addSp delSp modSp add mod">
        <pc:chgData name="Mateo Lopera Cardona" userId="666b5d0666acd5eb" providerId="LiveId" clId="{089DB8B5-335D-47A5-BB5B-3C6444941A4A}" dt="2025-03-05T03:31:04.415" v="1790" actId="20577"/>
        <pc:sldMkLst>
          <pc:docMk/>
          <pc:sldMk cId="2851296173" sldId="294"/>
        </pc:sldMkLst>
      </pc:sldChg>
      <pc:sldChg chg="add del">
        <pc:chgData name="Mateo Lopera Cardona" userId="666b5d0666acd5eb" providerId="LiveId" clId="{089DB8B5-335D-47A5-BB5B-3C6444941A4A}" dt="2025-03-05T03:17:25.565" v="1242"/>
        <pc:sldMkLst>
          <pc:docMk/>
          <pc:sldMk cId="3645120262" sldId="294"/>
        </pc:sldMkLst>
      </pc:sldChg>
      <pc:sldChg chg="addSp delSp modSp add mod">
        <pc:chgData name="Mateo Lopera Cardona" userId="666b5d0666acd5eb" providerId="LiveId" clId="{089DB8B5-335D-47A5-BB5B-3C6444941A4A}" dt="2025-03-05T03:31:20.810" v="1798" actId="20577"/>
        <pc:sldMkLst>
          <pc:docMk/>
          <pc:sldMk cId="2838040135" sldId="295"/>
        </pc:sldMkLst>
      </pc:sldChg>
      <pc:sldChg chg="addSp delSp modSp add mod">
        <pc:chgData name="Mateo Lopera Cardona" userId="666b5d0666acd5eb" providerId="LiveId" clId="{089DB8B5-335D-47A5-BB5B-3C6444941A4A}" dt="2025-03-05T03:31:34.269" v="1806" actId="20577"/>
        <pc:sldMkLst>
          <pc:docMk/>
          <pc:sldMk cId="2113465856" sldId="296"/>
        </pc:sldMkLst>
      </pc:sldChg>
      <pc:sldChg chg="addSp modSp add mod">
        <pc:chgData name="Mateo Lopera Cardona" userId="666b5d0666acd5eb" providerId="LiveId" clId="{089DB8B5-335D-47A5-BB5B-3C6444941A4A}" dt="2025-03-05T03:49:05.626" v="3037" actId="1036"/>
        <pc:sldMkLst>
          <pc:docMk/>
          <pc:sldMk cId="1525656144" sldId="297"/>
        </pc:sldMkLst>
      </pc:sldChg>
      <pc:sldChg chg="addSp delSp modSp add mod">
        <pc:chgData name="Mateo Lopera Cardona" userId="666b5d0666acd5eb" providerId="LiveId" clId="{089DB8B5-335D-47A5-BB5B-3C6444941A4A}" dt="2025-03-05T03:49:13.688" v="3051" actId="1036"/>
        <pc:sldMkLst>
          <pc:docMk/>
          <pc:sldMk cId="265269565" sldId="298"/>
        </pc:sldMkLst>
      </pc:sldChg>
      <pc:sldChg chg="addSp delSp modSp add mod">
        <pc:chgData name="Mateo Lopera Cardona" userId="666b5d0666acd5eb" providerId="LiveId" clId="{089DB8B5-335D-47A5-BB5B-3C6444941A4A}" dt="2025-03-05T03:49:22.509" v="3066" actId="1036"/>
        <pc:sldMkLst>
          <pc:docMk/>
          <pc:sldMk cId="2186460106" sldId="299"/>
        </pc:sldMkLst>
      </pc:sldChg>
      <pc:sldChg chg="modSp add mod">
        <pc:chgData name="Mateo Lopera Cardona" userId="666b5d0666acd5eb" providerId="LiveId" clId="{089DB8B5-335D-47A5-BB5B-3C6444941A4A}" dt="2025-03-05T03:49:30.475" v="3081" actId="1036"/>
        <pc:sldMkLst>
          <pc:docMk/>
          <pc:sldMk cId="1311983120" sldId="300"/>
        </pc:sldMkLst>
      </pc:sldChg>
      <pc:sldChg chg="addSp delSp modSp add mod">
        <pc:chgData name="Mateo Lopera Cardona" userId="666b5d0666acd5eb" providerId="LiveId" clId="{089DB8B5-335D-47A5-BB5B-3C6444941A4A}" dt="2025-03-08T13:03:51.812" v="3247" actId="1076"/>
        <pc:sldMkLst>
          <pc:docMk/>
          <pc:sldMk cId="4109638691" sldId="301"/>
        </pc:sldMkLst>
      </pc:sldChg>
      <pc:sldChg chg="addSp delSp modSp add mod">
        <pc:chgData name="Mateo Lopera Cardona" userId="666b5d0666acd5eb" providerId="LiveId" clId="{089DB8B5-335D-47A5-BB5B-3C6444941A4A}" dt="2025-03-08T15:39:52.497" v="3262"/>
        <pc:sldMkLst>
          <pc:docMk/>
          <pc:sldMk cId="583016310" sldId="302"/>
        </pc:sldMkLst>
      </pc:sldChg>
      <pc:sldChg chg="delSp modSp new del mod">
        <pc:chgData name="Mateo Lopera Cardona" userId="666b5d0666acd5eb" providerId="LiveId" clId="{089DB8B5-335D-47A5-BB5B-3C6444941A4A}" dt="2025-03-08T15:44:41.094" v="3263" actId="47"/>
        <pc:sldMkLst>
          <pc:docMk/>
          <pc:sldMk cId="3378413433" sldId="303"/>
        </pc:sldMkLst>
      </pc:sldChg>
      <pc:sldChg chg="modSp new mod">
        <pc:chgData name="Mateo Lopera Cardona" userId="666b5d0666acd5eb" providerId="LiveId" clId="{089DB8B5-335D-47A5-BB5B-3C6444941A4A}" dt="2025-03-08T15:36:43.319" v="3261"/>
        <pc:sldMkLst>
          <pc:docMk/>
          <pc:sldMk cId="3640573840" sldId="304"/>
        </pc:sldMkLst>
      </pc:sldChg>
      <pc:sldChg chg="modSp add mod">
        <pc:chgData name="Mateo Lopera Cardona" userId="666b5d0666acd5eb" providerId="LiveId" clId="{089DB8B5-335D-47A5-BB5B-3C6444941A4A}" dt="2025-03-08T15:45:43.414" v="3281" actId="20577"/>
        <pc:sldMkLst>
          <pc:docMk/>
          <pc:sldMk cId="1877543194" sldId="305"/>
        </pc:sldMkLst>
      </pc:sldChg>
    </pc:docChg>
  </pc:docChgLst>
  <pc:docChgLst>
    <pc:chgData name="Mateo Lopera Cardona" userId="666b5d0666acd5eb" providerId="LiveId" clId="{662FE975-D15C-471E-B870-AF4199E23690}"/>
    <pc:docChg chg="undo custSel addSld delSld modSld sldOrd">
      <pc:chgData name="Mateo Lopera Cardona" userId="666b5d0666acd5eb" providerId="LiveId" clId="{662FE975-D15C-471E-B870-AF4199E23690}" dt="2025-03-05T02:08:43.326" v="3927" actId="680"/>
      <pc:docMkLst>
        <pc:docMk/>
      </pc:docMkLst>
      <pc:sldChg chg="modSp mod">
        <pc:chgData name="Mateo Lopera Cardona" userId="666b5d0666acd5eb" providerId="LiveId" clId="{662FE975-D15C-471E-B870-AF4199E23690}" dt="2025-02-25T23:47:39.390" v="79" actId="20577"/>
        <pc:sldMkLst>
          <pc:docMk/>
          <pc:sldMk cId="3098841103" sldId="256"/>
        </pc:sldMkLst>
        <pc:spChg chg="mod">
          <ac:chgData name="Mateo Lopera Cardona" userId="666b5d0666acd5eb" providerId="LiveId" clId="{662FE975-D15C-471E-B870-AF4199E23690}" dt="2025-02-25T23:47:17.489" v="35" actId="14100"/>
          <ac:spMkLst>
            <pc:docMk/>
            <pc:sldMk cId="3098841103" sldId="256"/>
            <ac:spMk id="4" creationId="{2D4E8B3D-877F-3EAC-73EF-5CDF6B447EA2}"/>
          </ac:spMkLst>
        </pc:spChg>
        <pc:spChg chg="mod">
          <ac:chgData name="Mateo Lopera Cardona" userId="666b5d0666acd5eb" providerId="LiveId" clId="{662FE975-D15C-471E-B870-AF4199E23690}" dt="2025-02-25T23:47:39.390" v="79" actId="20577"/>
          <ac:spMkLst>
            <pc:docMk/>
            <pc:sldMk cId="3098841103" sldId="256"/>
            <ac:spMk id="5" creationId="{586B427A-1C9B-D47A-316E-7182A274AA6C}"/>
          </ac:spMkLst>
        </pc:spChg>
      </pc:sldChg>
      <pc:sldChg chg="addSp modSp mod">
        <pc:chgData name="Mateo Lopera Cardona" userId="666b5d0666acd5eb" providerId="LiveId" clId="{662FE975-D15C-471E-B870-AF4199E23690}" dt="2025-02-26T00:06:47.550" v="214" actId="1076"/>
        <pc:sldMkLst>
          <pc:docMk/>
          <pc:sldMk cId="1465888493" sldId="257"/>
        </pc:sldMkLst>
      </pc:sldChg>
      <pc:sldChg chg="addSp delSp modSp mod">
        <pc:chgData name="Mateo Lopera Cardona" userId="666b5d0666acd5eb" providerId="LiveId" clId="{662FE975-D15C-471E-B870-AF4199E23690}" dt="2025-02-28T20:04:55.712" v="3855" actId="2085"/>
        <pc:sldMkLst>
          <pc:docMk/>
          <pc:sldMk cId="1876479514" sldId="260"/>
        </pc:sldMkLst>
      </pc:sldChg>
      <pc:sldChg chg="addSp delSp modSp add mod">
        <pc:chgData name="Mateo Lopera Cardona" userId="666b5d0666acd5eb" providerId="LiveId" clId="{662FE975-D15C-471E-B870-AF4199E23690}" dt="2025-02-28T03:05:51.739" v="3096" actId="14100"/>
        <pc:sldMkLst>
          <pc:docMk/>
          <pc:sldMk cId="1480593417" sldId="261"/>
        </pc:sldMkLst>
      </pc:sldChg>
      <pc:sldChg chg="addSp delSp modSp add del mod ord setBg">
        <pc:chgData name="Mateo Lopera Cardona" userId="666b5d0666acd5eb" providerId="LiveId" clId="{662FE975-D15C-471E-B870-AF4199E23690}" dt="2025-02-26T00:12:38.154" v="333" actId="47"/>
        <pc:sldMkLst>
          <pc:docMk/>
          <pc:sldMk cId="1522108906" sldId="261"/>
        </pc:sldMkLst>
      </pc:sldChg>
      <pc:sldChg chg="add del">
        <pc:chgData name="Mateo Lopera Cardona" userId="666b5d0666acd5eb" providerId="LiveId" clId="{662FE975-D15C-471E-B870-AF4199E23690}" dt="2025-02-26T00:13:16.189" v="386"/>
        <pc:sldMkLst>
          <pc:docMk/>
          <pc:sldMk cId="2919587975" sldId="262"/>
        </pc:sldMkLst>
      </pc:sldChg>
      <pc:sldChg chg="addSp delSp modSp add mod">
        <pc:chgData name="Mateo Lopera Cardona" userId="666b5d0666acd5eb" providerId="LiveId" clId="{662FE975-D15C-471E-B870-AF4199E23690}" dt="2025-02-26T00:22:49.431" v="583" actId="14100"/>
        <pc:sldMkLst>
          <pc:docMk/>
          <pc:sldMk cId="4026830830" sldId="262"/>
        </pc:sldMkLst>
      </pc:sldChg>
      <pc:sldChg chg="addSp delSp modSp add mod">
        <pc:chgData name="Mateo Lopera Cardona" userId="666b5d0666acd5eb" providerId="LiveId" clId="{662FE975-D15C-471E-B870-AF4199E23690}" dt="2025-02-26T00:33:58.108" v="690" actId="1076"/>
        <pc:sldMkLst>
          <pc:docMk/>
          <pc:sldMk cId="3310117126" sldId="263"/>
        </pc:sldMkLst>
      </pc:sldChg>
      <pc:sldChg chg="addSp delSp modSp add mod">
        <pc:chgData name="Mateo Lopera Cardona" userId="666b5d0666acd5eb" providerId="LiveId" clId="{662FE975-D15C-471E-B870-AF4199E23690}" dt="2025-02-26T00:37:55.606" v="899" actId="1076"/>
        <pc:sldMkLst>
          <pc:docMk/>
          <pc:sldMk cId="4115023006" sldId="264"/>
        </pc:sldMkLst>
      </pc:sldChg>
      <pc:sldChg chg="addSp delSp modSp add mod">
        <pc:chgData name="Mateo Lopera Cardona" userId="666b5d0666acd5eb" providerId="LiveId" clId="{662FE975-D15C-471E-B870-AF4199E23690}" dt="2025-02-28T03:17:26.142" v="3252" actId="20577"/>
        <pc:sldMkLst>
          <pc:docMk/>
          <pc:sldMk cId="2881193025" sldId="265"/>
        </pc:sldMkLst>
      </pc:sldChg>
      <pc:sldChg chg="addSp delSp modSp add mod">
        <pc:chgData name="Mateo Lopera Cardona" userId="666b5d0666acd5eb" providerId="LiveId" clId="{662FE975-D15C-471E-B870-AF4199E23690}" dt="2025-02-27T02:02:30.456" v="1363" actId="20577"/>
        <pc:sldMkLst>
          <pc:docMk/>
          <pc:sldMk cId="1597403556" sldId="266"/>
        </pc:sldMkLst>
      </pc:sldChg>
      <pc:sldChg chg="new del">
        <pc:chgData name="Mateo Lopera Cardona" userId="666b5d0666acd5eb" providerId="LiveId" clId="{662FE975-D15C-471E-B870-AF4199E23690}" dt="2025-02-27T01:55:32.530" v="1060" actId="47"/>
        <pc:sldMkLst>
          <pc:docMk/>
          <pc:sldMk cId="2185491225" sldId="266"/>
        </pc:sldMkLst>
      </pc:sldChg>
      <pc:sldChg chg="modSp add mod">
        <pc:chgData name="Mateo Lopera Cardona" userId="666b5d0666acd5eb" providerId="LiveId" clId="{662FE975-D15C-471E-B870-AF4199E23690}" dt="2025-02-28T03:18:32.648" v="3261" actId="20577"/>
        <pc:sldMkLst>
          <pc:docMk/>
          <pc:sldMk cId="3513595121" sldId="267"/>
        </pc:sldMkLst>
      </pc:sldChg>
      <pc:sldChg chg="addSp delSp modSp add mod">
        <pc:chgData name="Mateo Lopera Cardona" userId="666b5d0666acd5eb" providerId="LiveId" clId="{662FE975-D15C-471E-B870-AF4199E23690}" dt="2025-02-27T02:21:12.553" v="1501" actId="20577"/>
        <pc:sldMkLst>
          <pc:docMk/>
          <pc:sldMk cId="3568631964" sldId="268"/>
        </pc:sldMkLst>
      </pc:sldChg>
      <pc:sldChg chg="addSp delSp modSp add mod">
        <pc:chgData name="Mateo Lopera Cardona" userId="666b5d0666acd5eb" providerId="LiveId" clId="{662FE975-D15C-471E-B870-AF4199E23690}" dt="2025-02-27T02:26:03.921" v="1641" actId="1582"/>
        <pc:sldMkLst>
          <pc:docMk/>
          <pc:sldMk cId="1623683877" sldId="269"/>
        </pc:sldMkLst>
      </pc:sldChg>
      <pc:sldChg chg="delSp modSp add mod">
        <pc:chgData name="Mateo Lopera Cardona" userId="666b5d0666acd5eb" providerId="LiveId" clId="{662FE975-D15C-471E-B870-AF4199E23690}" dt="2025-02-27T02:33:31.113" v="1840" actId="20577"/>
        <pc:sldMkLst>
          <pc:docMk/>
          <pc:sldMk cId="1831593530" sldId="270"/>
        </pc:sldMkLst>
      </pc:sldChg>
      <pc:sldChg chg="addSp delSp modSp add mod">
        <pc:chgData name="Mateo Lopera Cardona" userId="666b5d0666acd5eb" providerId="LiveId" clId="{662FE975-D15C-471E-B870-AF4199E23690}" dt="2025-02-27T02:30:53.177" v="1825" actId="1582"/>
        <pc:sldMkLst>
          <pc:docMk/>
          <pc:sldMk cId="1500305482" sldId="271"/>
        </pc:sldMkLst>
      </pc:sldChg>
      <pc:sldChg chg="add del">
        <pc:chgData name="Mateo Lopera Cardona" userId="666b5d0666acd5eb" providerId="LiveId" clId="{662FE975-D15C-471E-B870-AF4199E23690}" dt="2025-02-27T02:27:10.435" v="1663" actId="47"/>
        <pc:sldMkLst>
          <pc:docMk/>
          <pc:sldMk cId="74543329" sldId="272"/>
        </pc:sldMkLst>
      </pc:sldChg>
      <pc:sldChg chg="addSp delSp modSp add mod">
        <pc:chgData name="Mateo Lopera Cardona" userId="666b5d0666acd5eb" providerId="LiveId" clId="{662FE975-D15C-471E-B870-AF4199E23690}" dt="2025-02-28T03:20:16.871" v="3265" actId="20577"/>
        <pc:sldMkLst>
          <pc:docMk/>
          <pc:sldMk cId="3353239388" sldId="272"/>
        </pc:sldMkLst>
      </pc:sldChg>
      <pc:sldChg chg="addSp delSp modSp add mod">
        <pc:chgData name="Mateo Lopera Cardona" userId="666b5d0666acd5eb" providerId="LiveId" clId="{662FE975-D15C-471E-B870-AF4199E23690}" dt="2025-02-27T02:43:10.357" v="2069" actId="20577"/>
        <pc:sldMkLst>
          <pc:docMk/>
          <pc:sldMk cId="3706271298" sldId="273"/>
        </pc:sldMkLst>
      </pc:sldChg>
      <pc:sldChg chg="addSp delSp modSp add mod">
        <pc:chgData name="Mateo Lopera Cardona" userId="666b5d0666acd5eb" providerId="LiveId" clId="{662FE975-D15C-471E-B870-AF4199E23690}" dt="2025-02-27T03:30:40.401" v="2466" actId="1076"/>
        <pc:sldMkLst>
          <pc:docMk/>
          <pc:sldMk cId="989877290" sldId="274"/>
        </pc:sldMkLst>
      </pc:sldChg>
      <pc:sldChg chg="modSp add mod">
        <pc:chgData name="Mateo Lopera Cardona" userId="666b5d0666acd5eb" providerId="LiveId" clId="{662FE975-D15C-471E-B870-AF4199E23690}" dt="2025-02-27T03:31:57.839" v="2475" actId="20577"/>
        <pc:sldMkLst>
          <pc:docMk/>
          <pc:sldMk cId="1023270612" sldId="275"/>
        </pc:sldMkLst>
      </pc:sldChg>
      <pc:sldChg chg="addSp delSp modSp add mod">
        <pc:chgData name="Mateo Lopera Cardona" userId="666b5d0666acd5eb" providerId="LiveId" clId="{662FE975-D15C-471E-B870-AF4199E23690}" dt="2025-02-27T03:39:52.331" v="2681" actId="1076"/>
        <pc:sldMkLst>
          <pc:docMk/>
          <pc:sldMk cId="931507905" sldId="276"/>
        </pc:sldMkLst>
      </pc:sldChg>
      <pc:sldChg chg="new del">
        <pc:chgData name="Mateo Lopera Cardona" userId="666b5d0666acd5eb" providerId="LiveId" clId="{662FE975-D15C-471E-B870-AF4199E23690}" dt="2025-02-27T03:40:13.510" v="2683" actId="47"/>
        <pc:sldMkLst>
          <pc:docMk/>
          <pc:sldMk cId="1465790939" sldId="277"/>
        </pc:sldMkLst>
      </pc:sldChg>
      <pc:sldChg chg="addSp delSp modSp add mod">
        <pc:chgData name="Mateo Lopera Cardona" userId="666b5d0666acd5eb" providerId="LiveId" clId="{662FE975-D15C-471E-B870-AF4199E23690}" dt="2025-02-28T04:40:07.888" v="3804" actId="20577"/>
        <pc:sldMkLst>
          <pc:docMk/>
          <pc:sldMk cId="1500979341" sldId="277"/>
        </pc:sldMkLst>
      </pc:sldChg>
      <pc:sldChg chg="modSp add mod">
        <pc:chgData name="Mateo Lopera Cardona" userId="666b5d0666acd5eb" providerId="LiveId" clId="{662FE975-D15C-471E-B870-AF4199E23690}" dt="2025-02-27T12:41:51.407" v="3094" actId="1076"/>
        <pc:sldMkLst>
          <pc:docMk/>
          <pc:sldMk cId="2096369202" sldId="278"/>
        </pc:sldMkLst>
        <pc:spChg chg="mod">
          <ac:chgData name="Mateo Lopera Cardona" userId="666b5d0666acd5eb" providerId="LiveId" clId="{662FE975-D15C-471E-B870-AF4199E23690}" dt="2025-02-27T12:41:45.209" v="3093" actId="1076"/>
          <ac:spMkLst>
            <pc:docMk/>
            <pc:sldMk cId="2096369202" sldId="278"/>
            <ac:spMk id="2" creationId="{7DF26EA1-4C9A-692B-3F0A-CC6CC817006F}"/>
          </ac:spMkLst>
        </pc:spChg>
        <pc:spChg chg="mod">
          <ac:chgData name="Mateo Lopera Cardona" userId="666b5d0666acd5eb" providerId="LiveId" clId="{662FE975-D15C-471E-B870-AF4199E23690}" dt="2025-02-27T12:41:51.407" v="3094" actId="1076"/>
          <ac:spMkLst>
            <pc:docMk/>
            <pc:sldMk cId="2096369202" sldId="278"/>
            <ac:spMk id="4" creationId="{CDD9608B-75A0-6C01-9904-A78A1413BB26}"/>
          </ac:spMkLst>
        </pc:spChg>
      </pc:sldChg>
      <pc:sldChg chg="modSp add mod ord">
        <pc:chgData name="Mateo Lopera Cardona" userId="666b5d0666acd5eb" providerId="LiveId" clId="{662FE975-D15C-471E-B870-AF4199E23690}" dt="2025-02-28T04:39:36.423" v="3782" actId="20577"/>
        <pc:sldMkLst>
          <pc:docMk/>
          <pc:sldMk cId="2059555536" sldId="279"/>
        </pc:sldMkLst>
      </pc:sldChg>
      <pc:sldChg chg="modSp add mod">
        <pc:chgData name="Mateo Lopera Cardona" userId="666b5d0666acd5eb" providerId="LiveId" clId="{662FE975-D15C-471E-B870-AF4199E23690}" dt="2025-02-28T04:31:26.698" v="3480" actId="20577"/>
        <pc:sldMkLst>
          <pc:docMk/>
          <pc:sldMk cId="1306409934" sldId="280"/>
        </pc:sldMkLst>
      </pc:sldChg>
      <pc:sldChg chg="addSp modSp add mod">
        <pc:chgData name="Mateo Lopera Cardona" userId="666b5d0666acd5eb" providerId="LiveId" clId="{662FE975-D15C-471E-B870-AF4199E23690}" dt="2025-02-28T04:36:19.636" v="3673" actId="1076"/>
        <pc:sldMkLst>
          <pc:docMk/>
          <pc:sldMk cId="1583047882" sldId="281"/>
        </pc:sldMkLst>
      </pc:sldChg>
      <pc:sldChg chg="delSp modSp add mod">
        <pc:chgData name="Mateo Lopera Cardona" userId="666b5d0666acd5eb" providerId="LiveId" clId="{662FE975-D15C-471E-B870-AF4199E23690}" dt="2025-02-28T04:38:08.060" v="3767" actId="207"/>
        <pc:sldMkLst>
          <pc:docMk/>
          <pc:sldMk cId="2974677494" sldId="282"/>
        </pc:sldMkLst>
        <pc:spChg chg="mod">
          <ac:chgData name="Mateo Lopera Cardona" userId="666b5d0666acd5eb" providerId="LiveId" clId="{662FE975-D15C-471E-B870-AF4199E23690}" dt="2025-02-28T04:37:10.867" v="3689" actId="1076"/>
          <ac:spMkLst>
            <pc:docMk/>
            <pc:sldMk cId="2974677494" sldId="282"/>
            <ac:spMk id="2" creationId="{50B004AA-3180-DFA7-18B8-E35570BFD083}"/>
          </ac:spMkLst>
        </pc:spChg>
        <pc:spChg chg="mod">
          <ac:chgData name="Mateo Lopera Cardona" userId="666b5d0666acd5eb" providerId="LiveId" clId="{662FE975-D15C-471E-B870-AF4199E23690}" dt="2025-02-28T04:38:08.060" v="3767" actId="207"/>
          <ac:spMkLst>
            <pc:docMk/>
            <pc:sldMk cId="2974677494" sldId="282"/>
            <ac:spMk id="3" creationId="{D68B3BDC-DC9B-44F2-8CAD-52BC0D00F752}"/>
          </ac:spMkLst>
        </pc:spChg>
      </pc:sldChg>
      <pc:sldChg chg="addSp delSp modSp add mod">
        <pc:chgData name="Mateo Lopera Cardona" userId="666b5d0666acd5eb" providerId="LiveId" clId="{662FE975-D15C-471E-B870-AF4199E23690}" dt="2025-02-28T04:47:17.858" v="3830"/>
        <pc:sldMkLst>
          <pc:docMk/>
          <pc:sldMk cId="2618533231" sldId="283"/>
        </pc:sldMkLst>
      </pc:sldChg>
      <pc:sldChg chg="new del">
        <pc:chgData name="Mateo Lopera Cardona" userId="666b5d0666acd5eb" providerId="LiveId" clId="{662FE975-D15C-471E-B870-AF4199E23690}" dt="2025-02-28T04:46:15.715" v="3806" actId="47"/>
        <pc:sldMkLst>
          <pc:docMk/>
          <pc:sldMk cId="3641930222" sldId="283"/>
        </pc:sldMkLst>
      </pc:sldChg>
      <pc:sldChg chg="addSp delSp modSp add mod">
        <pc:chgData name="Mateo Lopera Cardona" userId="666b5d0666acd5eb" providerId="LiveId" clId="{662FE975-D15C-471E-B870-AF4199E23690}" dt="2025-02-28T04:49:12.226" v="3854" actId="1076"/>
        <pc:sldMkLst>
          <pc:docMk/>
          <pc:sldMk cId="1293605066" sldId="284"/>
        </pc:sldMkLst>
      </pc:sldChg>
      <pc:sldChg chg="addSp delSp modSp add mod">
        <pc:chgData name="Mateo Lopera Cardona" userId="666b5d0666acd5eb" providerId="LiveId" clId="{662FE975-D15C-471E-B870-AF4199E23690}" dt="2025-03-01T15:34:17.369" v="3871"/>
        <pc:sldMkLst>
          <pc:docMk/>
          <pc:sldMk cId="2851296173" sldId="285"/>
        </pc:sldMkLst>
      </pc:sldChg>
      <pc:sldChg chg="modSp new del mod">
        <pc:chgData name="Mateo Lopera Cardona" userId="666b5d0666acd5eb" providerId="LiveId" clId="{662FE975-D15C-471E-B870-AF4199E23690}" dt="2025-03-05T02:08:43.326" v="3927" actId="680"/>
        <pc:sldMkLst>
          <pc:docMk/>
          <pc:sldMk cId="2712732833" sldId="286"/>
        </pc:sldMkLst>
      </pc:sldChg>
    </pc:docChg>
  </pc:docChgLst>
  <pc:docChgLst>
    <pc:chgData name="Mateo Lopera Cardona" userId="666b5d0666acd5eb" providerId="LiveId" clId="{97DD325B-E9F1-4333-90FC-53D4DE842D13}"/>
    <pc:docChg chg="undo custSel addSld delSld modSld sldOrd">
      <pc:chgData name="Mateo Lopera Cardona" userId="666b5d0666acd5eb" providerId="LiveId" clId="{97DD325B-E9F1-4333-90FC-53D4DE842D13}" dt="2025-03-21T13:25:41.225" v="2679" actId="1076"/>
      <pc:docMkLst>
        <pc:docMk/>
      </pc:docMkLst>
      <pc:sldChg chg="modSp mod">
        <pc:chgData name="Mateo Lopera Cardona" userId="666b5d0666acd5eb" providerId="LiveId" clId="{97DD325B-E9F1-4333-90FC-53D4DE842D13}" dt="2025-03-10T01:59:53.708" v="54" actId="20577"/>
        <pc:sldMkLst>
          <pc:docMk/>
          <pc:sldMk cId="2096369202" sldId="278"/>
        </pc:sldMkLst>
        <pc:spChg chg="mod">
          <ac:chgData name="Mateo Lopera Cardona" userId="666b5d0666acd5eb" providerId="LiveId" clId="{97DD325B-E9F1-4333-90FC-53D4DE842D13}" dt="2025-03-10T01:59:53.708" v="54" actId="20577"/>
          <ac:spMkLst>
            <pc:docMk/>
            <pc:sldMk cId="2096369202" sldId="278"/>
            <ac:spMk id="4" creationId="{CDD9608B-75A0-6C01-9904-A78A1413BB26}"/>
          </ac:spMkLst>
        </pc:spChg>
      </pc:sldChg>
      <pc:sldChg chg="modSp mod">
        <pc:chgData name="Mateo Lopera Cardona" userId="666b5d0666acd5eb" providerId="LiveId" clId="{97DD325B-E9F1-4333-90FC-53D4DE842D13}" dt="2025-03-21T13:25:10.864" v="2675"/>
        <pc:sldMkLst>
          <pc:docMk/>
          <pc:sldMk cId="2974677494" sldId="282"/>
        </pc:sldMkLst>
        <pc:spChg chg="mod">
          <ac:chgData name="Mateo Lopera Cardona" userId="666b5d0666acd5eb" providerId="LiveId" clId="{97DD325B-E9F1-4333-90FC-53D4DE842D13}" dt="2025-03-10T02:00:36.079" v="65" actId="20577"/>
          <ac:spMkLst>
            <pc:docMk/>
            <pc:sldMk cId="2974677494" sldId="282"/>
            <ac:spMk id="2" creationId="{50B004AA-3180-DFA7-18B8-E35570BFD083}"/>
          </ac:spMkLst>
        </pc:spChg>
        <pc:spChg chg="mod">
          <ac:chgData name="Mateo Lopera Cardona" userId="666b5d0666acd5eb" providerId="LiveId" clId="{97DD325B-E9F1-4333-90FC-53D4DE842D13}" dt="2025-03-21T13:25:10.864" v="2675"/>
          <ac:spMkLst>
            <pc:docMk/>
            <pc:sldMk cId="2974677494" sldId="282"/>
            <ac:spMk id="3" creationId="{D68B3BDC-DC9B-44F2-8CAD-52BC0D00F752}"/>
          </ac:spMkLst>
        </pc:spChg>
      </pc:sldChg>
      <pc:sldChg chg="modSp add mod">
        <pc:chgData name="Mateo Lopera Cardona" userId="666b5d0666acd5eb" providerId="LiveId" clId="{97DD325B-E9F1-4333-90FC-53D4DE842D13}" dt="2025-03-21T13:25:41.225" v="2679" actId="1076"/>
        <pc:sldMkLst>
          <pc:docMk/>
          <pc:sldMk cId="1845797326" sldId="283"/>
        </pc:sldMkLst>
        <pc:spChg chg="mod">
          <ac:chgData name="Mateo Lopera Cardona" userId="666b5d0666acd5eb" providerId="LiveId" clId="{97DD325B-E9F1-4333-90FC-53D4DE842D13}" dt="2025-03-10T02:01:00.587" v="122" actId="20577"/>
          <ac:spMkLst>
            <pc:docMk/>
            <pc:sldMk cId="1845797326" sldId="283"/>
            <ac:spMk id="2" creationId="{C99D3259-D498-0682-2409-52AB2B2FDBF4}"/>
          </ac:spMkLst>
        </pc:spChg>
        <pc:spChg chg="mod">
          <ac:chgData name="Mateo Lopera Cardona" userId="666b5d0666acd5eb" providerId="LiveId" clId="{97DD325B-E9F1-4333-90FC-53D4DE842D13}" dt="2025-03-21T13:25:41.225" v="2679" actId="1076"/>
          <ac:spMkLst>
            <pc:docMk/>
            <pc:sldMk cId="1845797326" sldId="283"/>
            <ac:spMk id="3" creationId="{2924C8AB-DF93-6D87-3F19-31DE7A857157}"/>
          </ac:spMkLst>
        </pc:spChg>
      </pc:sldChg>
      <pc:sldChg chg="del">
        <pc:chgData name="Mateo Lopera Cardona" userId="666b5d0666acd5eb" providerId="LiveId" clId="{97DD325B-E9F1-4333-90FC-53D4DE842D13}" dt="2025-03-10T02:00:24.534" v="55" actId="47"/>
        <pc:sldMkLst>
          <pc:docMk/>
          <pc:sldMk cId="2820541573" sldId="283"/>
        </pc:sldMkLst>
      </pc:sldChg>
      <pc:sldChg chg="modSp new del mod">
        <pc:chgData name="Mateo Lopera Cardona" userId="666b5d0666acd5eb" providerId="LiveId" clId="{97DD325B-E9F1-4333-90FC-53D4DE842D13}" dt="2025-03-14T02:05:29.366" v="1982" actId="47"/>
        <pc:sldMkLst>
          <pc:docMk/>
          <pc:sldMk cId="500046403" sldId="284"/>
        </pc:sldMkLst>
      </pc:sldChg>
      <pc:sldChg chg="del">
        <pc:chgData name="Mateo Lopera Cardona" userId="666b5d0666acd5eb" providerId="LiveId" clId="{97DD325B-E9F1-4333-90FC-53D4DE842D13}" dt="2025-03-10T02:00:24.534" v="55" actId="47"/>
        <pc:sldMkLst>
          <pc:docMk/>
          <pc:sldMk cId="2382820545" sldId="284"/>
        </pc:sldMkLst>
      </pc:sldChg>
      <pc:sldChg chg="del">
        <pc:chgData name="Mateo Lopera Cardona" userId="666b5d0666acd5eb" providerId="LiveId" clId="{97DD325B-E9F1-4333-90FC-53D4DE842D13}" dt="2025-03-10T02:00:24.534" v="55" actId="47"/>
        <pc:sldMkLst>
          <pc:docMk/>
          <pc:sldMk cId="452051676" sldId="285"/>
        </pc:sldMkLst>
      </pc:sldChg>
      <pc:sldChg chg="addSp delSp modSp add mod">
        <pc:chgData name="Mateo Lopera Cardona" userId="666b5d0666acd5eb" providerId="LiveId" clId="{97DD325B-E9F1-4333-90FC-53D4DE842D13}" dt="2025-03-13T12:29:47.583" v="1981" actId="20577"/>
        <pc:sldMkLst>
          <pc:docMk/>
          <pc:sldMk cId="3258342960" sldId="285"/>
        </pc:sldMkLst>
        <pc:spChg chg="mod">
          <ac:chgData name="Mateo Lopera Cardona" userId="666b5d0666acd5eb" providerId="LiveId" clId="{97DD325B-E9F1-4333-90FC-53D4DE842D13}" dt="2025-03-12T01:45:30.147" v="228" actId="20577"/>
          <ac:spMkLst>
            <pc:docMk/>
            <pc:sldMk cId="3258342960" sldId="285"/>
            <ac:spMk id="2" creationId="{A301B4D7-7D97-BCA0-AB26-8DE07F728928}"/>
          </ac:spMkLst>
        </pc:spChg>
        <pc:spChg chg="add mod">
          <ac:chgData name="Mateo Lopera Cardona" userId="666b5d0666acd5eb" providerId="LiveId" clId="{97DD325B-E9F1-4333-90FC-53D4DE842D13}" dt="2025-03-13T12:29:47.583" v="1981" actId="20577"/>
          <ac:spMkLst>
            <pc:docMk/>
            <pc:sldMk cId="3258342960" sldId="285"/>
            <ac:spMk id="8" creationId="{CE87D61F-AFA7-E15E-32B5-0E445FA5344B}"/>
          </ac:spMkLst>
        </pc:spChg>
      </pc:sldChg>
      <pc:sldChg chg="addSp delSp modSp add mod">
        <pc:chgData name="Mateo Lopera Cardona" userId="666b5d0666acd5eb" providerId="LiveId" clId="{97DD325B-E9F1-4333-90FC-53D4DE842D13}" dt="2025-03-12T01:50:06.365" v="496" actId="20577"/>
        <pc:sldMkLst>
          <pc:docMk/>
          <pc:sldMk cId="1009659508" sldId="286"/>
        </pc:sldMkLst>
        <pc:spChg chg="add mod">
          <ac:chgData name="Mateo Lopera Cardona" userId="666b5d0666acd5eb" providerId="LiveId" clId="{97DD325B-E9F1-4333-90FC-53D4DE842D13}" dt="2025-03-12T01:48:40.316" v="265" actId="1076"/>
          <ac:spMkLst>
            <pc:docMk/>
            <pc:sldMk cId="1009659508" sldId="286"/>
            <ac:spMk id="6" creationId="{A34DB728-8CA3-290C-2004-0D403A895FFC}"/>
          </ac:spMkLst>
        </pc:spChg>
        <pc:spChg chg="add mod">
          <ac:chgData name="Mateo Lopera Cardona" userId="666b5d0666acd5eb" providerId="LiveId" clId="{97DD325B-E9F1-4333-90FC-53D4DE842D13}" dt="2025-03-12T01:48:40.316" v="265" actId="1076"/>
          <ac:spMkLst>
            <pc:docMk/>
            <pc:sldMk cId="1009659508" sldId="286"/>
            <ac:spMk id="7" creationId="{D14713F0-F2FF-94C5-ED4C-4E9CAE8DBA62}"/>
          </ac:spMkLst>
        </pc:spChg>
        <pc:spChg chg="add mod">
          <ac:chgData name="Mateo Lopera Cardona" userId="666b5d0666acd5eb" providerId="LiveId" clId="{97DD325B-E9F1-4333-90FC-53D4DE842D13}" dt="2025-03-12T01:48:40.316" v="265" actId="1076"/>
          <ac:spMkLst>
            <pc:docMk/>
            <pc:sldMk cId="1009659508" sldId="286"/>
            <ac:spMk id="9" creationId="{77E244D5-1CA4-1C07-7FB4-C5516567B84D}"/>
          </ac:spMkLst>
        </pc:spChg>
        <pc:spChg chg="add mod">
          <ac:chgData name="Mateo Lopera Cardona" userId="666b5d0666acd5eb" providerId="LiveId" clId="{97DD325B-E9F1-4333-90FC-53D4DE842D13}" dt="2025-03-12T01:48:40.316" v="265" actId="1076"/>
          <ac:spMkLst>
            <pc:docMk/>
            <pc:sldMk cId="1009659508" sldId="286"/>
            <ac:spMk id="10" creationId="{74C5C43D-77C9-0B3A-70F5-66FAEFE997E9}"/>
          </ac:spMkLst>
        </pc:spChg>
        <pc:spChg chg="add mod">
          <ac:chgData name="Mateo Lopera Cardona" userId="666b5d0666acd5eb" providerId="LiveId" clId="{97DD325B-E9F1-4333-90FC-53D4DE842D13}" dt="2025-03-12T01:50:06.365" v="496" actId="20577"/>
          <ac:spMkLst>
            <pc:docMk/>
            <pc:sldMk cId="1009659508" sldId="286"/>
            <ac:spMk id="11" creationId="{DFFA95BC-AC41-17F0-937B-B89298E65DB9}"/>
          </ac:spMkLst>
        </pc:spChg>
        <pc:picChg chg="add mod">
          <ac:chgData name="Mateo Lopera Cardona" userId="666b5d0666acd5eb" providerId="LiveId" clId="{97DD325B-E9F1-4333-90FC-53D4DE842D13}" dt="2025-03-12T01:48:40.316" v="265" actId="1076"/>
          <ac:picMkLst>
            <pc:docMk/>
            <pc:sldMk cId="1009659508" sldId="286"/>
            <ac:picMk id="4" creationId="{C76C5459-AD7B-8B59-6AD3-0A8E571A6E18}"/>
          </ac:picMkLst>
        </pc:picChg>
      </pc:sldChg>
      <pc:sldChg chg="del">
        <pc:chgData name="Mateo Lopera Cardona" userId="666b5d0666acd5eb" providerId="LiveId" clId="{97DD325B-E9F1-4333-90FC-53D4DE842D13}" dt="2025-03-10T02:00:24.534" v="55" actId="47"/>
        <pc:sldMkLst>
          <pc:docMk/>
          <pc:sldMk cId="1141265541" sldId="286"/>
        </pc:sldMkLst>
      </pc:sldChg>
      <pc:sldChg chg="addSp delSp modSp add mod">
        <pc:chgData name="Mateo Lopera Cardona" userId="666b5d0666acd5eb" providerId="LiveId" clId="{97DD325B-E9F1-4333-90FC-53D4DE842D13}" dt="2025-03-12T01:51:28.244" v="574" actId="20577"/>
        <pc:sldMkLst>
          <pc:docMk/>
          <pc:sldMk cId="2877908248" sldId="287"/>
        </pc:sldMkLst>
        <pc:spChg chg="mod">
          <ac:chgData name="Mateo Lopera Cardona" userId="666b5d0666acd5eb" providerId="LiveId" clId="{97DD325B-E9F1-4333-90FC-53D4DE842D13}" dt="2025-03-12T01:51:28.244" v="574" actId="20577"/>
          <ac:spMkLst>
            <pc:docMk/>
            <pc:sldMk cId="2877908248" sldId="287"/>
            <ac:spMk id="11" creationId="{F10B43BE-E4B8-0CD5-545D-1003DDE5092B}"/>
          </ac:spMkLst>
        </pc:spChg>
        <pc:picChg chg="add mod ord">
          <ac:chgData name="Mateo Lopera Cardona" userId="666b5d0666acd5eb" providerId="LiveId" clId="{97DD325B-E9F1-4333-90FC-53D4DE842D13}" dt="2025-03-12T01:50:54.453" v="501" actId="1076"/>
          <ac:picMkLst>
            <pc:docMk/>
            <pc:sldMk cId="2877908248" sldId="287"/>
            <ac:picMk id="5" creationId="{CA7290E0-002A-0178-F2D3-4C921BABE317}"/>
          </ac:picMkLst>
        </pc:picChg>
      </pc:sldChg>
      <pc:sldChg chg="del">
        <pc:chgData name="Mateo Lopera Cardona" userId="666b5d0666acd5eb" providerId="LiveId" clId="{97DD325B-E9F1-4333-90FC-53D4DE842D13}" dt="2025-03-10T02:00:24.534" v="55" actId="47"/>
        <pc:sldMkLst>
          <pc:docMk/>
          <pc:sldMk cId="3630383900" sldId="287"/>
        </pc:sldMkLst>
      </pc:sldChg>
      <pc:sldChg chg="del">
        <pc:chgData name="Mateo Lopera Cardona" userId="666b5d0666acd5eb" providerId="LiveId" clId="{97DD325B-E9F1-4333-90FC-53D4DE842D13}" dt="2025-03-10T02:00:24.534" v="55" actId="47"/>
        <pc:sldMkLst>
          <pc:docMk/>
          <pc:sldMk cId="1034989744" sldId="288"/>
        </pc:sldMkLst>
      </pc:sldChg>
      <pc:sldChg chg="addSp delSp modSp add mod">
        <pc:chgData name="Mateo Lopera Cardona" userId="666b5d0666acd5eb" providerId="LiveId" clId="{97DD325B-E9F1-4333-90FC-53D4DE842D13}" dt="2025-03-12T01:53:58.569" v="794" actId="20577"/>
        <pc:sldMkLst>
          <pc:docMk/>
          <pc:sldMk cId="3396881591" sldId="288"/>
        </pc:sldMkLst>
        <pc:spChg chg="add mod">
          <ac:chgData name="Mateo Lopera Cardona" userId="666b5d0666acd5eb" providerId="LiveId" clId="{97DD325B-E9F1-4333-90FC-53D4DE842D13}" dt="2025-03-12T01:53:00.175" v="602" actId="1037"/>
          <ac:spMkLst>
            <pc:docMk/>
            <pc:sldMk cId="3396881591" sldId="288"/>
            <ac:spMk id="6" creationId="{8F7619CE-36AB-4CA8-1BEF-2DDC658D249B}"/>
          </ac:spMkLst>
        </pc:spChg>
        <pc:spChg chg="add mod">
          <ac:chgData name="Mateo Lopera Cardona" userId="666b5d0666acd5eb" providerId="LiveId" clId="{97DD325B-E9F1-4333-90FC-53D4DE842D13}" dt="2025-03-12T01:53:44.067" v="723" actId="14100"/>
          <ac:spMkLst>
            <pc:docMk/>
            <pc:sldMk cId="3396881591" sldId="288"/>
            <ac:spMk id="7" creationId="{C17A8C2F-8B98-2DA5-D574-E01F324B2987}"/>
          </ac:spMkLst>
        </pc:spChg>
        <pc:spChg chg="mod">
          <ac:chgData name="Mateo Lopera Cardona" userId="666b5d0666acd5eb" providerId="LiveId" clId="{97DD325B-E9F1-4333-90FC-53D4DE842D13}" dt="2025-03-12T01:53:58.569" v="794" actId="20577"/>
          <ac:spMkLst>
            <pc:docMk/>
            <pc:sldMk cId="3396881591" sldId="288"/>
            <ac:spMk id="11" creationId="{067279C7-5527-2349-E61F-FFE6D43E0EF7}"/>
          </ac:spMkLst>
        </pc:spChg>
        <pc:picChg chg="add mod ord">
          <ac:chgData name="Mateo Lopera Cardona" userId="666b5d0666acd5eb" providerId="LiveId" clId="{97DD325B-E9F1-4333-90FC-53D4DE842D13}" dt="2025-03-12T01:52:49.510" v="593" actId="1037"/>
          <ac:picMkLst>
            <pc:docMk/>
            <pc:sldMk cId="3396881591" sldId="288"/>
            <ac:picMk id="4" creationId="{2CC269F0-B700-7AF0-E16B-DDCD4B980F8C}"/>
          </ac:picMkLst>
        </pc:picChg>
      </pc:sldChg>
      <pc:sldChg chg="add del">
        <pc:chgData name="Mateo Lopera Cardona" userId="666b5d0666acd5eb" providerId="LiveId" clId="{97DD325B-E9F1-4333-90FC-53D4DE842D13}" dt="2025-03-12T01:52:31.552" v="580"/>
        <pc:sldMkLst>
          <pc:docMk/>
          <pc:sldMk cId="629807845" sldId="289"/>
        </pc:sldMkLst>
      </pc:sldChg>
      <pc:sldChg chg="add del">
        <pc:chgData name="Mateo Lopera Cardona" userId="666b5d0666acd5eb" providerId="LiveId" clId="{97DD325B-E9F1-4333-90FC-53D4DE842D13}" dt="2025-03-12T01:52:21.081" v="578"/>
        <pc:sldMkLst>
          <pc:docMk/>
          <pc:sldMk cId="1305033972" sldId="289"/>
        </pc:sldMkLst>
      </pc:sldChg>
      <pc:sldChg chg="addSp delSp modSp add mod">
        <pc:chgData name="Mateo Lopera Cardona" userId="666b5d0666acd5eb" providerId="LiveId" clId="{97DD325B-E9F1-4333-90FC-53D4DE842D13}" dt="2025-03-12T01:56:32.876" v="985" actId="20577"/>
        <pc:sldMkLst>
          <pc:docMk/>
          <pc:sldMk cId="1936566483" sldId="289"/>
        </pc:sldMkLst>
        <pc:spChg chg="mod">
          <ac:chgData name="Mateo Lopera Cardona" userId="666b5d0666acd5eb" providerId="LiveId" clId="{97DD325B-E9F1-4333-90FC-53D4DE842D13}" dt="2025-03-12T01:55:16.792" v="810" actId="14100"/>
          <ac:spMkLst>
            <pc:docMk/>
            <pc:sldMk cId="1936566483" sldId="289"/>
            <ac:spMk id="6" creationId="{CA5D0D33-421C-F604-BD14-009276849661}"/>
          </ac:spMkLst>
        </pc:spChg>
        <pc:spChg chg="mod">
          <ac:chgData name="Mateo Lopera Cardona" userId="666b5d0666acd5eb" providerId="LiveId" clId="{97DD325B-E9F1-4333-90FC-53D4DE842D13}" dt="2025-03-12T01:55:32.350" v="824" actId="14100"/>
          <ac:spMkLst>
            <pc:docMk/>
            <pc:sldMk cId="1936566483" sldId="289"/>
            <ac:spMk id="7" creationId="{3A73B81E-F1C8-C40B-D045-87D0FC90660B}"/>
          </ac:spMkLst>
        </pc:spChg>
        <pc:spChg chg="mod">
          <ac:chgData name="Mateo Lopera Cardona" userId="666b5d0666acd5eb" providerId="LiveId" clId="{97DD325B-E9F1-4333-90FC-53D4DE842D13}" dt="2025-03-12T01:56:32.876" v="985" actId="20577"/>
          <ac:spMkLst>
            <pc:docMk/>
            <pc:sldMk cId="1936566483" sldId="289"/>
            <ac:spMk id="11" creationId="{A8F09546-7C32-F842-BBCC-CDAA25E015A9}"/>
          </ac:spMkLst>
        </pc:spChg>
        <pc:picChg chg="add mod ord">
          <ac:chgData name="Mateo Lopera Cardona" userId="666b5d0666acd5eb" providerId="LiveId" clId="{97DD325B-E9F1-4333-90FC-53D4DE842D13}" dt="2025-03-12T01:55:21.602" v="812" actId="1076"/>
          <ac:picMkLst>
            <pc:docMk/>
            <pc:sldMk cId="1936566483" sldId="289"/>
            <ac:picMk id="5" creationId="{499415BC-DB4D-9A70-93FA-987ACC28D4D9}"/>
          </ac:picMkLst>
        </pc:picChg>
      </pc:sldChg>
      <pc:sldChg chg="del">
        <pc:chgData name="Mateo Lopera Cardona" userId="666b5d0666acd5eb" providerId="LiveId" clId="{97DD325B-E9F1-4333-90FC-53D4DE842D13}" dt="2025-03-10T02:00:24.534" v="55" actId="47"/>
        <pc:sldMkLst>
          <pc:docMk/>
          <pc:sldMk cId="3066359569" sldId="289"/>
        </pc:sldMkLst>
      </pc:sldChg>
      <pc:sldChg chg="del">
        <pc:chgData name="Mateo Lopera Cardona" userId="666b5d0666acd5eb" providerId="LiveId" clId="{97DD325B-E9F1-4333-90FC-53D4DE842D13}" dt="2025-03-10T02:00:24.534" v="55" actId="47"/>
        <pc:sldMkLst>
          <pc:docMk/>
          <pc:sldMk cId="540663017" sldId="290"/>
        </pc:sldMkLst>
      </pc:sldChg>
      <pc:sldChg chg="add del">
        <pc:chgData name="Mateo Lopera Cardona" userId="666b5d0666acd5eb" providerId="LiveId" clId="{97DD325B-E9F1-4333-90FC-53D4DE842D13}" dt="2025-03-12T01:54:41.764" v="798"/>
        <pc:sldMkLst>
          <pc:docMk/>
          <pc:sldMk cId="2417054068" sldId="290"/>
        </pc:sldMkLst>
      </pc:sldChg>
      <pc:sldChg chg="addSp delSp modSp add mod">
        <pc:chgData name="Mateo Lopera Cardona" userId="666b5d0666acd5eb" providerId="LiveId" clId="{97DD325B-E9F1-4333-90FC-53D4DE842D13}" dt="2025-03-12T02:03:35.604" v="1297" actId="20577"/>
        <pc:sldMkLst>
          <pc:docMk/>
          <pc:sldMk cId="2564241574" sldId="290"/>
        </pc:sldMkLst>
        <pc:spChg chg="mod">
          <ac:chgData name="Mateo Lopera Cardona" userId="666b5d0666acd5eb" providerId="LiveId" clId="{97DD325B-E9F1-4333-90FC-53D4DE842D13}" dt="2025-03-12T01:58:11.869" v="998" actId="14100"/>
          <ac:spMkLst>
            <pc:docMk/>
            <pc:sldMk cId="2564241574" sldId="290"/>
            <ac:spMk id="7" creationId="{247E6BAA-38A6-E9AD-C58E-8D59A3884FD0}"/>
          </ac:spMkLst>
        </pc:spChg>
        <pc:spChg chg="mod">
          <ac:chgData name="Mateo Lopera Cardona" userId="666b5d0666acd5eb" providerId="LiveId" clId="{97DD325B-E9F1-4333-90FC-53D4DE842D13}" dt="2025-03-12T01:58:40.137" v="1009" actId="14100"/>
          <ac:spMkLst>
            <pc:docMk/>
            <pc:sldMk cId="2564241574" sldId="290"/>
            <ac:spMk id="10" creationId="{1042596C-837D-DF55-8794-A50C7FFC2248}"/>
          </ac:spMkLst>
        </pc:spChg>
        <pc:spChg chg="mod">
          <ac:chgData name="Mateo Lopera Cardona" userId="666b5d0666acd5eb" providerId="LiveId" clId="{97DD325B-E9F1-4333-90FC-53D4DE842D13}" dt="2025-03-12T02:03:35.604" v="1297" actId="20577"/>
          <ac:spMkLst>
            <pc:docMk/>
            <pc:sldMk cId="2564241574" sldId="290"/>
            <ac:spMk id="11" creationId="{B80AABA5-38D6-06EE-F1D7-73C9DDE8EA92}"/>
          </ac:spMkLst>
        </pc:spChg>
        <pc:picChg chg="add mod ord">
          <ac:chgData name="Mateo Lopera Cardona" userId="666b5d0666acd5eb" providerId="LiveId" clId="{97DD325B-E9F1-4333-90FC-53D4DE842D13}" dt="2025-03-12T01:58:02.812" v="996" actId="1076"/>
          <ac:picMkLst>
            <pc:docMk/>
            <pc:sldMk cId="2564241574" sldId="290"/>
            <ac:picMk id="4" creationId="{ABC9D566-36B2-29EA-B748-9FE75B339BBB}"/>
          </ac:picMkLst>
        </pc:picChg>
      </pc:sldChg>
      <pc:sldChg chg="addSp delSp modSp add mod">
        <pc:chgData name="Mateo Lopera Cardona" userId="666b5d0666acd5eb" providerId="LiveId" clId="{97DD325B-E9F1-4333-90FC-53D4DE842D13}" dt="2025-03-12T02:06:26.448" v="1356" actId="1036"/>
        <pc:sldMkLst>
          <pc:docMk/>
          <pc:sldMk cId="25030828" sldId="291"/>
        </pc:sldMkLst>
        <pc:spChg chg="mod">
          <ac:chgData name="Mateo Lopera Cardona" userId="666b5d0666acd5eb" providerId="LiveId" clId="{97DD325B-E9F1-4333-90FC-53D4DE842D13}" dt="2025-03-12T02:06:08.199" v="1336" actId="1076"/>
          <ac:spMkLst>
            <pc:docMk/>
            <pc:sldMk cId="25030828" sldId="291"/>
            <ac:spMk id="2" creationId="{54A8175F-4D74-2BD2-476F-2609D97E3589}"/>
          </ac:spMkLst>
        </pc:spChg>
        <pc:spChg chg="mod">
          <ac:chgData name="Mateo Lopera Cardona" userId="666b5d0666acd5eb" providerId="LiveId" clId="{97DD325B-E9F1-4333-90FC-53D4DE842D13}" dt="2025-03-12T02:06:26.448" v="1356" actId="1036"/>
          <ac:spMkLst>
            <pc:docMk/>
            <pc:sldMk cId="25030828" sldId="291"/>
            <ac:spMk id="10" creationId="{E8B49007-08F4-0F41-398D-50630C1A7E8E}"/>
          </ac:spMkLst>
        </pc:spChg>
        <pc:picChg chg="add mod ord">
          <ac:chgData name="Mateo Lopera Cardona" userId="666b5d0666acd5eb" providerId="LiveId" clId="{97DD325B-E9F1-4333-90FC-53D4DE842D13}" dt="2025-03-12T02:06:16.487" v="1337" actId="1076"/>
          <ac:picMkLst>
            <pc:docMk/>
            <pc:sldMk cId="25030828" sldId="291"/>
            <ac:picMk id="5" creationId="{F17ED816-E36D-154E-F8A5-7AE74D6E99DC}"/>
          </ac:picMkLst>
        </pc:picChg>
      </pc:sldChg>
      <pc:sldChg chg="del">
        <pc:chgData name="Mateo Lopera Cardona" userId="666b5d0666acd5eb" providerId="LiveId" clId="{97DD325B-E9F1-4333-90FC-53D4DE842D13}" dt="2025-03-10T02:00:24.534" v="55" actId="47"/>
        <pc:sldMkLst>
          <pc:docMk/>
          <pc:sldMk cId="2991694267" sldId="291"/>
        </pc:sldMkLst>
      </pc:sldChg>
      <pc:sldChg chg="del">
        <pc:chgData name="Mateo Lopera Cardona" userId="666b5d0666acd5eb" providerId="LiveId" clId="{97DD325B-E9F1-4333-90FC-53D4DE842D13}" dt="2025-03-10T02:00:24.534" v="55" actId="47"/>
        <pc:sldMkLst>
          <pc:docMk/>
          <pc:sldMk cId="514457563" sldId="292"/>
        </pc:sldMkLst>
      </pc:sldChg>
      <pc:sldChg chg="addSp delSp modSp add mod">
        <pc:chgData name="Mateo Lopera Cardona" userId="666b5d0666acd5eb" providerId="LiveId" clId="{97DD325B-E9F1-4333-90FC-53D4DE842D13}" dt="2025-03-12T02:06:42.906" v="1373" actId="1038"/>
        <pc:sldMkLst>
          <pc:docMk/>
          <pc:sldMk cId="3051834794" sldId="292"/>
        </pc:sldMkLst>
        <pc:picChg chg="add mod ord">
          <ac:chgData name="Mateo Lopera Cardona" userId="666b5d0666acd5eb" providerId="LiveId" clId="{97DD325B-E9F1-4333-90FC-53D4DE842D13}" dt="2025-03-12T02:06:42.906" v="1373" actId="1038"/>
          <ac:picMkLst>
            <pc:docMk/>
            <pc:sldMk cId="3051834794" sldId="292"/>
            <ac:picMk id="4" creationId="{28E00930-81CF-6C9C-05FA-45778C8DEB06}"/>
          </ac:picMkLst>
        </pc:picChg>
      </pc:sldChg>
      <pc:sldChg chg="addSp delSp modSp add mod">
        <pc:chgData name="Mateo Lopera Cardona" userId="666b5d0666acd5eb" providerId="LiveId" clId="{97DD325B-E9F1-4333-90FC-53D4DE842D13}" dt="2025-03-12T02:07:30.084" v="1438" actId="1038"/>
        <pc:sldMkLst>
          <pc:docMk/>
          <pc:sldMk cId="2006711678" sldId="293"/>
        </pc:sldMkLst>
        <pc:spChg chg="mod">
          <ac:chgData name="Mateo Lopera Cardona" userId="666b5d0666acd5eb" providerId="LiveId" clId="{97DD325B-E9F1-4333-90FC-53D4DE842D13}" dt="2025-03-12T02:07:30.084" v="1438" actId="1038"/>
          <ac:spMkLst>
            <pc:docMk/>
            <pc:sldMk cId="2006711678" sldId="293"/>
            <ac:spMk id="10" creationId="{41F7B2B0-D080-2EB5-C1E4-0B01F145CFAC}"/>
          </ac:spMkLst>
        </pc:spChg>
        <pc:picChg chg="add mod ord">
          <ac:chgData name="Mateo Lopera Cardona" userId="666b5d0666acd5eb" providerId="LiveId" clId="{97DD325B-E9F1-4333-90FC-53D4DE842D13}" dt="2025-03-12T02:07:22.087" v="1391" actId="1036"/>
          <ac:picMkLst>
            <pc:docMk/>
            <pc:sldMk cId="2006711678" sldId="293"/>
            <ac:picMk id="5" creationId="{2B770253-8D18-E41E-3849-1643EEF78569}"/>
          </ac:picMkLst>
        </pc:picChg>
      </pc:sldChg>
      <pc:sldChg chg="del">
        <pc:chgData name="Mateo Lopera Cardona" userId="666b5d0666acd5eb" providerId="LiveId" clId="{97DD325B-E9F1-4333-90FC-53D4DE842D13}" dt="2025-03-10T02:00:24.534" v="55" actId="47"/>
        <pc:sldMkLst>
          <pc:docMk/>
          <pc:sldMk cId="3473683635" sldId="293"/>
        </pc:sldMkLst>
      </pc:sldChg>
      <pc:sldChg chg="del">
        <pc:chgData name="Mateo Lopera Cardona" userId="666b5d0666acd5eb" providerId="LiveId" clId="{97DD325B-E9F1-4333-90FC-53D4DE842D13}" dt="2025-03-10T02:00:24.534" v="55" actId="47"/>
        <pc:sldMkLst>
          <pc:docMk/>
          <pc:sldMk cId="2851296173" sldId="294"/>
        </pc:sldMkLst>
      </pc:sldChg>
      <pc:sldChg chg="add">
        <pc:chgData name="Mateo Lopera Cardona" userId="666b5d0666acd5eb" providerId="LiveId" clId="{97DD325B-E9F1-4333-90FC-53D4DE842D13}" dt="2025-03-13T12:26:17.141" v="1439"/>
        <pc:sldMkLst>
          <pc:docMk/>
          <pc:sldMk cId="3760025479" sldId="294"/>
        </pc:sldMkLst>
      </pc:sldChg>
      <pc:sldChg chg="del">
        <pc:chgData name="Mateo Lopera Cardona" userId="666b5d0666acd5eb" providerId="LiveId" clId="{97DD325B-E9F1-4333-90FC-53D4DE842D13}" dt="2025-03-10T02:00:24.534" v="55" actId="47"/>
        <pc:sldMkLst>
          <pc:docMk/>
          <pc:sldMk cId="2838040135" sldId="295"/>
        </pc:sldMkLst>
      </pc:sldChg>
      <pc:sldChg chg="delSp modSp add mod">
        <pc:chgData name="Mateo Lopera Cardona" userId="666b5d0666acd5eb" providerId="LiveId" clId="{97DD325B-E9F1-4333-90FC-53D4DE842D13}" dt="2025-03-14T02:41:32.861" v="2015" actId="403"/>
        <pc:sldMkLst>
          <pc:docMk/>
          <pc:sldMk cId="3899323807" sldId="295"/>
        </pc:sldMkLst>
        <pc:spChg chg="mod">
          <ac:chgData name="Mateo Lopera Cardona" userId="666b5d0666acd5eb" providerId="LiveId" clId="{97DD325B-E9F1-4333-90FC-53D4DE842D13}" dt="2025-03-14T02:41:32.861" v="2015" actId="403"/>
          <ac:spMkLst>
            <pc:docMk/>
            <pc:sldMk cId="3899323807" sldId="295"/>
            <ac:spMk id="2" creationId="{CE7CDB9D-5A8B-949A-3EAD-99F137B0B6FB}"/>
          </ac:spMkLst>
        </pc:spChg>
      </pc:sldChg>
      <pc:sldChg chg="del">
        <pc:chgData name="Mateo Lopera Cardona" userId="666b5d0666acd5eb" providerId="LiveId" clId="{97DD325B-E9F1-4333-90FC-53D4DE842D13}" dt="2025-03-10T02:00:24.534" v="55" actId="47"/>
        <pc:sldMkLst>
          <pc:docMk/>
          <pc:sldMk cId="2113465856" sldId="296"/>
        </pc:sldMkLst>
      </pc:sldChg>
      <pc:sldChg chg="addSp delSp modSp add mod">
        <pc:chgData name="Mateo Lopera Cardona" userId="666b5d0666acd5eb" providerId="LiveId" clId="{97DD325B-E9F1-4333-90FC-53D4DE842D13}" dt="2025-03-14T03:38:14.011" v="2047" actId="1076"/>
        <pc:sldMkLst>
          <pc:docMk/>
          <pc:sldMk cId="2530722722" sldId="296"/>
        </pc:sldMkLst>
        <pc:spChg chg="mod">
          <ac:chgData name="Mateo Lopera Cardona" userId="666b5d0666acd5eb" providerId="LiveId" clId="{97DD325B-E9F1-4333-90FC-53D4DE842D13}" dt="2025-03-14T03:36:39.958" v="2034" actId="20577"/>
          <ac:spMkLst>
            <pc:docMk/>
            <pc:sldMk cId="2530722722" sldId="296"/>
            <ac:spMk id="2" creationId="{F30B2F5A-F938-B5BD-EC74-9C8C2D9824A6}"/>
          </ac:spMkLst>
        </pc:spChg>
        <pc:spChg chg="add mod">
          <ac:chgData name="Mateo Lopera Cardona" userId="666b5d0666acd5eb" providerId="LiveId" clId="{97DD325B-E9F1-4333-90FC-53D4DE842D13}" dt="2025-03-14T03:38:14.011" v="2047" actId="1076"/>
          <ac:spMkLst>
            <pc:docMk/>
            <pc:sldMk cId="2530722722" sldId="296"/>
            <ac:spMk id="3" creationId="{E87071FD-42D7-83ED-4DBA-194371C0C687}"/>
          </ac:spMkLst>
        </pc:spChg>
      </pc:sldChg>
      <pc:sldChg chg="addSp delSp modSp add mod ord">
        <pc:chgData name="Mateo Lopera Cardona" userId="666b5d0666acd5eb" providerId="LiveId" clId="{97DD325B-E9F1-4333-90FC-53D4DE842D13}" dt="2025-03-14T03:46:34.717" v="2545"/>
        <pc:sldMkLst>
          <pc:docMk/>
          <pc:sldMk cId="811543567" sldId="297"/>
        </pc:sldMkLst>
        <pc:spChg chg="add mod">
          <ac:chgData name="Mateo Lopera Cardona" userId="666b5d0666acd5eb" providerId="LiveId" clId="{97DD325B-E9F1-4333-90FC-53D4DE842D13}" dt="2025-03-14T03:46:15.171" v="2543" actId="5793"/>
          <ac:spMkLst>
            <pc:docMk/>
            <pc:sldMk cId="811543567" sldId="297"/>
            <ac:spMk id="4" creationId="{700B38BF-A723-F5CD-1516-F065C981B707}"/>
          </ac:spMkLst>
        </pc:spChg>
      </pc:sldChg>
      <pc:sldChg chg="del">
        <pc:chgData name="Mateo Lopera Cardona" userId="666b5d0666acd5eb" providerId="LiveId" clId="{97DD325B-E9F1-4333-90FC-53D4DE842D13}" dt="2025-03-10T02:00:24.534" v="55" actId="47"/>
        <pc:sldMkLst>
          <pc:docMk/>
          <pc:sldMk cId="1525656144" sldId="297"/>
        </pc:sldMkLst>
      </pc:sldChg>
      <pc:sldChg chg="new del">
        <pc:chgData name="Mateo Lopera Cardona" userId="666b5d0666acd5eb" providerId="LiveId" clId="{97DD325B-E9F1-4333-90FC-53D4DE842D13}" dt="2025-03-14T03:36:31.309" v="2018" actId="680"/>
        <pc:sldMkLst>
          <pc:docMk/>
          <pc:sldMk cId="4284934407" sldId="297"/>
        </pc:sldMkLst>
      </pc:sldChg>
      <pc:sldChg chg="del">
        <pc:chgData name="Mateo Lopera Cardona" userId="666b5d0666acd5eb" providerId="LiveId" clId="{97DD325B-E9F1-4333-90FC-53D4DE842D13}" dt="2025-03-10T02:00:24.534" v="55" actId="47"/>
        <pc:sldMkLst>
          <pc:docMk/>
          <pc:sldMk cId="265269565" sldId="298"/>
        </pc:sldMkLst>
      </pc:sldChg>
      <pc:sldChg chg="add del">
        <pc:chgData name="Mateo Lopera Cardona" userId="666b5d0666acd5eb" providerId="LiveId" clId="{97DD325B-E9F1-4333-90FC-53D4DE842D13}" dt="2025-03-14T03:39:06.646" v="2055" actId="47"/>
        <pc:sldMkLst>
          <pc:docMk/>
          <pc:sldMk cId="658538058" sldId="298"/>
        </pc:sldMkLst>
      </pc:sldChg>
      <pc:sldChg chg="add">
        <pc:chgData name="Mateo Lopera Cardona" userId="666b5d0666acd5eb" providerId="LiveId" clId="{97DD325B-E9F1-4333-90FC-53D4DE842D13}" dt="2025-03-14T03:42:25.479" v="2288"/>
        <pc:sldMkLst>
          <pc:docMk/>
          <pc:sldMk cId="4061013906" sldId="298"/>
        </pc:sldMkLst>
      </pc:sldChg>
      <pc:sldChg chg="del">
        <pc:chgData name="Mateo Lopera Cardona" userId="666b5d0666acd5eb" providerId="LiveId" clId="{97DD325B-E9F1-4333-90FC-53D4DE842D13}" dt="2025-03-10T02:00:24.534" v="55" actId="47"/>
        <pc:sldMkLst>
          <pc:docMk/>
          <pc:sldMk cId="2186460106" sldId="299"/>
        </pc:sldMkLst>
      </pc:sldChg>
      <pc:sldChg chg="modSp add mod">
        <pc:chgData name="Mateo Lopera Cardona" userId="666b5d0666acd5eb" providerId="LiveId" clId="{97DD325B-E9F1-4333-90FC-53D4DE842D13}" dt="2025-03-14T03:49:07.735" v="2568" actId="1076"/>
        <pc:sldMkLst>
          <pc:docMk/>
          <pc:sldMk cId="4226689217" sldId="299"/>
        </pc:sldMkLst>
        <pc:spChg chg="mod">
          <ac:chgData name="Mateo Lopera Cardona" userId="666b5d0666acd5eb" providerId="LiveId" clId="{97DD325B-E9F1-4333-90FC-53D4DE842D13}" dt="2025-03-14T03:49:07.735" v="2568" actId="1076"/>
          <ac:spMkLst>
            <pc:docMk/>
            <pc:sldMk cId="4226689217" sldId="299"/>
            <ac:spMk id="4" creationId="{8E984674-B578-7F15-ADF3-11BA62A40D66}"/>
          </ac:spMkLst>
        </pc:spChg>
      </pc:sldChg>
      <pc:sldChg chg="addSp delSp modSp add mod">
        <pc:chgData name="Mateo Lopera Cardona" userId="666b5d0666acd5eb" providerId="LiveId" clId="{97DD325B-E9F1-4333-90FC-53D4DE842D13}" dt="2025-03-14T04:17:15.723" v="2669" actId="20577"/>
        <pc:sldMkLst>
          <pc:docMk/>
          <pc:sldMk cId="612245229" sldId="300"/>
        </pc:sldMkLst>
        <pc:spChg chg="mod">
          <ac:chgData name="Mateo Lopera Cardona" userId="666b5d0666acd5eb" providerId="LiveId" clId="{97DD325B-E9F1-4333-90FC-53D4DE842D13}" dt="2025-03-14T04:12:16.785" v="2586" actId="20577"/>
          <ac:spMkLst>
            <pc:docMk/>
            <pc:sldMk cId="612245229" sldId="300"/>
            <ac:spMk id="2" creationId="{DC883720-F63F-0C0C-8916-F8D0BB575EE9}"/>
          </ac:spMkLst>
        </pc:spChg>
        <pc:spChg chg="add mod">
          <ac:chgData name="Mateo Lopera Cardona" userId="666b5d0666acd5eb" providerId="LiveId" clId="{97DD325B-E9F1-4333-90FC-53D4DE842D13}" dt="2025-03-14T04:17:15.723" v="2669" actId="20577"/>
          <ac:spMkLst>
            <pc:docMk/>
            <pc:sldMk cId="612245229" sldId="300"/>
            <ac:spMk id="3" creationId="{4CB5B143-AC49-91F1-1412-9E887198D81B}"/>
          </ac:spMkLst>
        </pc:spChg>
      </pc:sldChg>
      <pc:sldChg chg="del">
        <pc:chgData name="Mateo Lopera Cardona" userId="666b5d0666acd5eb" providerId="LiveId" clId="{97DD325B-E9F1-4333-90FC-53D4DE842D13}" dt="2025-03-10T02:00:24.534" v="55" actId="47"/>
        <pc:sldMkLst>
          <pc:docMk/>
          <pc:sldMk cId="1311983120" sldId="300"/>
        </pc:sldMkLst>
      </pc:sldChg>
      <pc:sldChg chg="addSp delSp modSp add mod">
        <pc:chgData name="Mateo Lopera Cardona" userId="666b5d0666acd5eb" providerId="LiveId" clId="{97DD325B-E9F1-4333-90FC-53D4DE842D13}" dt="2025-03-14T04:15:32.469" v="2614" actId="1076"/>
        <pc:sldMkLst>
          <pc:docMk/>
          <pc:sldMk cId="793815985" sldId="301"/>
        </pc:sldMkLst>
        <pc:spChg chg="add del mod">
          <ac:chgData name="Mateo Lopera Cardona" userId="666b5d0666acd5eb" providerId="LiveId" clId="{97DD325B-E9F1-4333-90FC-53D4DE842D13}" dt="2025-03-14T04:15:32.469" v="2614" actId="1076"/>
          <ac:spMkLst>
            <pc:docMk/>
            <pc:sldMk cId="793815985" sldId="301"/>
            <ac:spMk id="3" creationId="{8DCE2A65-6136-D65D-94BE-B5E3F35EA4D7}"/>
          </ac:spMkLst>
        </pc:spChg>
      </pc:sldChg>
      <pc:sldChg chg="del">
        <pc:chgData name="Mateo Lopera Cardona" userId="666b5d0666acd5eb" providerId="LiveId" clId="{97DD325B-E9F1-4333-90FC-53D4DE842D13}" dt="2025-03-10T02:00:24.534" v="55" actId="47"/>
        <pc:sldMkLst>
          <pc:docMk/>
          <pc:sldMk cId="4109638691" sldId="301"/>
        </pc:sldMkLst>
      </pc:sldChg>
      <pc:sldChg chg="del">
        <pc:chgData name="Mateo Lopera Cardona" userId="666b5d0666acd5eb" providerId="LiveId" clId="{97DD325B-E9F1-4333-90FC-53D4DE842D13}" dt="2025-03-10T02:00:24.534" v="55" actId="47"/>
        <pc:sldMkLst>
          <pc:docMk/>
          <pc:sldMk cId="583016310" sldId="302"/>
        </pc:sldMkLst>
      </pc:sldChg>
      <pc:sldChg chg="add del">
        <pc:chgData name="Mateo Lopera Cardona" userId="666b5d0666acd5eb" providerId="LiveId" clId="{97DD325B-E9F1-4333-90FC-53D4DE842D13}" dt="2025-03-14T04:15:03.261" v="2597"/>
        <pc:sldMkLst>
          <pc:docMk/>
          <pc:sldMk cId="3258554678" sldId="302"/>
        </pc:sldMkLst>
      </pc:sldChg>
      <pc:sldChg chg="del">
        <pc:chgData name="Mateo Lopera Cardona" userId="666b5d0666acd5eb" providerId="LiveId" clId="{97DD325B-E9F1-4333-90FC-53D4DE842D13}" dt="2025-03-10T02:00:24.534" v="55" actId="47"/>
        <pc:sldMkLst>
          <pc:docMk/>
          <pc:sldMk cId="3640573840" sldId="304"/>
        </pc:sldMkLst>
      </pc:sldChg>
      <pc:sldChg chg="del">
        <pc:chgData name="Mateo Lopera Cardona" userId="666b5d0666acd5eb" providerId="LiveId" clId="{97DD325B-E9F1-4333-90FC-53D4DE842D13}" dt="2025-03-10T02:00:24.534" v="55" actId="47"/>
        <pc:sldMkLst>
          <pc:docMk/>
          <pc:sldMk cId="1877543194"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64C45-124D-4D95-82C0-9D4888E41BF5}" type="datetimeFigureOut">
              <a:rPr lang="es-CO" smtClean="0"/>
              <a:t>21/03/2025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5F6CB-03E5-4D1C-A1A4-198548E9DD63}" type="slidenum">
              <a:rPr lang="es-CO" smtClean="0"/>
              <a:t>‹Nº›</a:t>
            </a:fld>
            <a:endParaRPr lang="es-CO"/>
          </a:p>
        </p:txBody>
      </p:sp>
    </p:spTree>
    <p:extLst>
      <p:ext uri="{BB962C8B-B14F-4D97-AF65-F5344CB8AC3E}">
        <p14:creationId xmlns:p14="http://schemas.microsoft.com/office/powerpoint/2010/main" val="342596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E1014-B5CF-4C9B-78CD-DF4D65C828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9BB4F51-FD2D-268A-6384-0AE51BA0F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1A6DB6F-59DB-E7F6-BF5A-BBF9B12A3B88}"/>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5" name="Marcador de pie de página 4">
            <a:extLst>
              <a:ext uri="{FF2B5EF4-FFF2-40B4-BE49-F238E27FC236}">
                <a16:creationId xmlns:a16="http://schemas.microsoft.com/office/drawing/2014/main" id="{704BE215-43A0-7E64-7055-E207B2AD2C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85231C-BFE4-C779-B117-CCC721715B03}"/>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342396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A9CEA-E01C-1DAE-1EA9-4DD680313F8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CE2A0F3-A193-1628-409E-E11A53A1160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7EF8AF4-1EA4-4290-8C6F-3ED7E8A1F78B}"/>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5" name="Marcador de pie de página 4">
            <a:extLst>
              <a:ext uri="{FF2B5EF4-FFF2-40B4-BE49-F238E27FC236}">
                <a16:creationId xmlns:a16="http://schemas.microsoft.com/office/drawing/2014/main" id="{3586289E-068F-B843-EDB2-F7A2BF9E859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F238520-5393-54D0-D382-1E3999FE15FC}"/>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420887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D0B97D-ED3C-CA2C-8FB7-9DF15422ECF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C24C044-23EE-05BF-6EB7-D2A145A8B5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9B60E3E-BD05-6F03-5AF7-263DB6E21A69}"/>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5" name="Marcador de pie de página 4">
            <a:extLst>
              <a:ext uri="{FF2B5EF4-FFF2-40B4-BE49-F238E27FC236}">
                <a16:creationId xmlns:a16="http://schemas.microsoft.com/office/drawing/2014/main" id="{E16456FF-9853-B241-B600-E5AD4B07DE8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BA9090A-3605-20D2-73DF-E9ACF52EF85E}"/>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9311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56E0C-4733-66C9-2FEE-55E0AA40BA5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F2DCE76-BA58-A56D-5DB5-43295CEE8A0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951CE73-640E-41BD-335A-97536C88792A}"/>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5" name="Marcador de pie de página 4">
            <a:extLst>
              <a:ext uri="{FF2B5EF4-FFF2-40B4-BE49-F238E27FC236}">
                <a16:creationId xmlns:a16="http://schemas.microsoft.com/office/drawing/2014/main" id="{8E4EB5DD-1041-7720-9226-0F9C79801EF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A2CF6F0-1E3F-4B3A-5217-DF940F5DE027}"/>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305799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073BD-B304-C34A-A6D5-A76A1FFD3E5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76A5A13-3DE3-729C-6512-039D83BB72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3EF6234-58AB-B832-94FE-02CB06F2F08C}"/>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5" name="Marcador de pie de página 4">
            <a:extLst>
              <a:ext uri="{FF2B5EF4-FFF2-40B4-BE49-F238E27FC236}">
                <a16:creationId xmlns:a16="http://schemas.microsoft.com/office/drawing/2014/main" id="{A08A7A7B-C7E2-6E01-1348-38DA79A3F1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CE5B48-850A-CC07-E89B-29F9C9532E1A}"/>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166628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9888F-4738-78C4-63ED-03F928582EE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0C758FE-D48F-EF46-C595-0BD04896DBC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825726B-C8C7-EAD7-1CFA-F6F661B87A7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6877186-E853-48D1-95E3-D132BDE59A1E}"/>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6" name="Marcador de pie de página 5">
            <a:extLst>
              <a:ext uri="{FF2B5EF4-FFF2-40B4-BE49-F238E27FC236}">
                <a16:creationId xmlns:a16="http://schemas.microsoft.com/office/drawing/2014/main" id="{6243B00F-CDD9-7CC3-58F3-9FAA4E296EA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F4B3B62-C1D4-36F4-6267-C79C21F69628}"/>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335315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1063A-0A22-6071-C101-9A2366813C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886AFD3-D4D7-EE75-6555-8F5B3B5E2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DB8BA8D-B489-90C8-9FA5-30711411D26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110815E-61F2-3C15-A2B7-B71F54375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2CEB0B3-59B5-62F0-21D9-132DF165FCD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49A0C8B-BE99-0CD9-38B8-C2EBBEA53D90}"/>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8" name="Marcador de pie de página 7">
            <a:extLst>
              <a:ext uri="{FF2B5EF4-FFF2-40B4-BE49-F238E27FC236}">
                <a16:creationId xmlns:a16="http://schemas.microsoft.com/office/drawing/2014/main" id="{E27EBD22-DB36-DB15-4225-EE631A17787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95D164C-4AB9-13F7-E465-928D6B50320F}"/>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415775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B2358-9796-EDE5-7758-679F4BAE5A6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26DD723-FFA3-4E4B-8F7C-F364DE3E63C3}"/>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4" name="Marcador de pie de página 3">
            <a:extLst>
              <a:ext uri="{FF2B5EF4-FFF2-40B4-BE49-F238E27FC236}">
                <a16:creationId xmlns:a16="http://schemas.microsoft.com/office/drawing/2014/main" id="{09850782-FF32-BFD0-F743-A59D120B612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2991EBB-7A5C-F149-5626-1BB9D3F47D39}"/>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358344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8A4F21-AD23-9342-EC3D-1507C656B9A8}"/>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3" name="Marcador de pie de página 2">
            <a:extLst>
              <a:ext uri="{FF2B5EF4-FFF2-40B4-BE49-F238E27FC236}">
                <a16:creationId xmlns:a16="http://schemas.microsoft.com/office/drawing/2014/main" id="{8E892109-10A0-DC55-A12B-3ABE89C7C88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4FD1691-4912-33B2-12CD-6E7CF2CC5B0F}"/>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113616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8D198-93AB-AF8C-0474-A6B9646756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213E1C1-1E6A-3DBF-0B3E-538CB66CE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C4FD736-68A5-DDAF-24BB-6A7DB5254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D38A90A-58FA-51DD-0DEE-62FAE628C69D}"/>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6" name="Marcador de pie de página 5">
            <a:extLst>
              <a:ext uri="{FF2B5EF4-FFF2-40B4-BE49-F238E27FC236}">
                <a16:creationId xmlns:a16="http://schemas.microsoft.com/office/drawing/2014/main" id="{2CCD4E3E-0C14-1340-2336-8A319337A7B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6B01C20-78D5-8461-1E6C-7A81C3DA9A81}"/>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392718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52A2B-688F-0AC7-7956-F367685643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5A94929-4E43-1097-476D-39D4357D3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F86E8FB-8B57-EDF3-DA2E-34752930F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DC5A9F-C945-66A0-180A-F04C4F846D1E}"/>
              </a:ext>
            </a:extLst>
          </p:cNvPr>
          <p:cNvSpPr>
            <a:spLocks noGrp="1"/>
          </p:cNvSpPr>
          <p:nvPr>
            <p:ph type="dt" sz="half" idx="10"/>
          </p:nvPr>
        </p:nvSpPr>
        <p:spPr/>
        <p:txBody>
          <a:bodyPr/>
          <a:lstStyle/>
          <a:p>
            <a:fld id="{BD74E281-D4A3-454A-BC44-9E620AD75DC4}" type="datetimeFigureOut">
              <a:rPr lang="es-CO" smtClean="0"/>
              <a:t>21/03/2025</a:t>
            </a:fld>
            <a:endParaRPr lang="es-CO"/>
          </a:p>
        </p:txBody>
      </p:sp>
      <p:sp>
        <p:nvSpPr>
          <p:cNvPr id="6" name="Marcador de pie de página 5">
            <a:extLst>
              <a:ext uri="{FF2B5EF4-FFF2-40B4-BE49-F238E27FC236}">
                <a16:creationId xmlns:a16="http://schemas.microsoft.com/office/drawing/2014/main" id="{3F6CAB48-EEAD-B9E1-2D5D-54AE68E0458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1A56A10-CCAE-26D7-F17E-080878B71A35}"/>
              </a:ext>
            </a:extLst>
          </p:cNvPr>
          <p:cNvSpPr>
            <a:spLocks noGrp="1"/>
          </p:cNvSpPr>
          <p:nvPr>
            <p:ph type="sldNum" sz="quarter" idx="12"/>
          </p:nvPr>
        </p:nvSpPr>
        <p:spPr/>
        <p:txBody>
          <a:bodyPr/>
          <a:lstStyle/>
          <a:p>
            <a:fld id="{4BB5E991-93CF-40CD-BC70-3F3994FD435B}" type="slidenum">
              <a:rPr lang="es-CO" smtClean="0"/>
              <a:t>‹Nº›</a:t>
            </a:fld>
            <a:endParaRPr lang="es-CO"/>
          </a:p>
        </p:txBody>
      </p:sp>
    </p:spTree>
    <p:extLst>
      <p:ext uri="{BB962C8B-B14F-4D97-AF65-F5344CB8AC3E}">
        <p14:creationId xmlns:p14="http://schemas.microsoft.com/office/powerpoint/2010/main" val="217766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D4DCA4-A30C-4F76-4B65-9ED663611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940891B-4AC6-D1EC-3A98-B432EBC10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4605D3F-869D-CBA3-8BDD-E3CBE0069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74E281-D4A3-454A-BC44-9E620AD75DC4}" type="datetimeFigureOut">
              <a:rPr lang="es-CO" smtClean="0"/>
              <a:t>21/03/2025</a:t>
            </a:fld>
            <a:endParaRPr lang="es-CO"/>
          </a:p>
        </p:txBody>
      </p:sp>
      <p:sp>
        <p:nvSpPr>
          <p:cNvPr id="5" name="Marcador de pie de página 4">
            <a:extLst>
              <a:ext uri="{FF2B5EF4-FFF2-40B4-BE49-F238E27FC236}">
                <a16:creationId xmlns:a16="http://schemas.microsoft.com/office/drawing/2014/main" id="{AA6CF22C-3E1D-B956-A304-939BAED71A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12F05FF5-2EEE-502A-A661-1D77428C3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B5E991-93CF-40CD-BC70-3F3994FD435B}" type="slidenum">
              <a:rPr lang="es-CO" smtClean="0"/>
              <a:t>‹Nº›</a:t>
            </a:fld>
            <a:endParaRPr lang="es-CO"/>
          </a:p>
        </p:txBody>
      </p:sp>
    </p:spTree>
    <p:extLst>
      <p:ext uri="{BB962C8B-B14F-4D97-AF65-F5344CB8AC3E}">
        <p14:creationId xmlns:p14="http://schemas.microsoft.com/office/powerpoint/2010/main" val="125212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4E8B3D-877F-3EAC-73EF-5CDF6B447EA2}"/>
              </a:ext>
            </a:extLst>
          </p:cNvPr>
          <p:cNvSpPr txBox="1"/>
          <p:nvPr/>
        </p:nvSpPr>
        <p:spPr>
          <a:xfrm>
            <a:off x="757382" y="5135418"/>
            <a:ext cx="8518698" cy="707886"/>
          </a:xfrm>
          <a:prstGeom prst="rect">
            <a:avLst/>
          </a:prstGeom>
          <a:noFill/>
        </p:spPr>
        <p:txBody>
          <a:bodyPr wrap="square" rtlCol="0">
            <a:spAutoFit/>
          </a:bodyPr>
          <a:lstStyle/>
          <a:p>
            <a:r>
              <a:rPr lang="es-CO" sz="4000" b="1" noProof="0" dirty="0">
                <a:solidFill>
                  <a:srgbClr val="074A5C"/>
                </a:solidFill>
              </a:rPr>
              <a:t>INTRODUCCIÓN A BASES DE DATOS</a:t>
            </a:r>
          </a:p>
        </p:txBody>
      </p:sp>
      <p:sp>
        <p:nvSpPr>
          <p:cNvPr id="5" name="CuadroTexto 4">
            <a:extLst>
              <a:ext uri="{FF2B5EF4-FFF2-40B4-BE49-F238E27FC236}">
                <a16:creationId xmlns:a16="http://schemas.microsoft.com/office/drawing/2014/main" id="{586B427A-1C9B-D47A-316E-7182A274AA6C}"/>
              </a:ext>
            </a:extLst>
          </p:cNvPr>
          <p:cNvSpPr txBox="1"/>
          <p:nvPr/>
        </p:nvSpPr>
        <p:spPr>
          <a:xfrm>
            <a:off x="757382" y="5731163"/>
            <a:ext cx="6687128" cy="477054"/>
          </a:xfrm>
          <a:prstGeom prst="rect">
            <a:avLst/>
          </a:prstGeom>
          <a:noFill/>
        </p:spPr>
        <p:txBody>
          <a:bodyPr wrap="square" rtlCol="0">
            <a:spAutoFit/>
          </a:bodyPr>
          <a:lstStyle/>
          <a:p>
            <a:r>
              <a:rPr lang="es-CO" sz="2500" noProof="0" dirty="0">
                <a:solidFill>
                  <a:srgbClr val="074A5C"/>
                </a:solidFill>
                <a:latin typeface="Helvetica" pitchFamily="2" charset="0"/>
              </a:rPr>
              <a:t>Diplomado: Analítica de datos – Módulo 1</a:t>
            </a:r>
          </a:p>
        </p:txBody>
      </p:sp>
    </p:spTree>
    <p:extLst>
      <p:ext uri="{BB962C8B-B14F-4D97-AF65-F5344CB8AC3E}">
        <p14:creationId xmlns:p14="http://schemas.microsoft.com/office/powerpoint/2010/main" val="309884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96D09-879F-01AA-56A5-442381D9BC3B}"/>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499415BC-DB4D-9A70-93FA-987ACC28D4D9}"/>
              </a:ext>
            </a:extLst>
          </p:cNvPr>
          <p:cNvPicPr>
            <a:picLocks noChangeAspect="1"/>
          </p:cNvPicPr>
          <p:nvPr/>
        </p:nvPicPr>
        <p:blipFill>
          <a:blip r:embed="rId2"/>
          <a:stretch>
            <a:fillRect/>
          </a:stretch>
        </p:blipFill>
        <p:spPr>
          <a:xfrm>
            <a:off x="349274" y="1366309"/>
            <a:ext cx="6386113" cy="4808637"/>
          </a:xfrm>
          <a:prstGeom prst="rect">
            <a:avLst/>
          </a:prstGeom>
        </p:spPr>
      </p:pic>
      <p:sp>
        <p:nvSpPr>
          <p:cNvPr id="2" name="CuadroTexto 1">
            <a:extLst>
              <a:ext uri="{FF2B5EF4-FFF2-40B4-BE49-F238E27FC236}">
                <a16:creationId xmlns:a16="http://schemas.microsoft.com/office/drawing/2014/main" id="{28EB5F46-2573-35F1-7FEE-37C97C1054C3}"/>
              </a:ext>
            </a:extLst>
          </p:cNvPr>
          <p:cNvSpPr txBox="1"/>
          <p:nvPr/>
        </p:nvSpPr>
        <p:spPr>
          <a:xfrm>
            <a:off x="2532119" y="191593"/>
            <a:ext cx="7127785" cy="707886"/>
          </a:xfrm>
          <a:prstGeom prst="rect">
            <a:avLst/>
          </a:prstGeom>
          <a:noFill/>
        </p:spPr>
        <p:txBody>
          <a:bodyPr wrap="none" rtlCol="0">
            <a:spAutoFit/>
          </a:bodyPr>
          <a:lstStyle/>
          <a:p>
            <a:pPr algn="ctr"/>
            <a:r>
              <a:rPr lang="es-CO" sz="4000" b="1" noProof="0" dirty="0"/>
              <a:t>IMPORTAR DATOS DESDE CSV</a:t>
            </a:r>
          </a:p>
        </p:txBody>
      </p:sp>
      <p:sp>
        <p:nvSpPr>
          <p:cNvPr id="11" name="CuadroTexto 10">
            <a:extLst>
              <a:ext uri="{FF2B5EF4-FFF2-40B4-BE49-F238E27FC236}">
                <a16:creationId xmlns:a16="http://schemas.microsoft.com/office/drawing/2014/main" id="{A8F09546-7C32-F842-BBCC-CDAA25E015A9}"/>
              </a:ext>
            </a:extLst>
          </p:cNvPr>
          <p:cNvSpPr txBox="1"/>
          <p:nvPr/>
        </p:nvSpPr>
        <p:spPr>
          <a:xfrm>
            <a:off x="6939279" y="1416051"/>
            <a:ext cx="5113019" cy="2308324"/>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400" dirty="0"/>
              <a:t>Seleccionar el nombre de la tabla donde se insertarán los datos.</a:t>
            </a:r>
          </a:p>
          <a:p>
            <a:r>
              <a:rPr lang="es-CO" altLang="es-CO" sz="2400" dirty="0"/>
              <a:t>Clic en </a:t>
            </a:r>
            <a:r>
              <a:rPr lang="es-CO" altLang="es-CO" sz="2400" dirty="0" err="1"/>
              <a:t>Edit</a:t>
            </a:r>
            <a:r>
              <a:rPr lang="es-CO" altLang="es-CO" sz="2400" dirty="0"/>
              <a:t> </a:t>
            </a:r>
            <a:r>
              <a:rPr lang="es-CO" altLang="es-CO" sz="2400" dirty="0" err="1"/>
              <a:t>mappings</a:t>
            </a:r>
            <a:r>
              <a:rPr lang="es-CO" altLang="es-CO" sz="2400" dirty="0"/>
              <a:t> para validar como está reconociendo cada columna.</a:t>
            </a:r>
          </a:p>
          <a:p>
            <a:endParaRPr lang="es-CO" altLang="es-CO" sz="2400" dirty="0"/>
          </a:p>
        </p:txBody>
      </p:sp>
      <p:sp>
        <p:nvSpPr>
          <p:cNvPr id="6" name="Rectángulo 5">
            <a:extLst>
              <a:ext uri="{FF2B5EF4-FFF2-40B4-BE49-F238E27FC236}">
                <a16:creationId xmlns:a16="http://schemas.microsoft.com/office/drawing/2014/main" id="{CA5D0D33-421C-F604-BD14-009276849661}"/>
              </a:ext>
            </a:extLst>
          </p:cNvPr>
          <p:cNvSpPr/>
          <p:nvPr/>
        </p:nvSpPr>
        <p:spPr>
          <a:xfrm>
            <a:off x="3459019" y="2682829"/>
            <a:ext cx="2921462" cy="21277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3A73B81E-F1C8-C40B-D045-87D0FC90660B}"/>
              </a:ext>
            </a:extLst>
          </p:cNvPr>
          <p:cNvSpPr/>
          <p:nvPr/>
        </p:nvSpPr>
        <p:spPr>
          <a:xfrm>
            <a:off x="3530139" y="5205393"/>
            <a:ext cx="1753061"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3656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88F47-1BCA-1A77-AA80-CEE834B9732F}"/>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ABC9D566-36B2-29EA-B748-9FE75B339BBB}"/>
              </a:ext>
            </a:extLst>
          </p:cNvPr>
          <p:cNvPicPr>
            <a:picLocks noChangeAspect="1"/>
          </p:cNvPicPr>
          <p:nvPr/>
        </p:nvPicPr>
        <p:blipFill>
          <a:blip r:embed="rId2"/>
          <a:stretch>
            <a:fillRect/>
          </a:stretch>
        </p:blipFill>
        <p:spPr>
          <a:xfrm>
            <a:off x="228618" y="1416051"/>
            <a:ext cx="6460801" cy="4140131"/>
          </a:xfrm>
          <a:prstGeom prst="rect">
            <a:avLst/>
          </a:prstGeom>
        </p:spPr>
      </p:pic>
      <p:sp>
        <p:nvSpPr>
          <p:cNvPr id="2" name="CuadroTexto 1">
            <a:extLst>
              <a:ext uri="{FF2B5EF4-FFF2-40B4-BE49-F238E27FC236}">
                <a16:creationId xmlns:a16="http://schemas.microsoft.com/office/drawing/2014/main" id="{E8DA0163-598E-A5F9-3034-BD6A3F84E9F4}"/>
              </a:ext>
            </a:extLst>
          </p:cNvPr>
          <p:cNvSpPr txBox="1"/>
          <p:nvPr/>
        </p:nvSpPr>
        <p:spPr>
          <a:xfrm>
            <a:off x="2532119" y="191593"/>
            <a:ext cx="7127785" cy="707886"/>
          </a:xfrm>
          <a:prstGeom prst="rect">
            <a:avLst/>
          </a:prstGeom>
          <a:noFill/>
        </p:spPr>
        <p:txBody>
          <a:bodyPr wrap="none" rtlCol="0">
            <a:spAutoFit/>
          </a:bodyPr>
          <a:lstStyle/>
          <a:p>
            <a:pPr algn="ctr"/>
            <a:r>
              <a:rPr lang="es-CO" sz="4000" b="1" noProof="0" dirty="0"/>
              <a:t>IMPORTAR DATOS DESDE CSV</a:t>
            </a:r>
          </a:p>
        </p:txBody>
      </p:sp>
      <p:sp>
        <p:nvSpPr>
          <p:cNvPr id="10" name="Rectángulo 9">
            <a:extLst>
              <a:ext uri="{FF2B5EF4-FFF2-40B4-BE49-F238E27FC236}">
                <a16:creationId xmlns:a16="http://schemas.microsoft.com/office/drawing/2014/main" id="{1042596C-837D-DF55-8794-A50C7FFC2248}"/>
              </a:ext>
            </a:extLst>
          </p:cNvPr>
          <p:cNvSpPr/>
          <p:nvPr/>
        </p:nvSpPr>
        <p:spPr>
          <a:xfrm>
            <a:off x="5090160" y="5213513"/>
            <a:ext cx="789708" cy="34266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B80AABA5-38D6-06EE-F1D7-73C9DDE8EA92}"/>
              </a:ext>
            </a:extLst>
          </p:cNvPr>
          <p:cNvSpPr txBox="1"/>
          <p:nvPr/>
        </p:nvSpPr>
        <p:spPr>
          <a:xfrm>
            <a:off x="6939279" y="1416051"/>
            <a:ext cx="5113019" cy="3785652"/>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400" dirty="0"/>
              <a:t>Se visualizará cada columna como está nombrada en el archivo, el nombre de la columna destino, el tipo de dato, si puede ser nulo y el tamaño.</a:t>
            </a:r>
          </a:p>
          <a:p>
            <a:r>
              <a:rPr lang="es-CO" altLang="es-CO" sz="2400" dirty="0"/>
              <a:t>Validar que todas las columnas origen estén apuntando a la columna destino correcta.</a:t>
            </a:r>
          </a:p>
          <a:p>
            <a:r>
              <a:rPr lang="es-CO" altLang="es-CO" sz="2400" dirty="0"/>
              <a:t>Clic en OK y luego en Next.</a:t>
            </a:r>
          </a:p>
          <a:p>
            <a:endParaRPr lang="es-CO" altLang="es-CO" sz="2400" dirty="0"/>
          </a:p>
        </p:txBody>
      </p:sp>
      <p:sp>
        <p:nvSpPr>
          <p:cNvPr id="7" name="Rectángulo 6">
            <a:extLst>
              <a:ext uri="{FF2B5EF4-FFF2-40B4-BE49-F238E27FC236}">
                <a16:creationId xmlns:a16="http://schemas.microsoft.com/office/drawing/2014/main" id="{247E6BAA-38A6-E9AD-C58E-8D59A3884FD0}"/>
              </a:ext>
            </a:extLst>
          </p:cNvPr>
          <p:cNvSpPr/>
          <p:nvPr/>
        </p:nvSpPr>
        <p:spPr>
          <a:xfrm>
            <a:off x="319579" y="3262745"/>
            <a:ext cx="4687915" cy="557415"/>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6424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A09E1-B154-1FEE-C0C2-C15A05B51736}"/>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F17ED816-E36D-154E-F8A5-7AE74D6E99DC}"/>
              </a:ext>
            </a:extLst>
          </p:cNvPr>
          <p:cNvPicPr>
            <a:picLocks noChangeAspect="1"/>
          </p:cNvPicPr>
          <p:nvPr/>
        </p:nvPicPr>
        <p:blipFill>
          <a:blip r:embed="rId2"/>
          <a:stretch>
            <a:fillRect/>
          </a:stretch>
        </p:blipFill>
        <p:spPr>
          <a:xfrm>
            <a:off x="2921420" y="1165652"/>
            <a:ext cx="6348010" cy="4801016"/>
          </a:xfrm>
          <a:prstGeom prst="rect">
            <a:avLst/>
          </a:prstGeom>
        </p:spPr>
      </p:pic>
      <p:sp>
        <p:nvSpPr>
          <p:cNvPr id="2" name="CuadroTexto 1">
            <a:extLst>
              <a:ext uri="{FF2B5EF4-FFF2-40B4-BE49-F238E27FC236}">
                <a16:creationId xmlns:a16="http://schemas.microsoft.com/office/drawing/2014/main" id="{54A8175F-4D74-2BD2-476F-2609D97E3589}"/>
              </a:ext>
            </a:extLst>
          </p:cNvPr>
          <p:cNvSpPr txBox="1"/>
          <p:nvPr/>
        </p:nvSpPr>
        <p:spPr>
          <a:xfrm>
            <a:off x="2531533" y="161113"/>
            <a:ext cx="7127785" cy="707886"/>
          </a:xfrm>
          <a:prstGeom prst="rect">
            <a:avLst/>
          </a:prstGeom>
          <a:noFill/>
        </p:spPr>
        <p:txBody>
          <a:bodyPr wrap="none" rtlCol="0">
            <a:spAutoFit/>
          </a:bodyPr>
          <a:lstStyle/>
          <a:p>
            <a:pPr algn="ctr"/>
            <a:r>
              <a:rPr lang="es-CO" sz="4000" b="1" noProof="0" dirty="0"/>
              <a:t>IMPORTAR DATOS DESDE CSV</a:t>
            </a:r>
          </a:p>
        </p:txBody>
      </p:sp>
      <p:sp>
        <p:nvSpPr>
          <p:cNvPr id="10" name="Rectángulo 9">
            <a:extLst>
              <a:ext uri="{FF2B5EF4-FFF2-40B4-BE49-F238E27FC236}">
                <a16:creationId xmlns:a16="http://schemas.microsoft.com/office/drawing/2014/main" id="{E8B49007-08F4-0F41-398D-50630C1A7E8E}"/>
              </a:ext>
            </a:extLst>
          </p:cNvPr>
          <p:cNvSpPr/>
          <p:nvPr/>
        </p:nvSpPr>
        <p:spPr>
          <a:xfrm>
            <a:off x="6654800" y="5538633"/>
            <a:ext cx="870988" cy="34266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03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4F54-C20C-51A8-CD3D-0E747B97FD2B}"/>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28E00930-81CF-6C9C-05FA-45778C8DEB06}"/>
              </a:ext>
            </a:extLst>
          </p:cNvPr>
          <p:cNvPicPr>
            <a:picLocks noChangeAspect="1"/>
          </p:cNvPicPr>
          <p:nvPr/>
        </p:nvPicPr>
        <p:blipFill>
          <a:blip r:embed="rId2"/>
          <a:stretch>
            <a:fillRect/>
          </a:stretch>
        </p:blipFill>
        <p:spPr>
          <a:xfrm>
            <a:off x="2927073" y="1151683"/>
            <a:ext cx="6378493" cy="4778154"/>
          </a:xfrm>
          <a:prstGeom prst="rect">
            <a:avLst/>
          </a:prstGeom>
        </p:spPr>
      </p:pic>
      <p:sp>
        <p:nvSpPr>
          <p:cNvPr id="2" name="CuadroTexto 1">
            <a:extLst>
              <a:ext uri="{FF2B5EF4-FFF2-40B4-BE49-F238E27FC236}">
                <a16:creationId xmlns:a16="http://schemas.microsoft.com/office/drawing/2014/main" id="{2DE5332F-C4DE-E9F4-CFF2-7F05FD83A135}"/>
              </a:ext>
            </a:extLst>
          </p:cNvPr>
          <p:cNvSpPr txBox="1"/>
          <p:nvPr/>
        </p:nvSpPr>
        <p:spPr>
          <a:xfrm>
            <a:off x="2531533" y="161113"/>
            <a:ext cx="7127785" cy="707886"/>
          </a:xfrm>
          <a:prstGeom prst="rect">
            <a:avLst/>
          </a:prstGeom>
          <a:noFill/>
        </p:spPr>
        <p:txBody>
          <a:bodyPr wrap="none" rtlCol="0">
            <a:spAutoFit/>
          </a:bodyPr>
          <a:lstStyle/>
          <a:p>
            <a:pPr algn="ctr"/>
            <a:r>
              <a:rPr lang="es-CO" sz="4000" b="1" noProof="0" dirty="0"/>
              <a:t>IMPORTAR DATOS DESDE CSV</a:t>
            </a:r>
          </a:p>
        </p:txBody>
      </p:sp>
      <p:sp>
        <p:nvSpPr>
          <p:cNvPr id="10" name="Rectángulo 9">
            <a:extLst>
              <a:ext uri="{FF2B5EF4-FFF2-40B4-BE49-F238E27FC236}">
                <a16:creationId xmlns:a16="http://schemas.microsoft.com/office/drawing/2014/main" id="{B31E71B0-12FF-F0E1-1550-1CDBD7C9A6DD}"/>
              </a:ext>
            </a:extLst>
          </p:cNvPr>
          <p:cNvSpPr/>
          <p:nvPr/>
        </p:nvSpPr>
        <p:spPr>
          <a:xfrm>
            <a:off x="6654800" y="5538633"/>
            <a:ext cx="870988" cy="34266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5183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E803F-9B18-2DBE-622C-890B9AE7CC1A}"/>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2B770253-8D18-E41E-3849-1643EEF78569}"/>
              </a:ext>
            </a:extLst>
          </p:cNvPr>
          <p:cNvPicPr>
            <a:picLocks noChangeAspect="1"/>
          </p:cNvPicPr>
          <p:nvPr/>
        </p:nvPicPr>
        <p:blipFill>
          <a:blip r:embed="rId2"/>
          <a:stretch>
            <a:fillRect/>
          </a:stretch>
        </p:blipFill>
        <p:spPr>
          <a:xfrm>
            <a:off x="2906178" y="1177081"/>
            <a:ext cx="6378493" cy="4808637"/>
          </a:xfrm>
          <a:prstGeom prst="rect">
            <a:avLst/>
          </a:prstGeom>
        </p:spPr>
      </p:pic>
      <p:sp>
        <p:nvSpPr>
          <p:cNvPr id="2" name="CuadroTexto 1">
            <a:extLst>
              <a:ext uri="{FF2B5EF4-FFF2-40B4-BE49-F238E27FC236}">
                <a16:creationId xmlns:a16="http://schemas.microsoft.com/office/drawing/2014/main" id="{E4A8A2E6-E676-E834-7725-046E7696E07B}"/>
              </a:ext>
            </a:extLst>
          </p:cNvPr>
          <p:cNvSpPr txBox="1"/>
          <p:nvPr/>
        </p:nvSpPr>
        <p:spPr>
          <a:xfrm>
            <a:off x="2531533" y="161113"/>
            <a:ext cx="7127785" cy="707886"/>
          </a:xfrm>
          <a:prstGeom prst="rect">
            <a:avLst/>
          </a:prstGeom>
          <a:noFill/>
        </p:spPr>
        <p:txBody>
          <a:bodyPr wrap="none" rtlCol="0">
            <a:spAutoFit/>
          </a:bodyPr>
          <a:lstStyle/>
          <a:p>
            <a:pPr algn="ctr"/>
            <a:r>
              <a:rPr lang="es-CO" sz="4000" b="1" noProof="0" dirty="0"/>
              <a:t>IMPORTAR DATOS DESDE CSV</a:t>
            </a:r>
          </a:p>
        </p:txBody>
      </p:sp>
      <p:sp>
        <p:nvSpPr>
          <p:cNvPr id="10" name="Rectángulo 9">
            <a:extLst>
              <a:ext uri="{FF2B5EF4-FFF2-40B4-BE49-F238E27FC236}">
                <a16:creationId xmlns:a16="http://schemas.microsoft.com/office/drawing/2014/main" id="{41F7B2B0-D080-2EB5-C1E4-0B01F145CFAC}"/>
              </a:ext>
            </a:extLst>
          </p:cNvPr>
          <p:cNvSpPr/>
          <p:nvPr/>
        </p:nvSpPr>
        <p:spPr>
          <a:xfrm>
            <a:off x="7457440" y="5538633"/>
            <a:ext cx="870988" cy="34266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0671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8CF41-82BF-CAE6-5296-D371A921956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E7CDB9D-5A8B-949A-3EAD-99F137B0B6FB}"/>
              </a:ext>
            </a:extLst>
          </p:cNvPr>
          <p:cNvSpPr txBox="1"/>
          <p:nvPr/>
        </p:nvSpPr>
        <p:spPr>
          <a:xfrm>
            <a:off x="983933" y="2721114"/>
            <a:ext cx="10224146" cy="923330"/>
          </a:xfrm>
          <a:prstGeom prst="rect">
            <a:avLst/>
          </a:prstGeom>
          <a:noFill/>
        </p:spPr>
        <p:txBody>
          <a:bodyPr wrap="none" rtlCol="0">
            <a:spAutoFit/>
          </a:bodyPr>
          <a:lstStyle/>
          <a:p>
            <a:pPr algn="ctr"/>
            <a:r>
              <a:rPr lang="es-CO" sz="5400" b="1" noProof="0" dirty="0"/>
              <a:t>TALLER CORTO DE SUBQUERIES</a:t>
            </a:r>
          </a:p>
        </p:txBody>
      </p:sp>
    </p:spTree>
    <p:extLst>
      <p:ext uri="{BB962C8B-B14F-4D97-AF65-F5344CB8AC3E}">
        <p14:creationId xmlns:p14="http://schemas.microsoft.com/office/powerpoint/2010/main" val="389932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9B618-73D3-C1CF-8E52-BE196AA015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30B2F5A-F938-B5BD-EC74-9C8C2D9824A6}"/>
              </a:ext>
            </a:extLst>
          </p:cNvPr>
          <p:cNvSpPr txBox="1"/>
          <p:nvPr/>
        </p:nvSpPr>
        <p:spPr>
          <a:xfrm>
            <a:off x="3428641" y="161113"/>
            <a:ext cx="5333576" cy="707886"/>
          </a:xfrm>
          <a:prstGeom prst="rect">
            <a:avLst/>
          </a:prstGeom>
          <a:noFill/>
        </p:spPr>
        <p:txBody>
          <a:bodyPr wrap="none" rtlCol="0">
            <a:spAutoFit/>
          </a:bodyPr>
          <a:lstStyle/>
          <a:p>
            <a:pPr algn="ctr"/>
            <a:r>
              <a:rPr lang="es-CO" sz="4000" b="1" noProof="0" dirty="0"/>
              <a:t>WINDOW FUNCTIONS</a:t>
            </a:r>
          </a:p>
        </p:txBody>
      </p:sp>
      <p:sp>
        <p:nvSpPr>
          <p:cNvPr id="3" name="CuadroTexto 2">
            <a:extLst>
              <a:ext uri="{FF2B5EF4-FFF2-40B4-BE49-F238E27FC236}">
                <a16:creationId xmlns:a16="http://schemas.microsoft.com/office/drawing/2014/main" id="{E87071FD-42D7-83ED-4DBA-194371C0C687}"/>
              </a:ext>
            </a:extLst>
          </p:cNvPr>
          <p:cNvSpPr txBox="1"/>
          <p:nvPr/>
        </p:nvSpPr>
        <p:spPr>
          <a:xfrm>
            <a:off x="1665668" y="1659891"/>
            <a:ext cx="8859521" cy="2677656"/>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400" dirty="0"/>
              <a:t>Las </a:t>
            </a:r>
            <a:r>
              <a:rPr lang="es-CO" altLang="es-CO" sz="2400" dirty="0" err="1"/>
              <a:t>window</a:t>
            </a:r>
            <a:r>
              <a:rPr lang="es-CO" altLang="es-CO" sz="2400" dirty="0"/>
              <a:t> </a:t>
            </a:r>
            <a:r>
              <a:rPr lang="es-CO" altLang="es-CO" sz="2400" dirty="0" err="1"/>
              <a:t>functions</a:t>
            </a:r>
            <a:r>
              <a:rPr lang="es-CO" altLang="es-CO" sz="2400" dirty="0"/>
              <a:t> permiten realizar cálculos sobre un conjunto de filas relacionadas sin agruparlas en una sola fila, a diferencia de las funciones de agregación tradicionales.</a:t>
            </a:r>
          </a:p>
          <a:p>
            <a:pPr marL="0" indent="0">
              <a:buNone/>
            </a:pPr>
            <a:endParaRPr lang="es-CO" altLang="es-CO" sz="2400" dirty="0"/>
          </a:p>
          <a:p>
            <a:r>
              <a:rPr lang="es-CO" altLang="es-CO" sz="2400" dirty="0"/>
              <a:t>Cada fila conserva su identidad en el resultado mientras recibe un valor calculado en función de otras filas dentro de su "ventana" definida por PARTITION BY y ORDER BY.</a:t>
            </a:r>
          </a:p>
        </p:txBody>
      </p:sp>
    </p:spTree>
    <p:extLst>
      <p:ext uri="{BB962C8B-B14F-4D97-AF65-F5344CB8AC3E}">
        <p14:creationId xmlns:p14="http://schemas.microsoft.com/office/powerpoint/2010/main" val="253072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D48F4-595A-9A4C-05C4-55DD056812B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16BB507-3DDC-440E-4A94-D9E8D90CC4D7}"/>
              </a:ext>
            </a:extLst>
          </p:cNvPr>
          <p:cNvSpPr txBox="1"/>
          <p:nvPr/>
        </p:nvSpPr>
        <p:spPr>
          <a:xfrm>
            <a:off x="3428641" y="161113"/>
            <a:ext cx="5333576" cy="707886"/>
          </a:xfrm>
          <a:prstGeom prst="rect">
            <a:avLst/>
          </a:prstGeom>
          <a:noFill/>
        </p:spPr>
        <p:txBody>
          <a:bodyPr wrap="none" rtlCol="0">
            <a:spAutoFit/>
          </a:bodyPr>
          <a:lstStyle/>
          <a:p>
            <a:pPr algn="ctr"/>
            <a:r>
              <a:rPr lang="es-CO" sz="4000" b="1" noProof="0" dirty="0"/>
              <a:t>WINDOW FUNCTIONS</a:t>
            </a:r>
          </a:p>
        </p:txBody>
      </p:sp>
      <p:sp>
        <p:nvSpPr>
          <p:cNvPr id="4" name="CuadroTexto 3">
            <a:extLst>
              <a:ext uri="{FF2B5EF4-FFF2-40B4-BE49-F238E27FC236}">
                <a16:creationId xmlns:a16="http://schemas.microsoft.com/office/drawing/2014/main" id="{BF25B874-8F4D-A655-6B98-EA345FA931F6}"/>
              </a:ext>
            </a:extLst>
          </p:cNvPr>
          <p:cNvSpPr txBox="1"/>
          <p:nvPr/>
        </p:nvSpPr>
        <p:spPr>
          <a:xfrm>
            <a:off x="680149" y="1710691"/>
            <a:ext cx="10830560" cy="2308324"/>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n-US" altLang="es-CO" sz="2400" dirty="0"/>
              <a:t>FUNCION(columna1) OVER (PARTITION BY columna2 ORDER BY columna3)</a:t>
            </a:r>
          </a:p>
          <a:p>
            <a:endParaRPr lang="en-US" altLang="es-CO" sz="2400" dirty="0"/>
          </a:p>
          <a:p>
            <a:endParaRPr lang="en-US" altLang="es-CO" sz="2400" dirty="0"/>
          </a:p>
          <a:p>
            <a:r>
              <a:rPr lang="en-US" altLang="es-CO" sz="2400" dirty="0"/>
              <a:t>Columna1: Columna con la </a:t>
            </a:r>
            <a:r>
              <a:rPr lang="en-US" altLang="es-CO" sz="2400" dirty="0" err="1"/>
              <a:t>cual</a:t>
            </a:r>
            <a:r>
              <a:rPr lang="en-US" altLang="es-CO" sz="2400" dirty="0"/>
              <a:t> se </a:t>
            </a:r>
            <a:r>
              <a:rPr lang="en-US" altLang="es-CO" sz="2400" dirty="0" err="1"/>
              <a:t>hará</a:t>
            </a:r>
            <a:r>
              <a:rPr lang="en-US" altLang="es-CO" sz="2400" dirty="0"/>
              <a:t> </a:t>
            </a:r>
            <a:r>
              <a:rPr lang="en-US" altLang="es-CO" sz="2400" dirty="0" err="1"/>
              <a:t>el</a:t>
            </a:r>
            <a:r>
              <a:rPr lang="en-US" altLang="es-CO" sz="2400" dirty="0"/>
              <a:t> </a:t>
            </a:r>
            <a:r>
              <a:rPr lang="en-US" altLang="es-CO" sz="2400" dirty="0" err="1"/>
              <a:t>cálculo</a:t>
            </a:r>
            <a:r>
              <a:rPr lang="en-US" altLang="es-CO" sz="2400" dirty="0"/>
              <a:t> (</a:t>
            </a:r>
            <a:r>
              <a:rPr lang="en-US" altLang="es-CO" sz="2400" dirty="0" err="1"/>
              <a:t>Opcional</a:t>
            </a:r>
            <a:r>
              <a:rPr lang="en-US" altLang="es-CO" sz="2400" dirty="0"/>
              <a:t>)</a:t>
            </a:r>
            <a:endParaRPr lang="es-CO" altLang="es-CO" sz="2400" dirty="0"/>
          </a:p>
          <a:p>
            <a:r>
              <a:rPr lang="en-US" altLang="es-CO" sz="2400" dirty="0"/>
              <a:t>Columna2: Columna </a:t>
            </a:r>
            <a:r>
              <a:rPr lang="en-US" altLang="es-CO" sz="2400" dirty="0" err="1"/>
              <a:t>por</a:t>
            </a:r>
            <a:r>
              <a:rPr lang="en-US" altLang="es-CO" sz="2400" dirty="0"/>
              <a:t> la </a:t>
            </a:r>
            <a:r>
              <a:rPr lang="en-US" altLang="es-CO" sz="2400" dirty="0" err="1"/>
              <a:t>cual</a:t>
            </a:r>
            <a:r>
              <a:rPr lang="en-US" altLang="es-CO" sz="2400" dirty="0"/>
              <a:t> se </a:t>
            </a:r>
            <a:r>
              <a:rPr lang="en-US" altLang="es-CO" sz="2400" dirty="0" err="1"/>
              <a:t>partirá</a:t>
            </a:r>
            <a:r>
              <a:rPr lang="en-US" altLang="es-CO" sz="2400" dirty="0"/>
              <a:t> (</a:t>
            </a:r>
            <a:r>
              <a:rPr lang="en-US" altLang="es-CO" sz="2400" dirty="0" err="1"/>
              <a:t>Requerida</a:t>
            </a:r>
            <a:r>
              <a:rPr lang="en-US" altLang="es-CO" sz="2400" dirty="0"/>
              <a:t>)</a:t>
            </a:r>
            <a:endParaRPr lang="es-CO" altLang="es-CO" sz="2400" dirty="0"/>
          </a:p>
          <a:p>
            <a:r>
              <a:rPr lang="en-US" altLang="es-CO" sz="2400" dirty="0"/>
              <a:t>Columna3: Columna </a:t>
            </a:r>
            <a:r>
              <a:rPr lang="en-US" altLang="es-CO" sz="2400" dirty="0" err="1"/>
              <a:t>por</a:t>
            </a:r>
            <a:r>
              <a:rPr lang="en-US" altLang="es-CO" sz="2400" dirty="0"/>
              <a:t> la </a:t>
            </a:r>
            <a:r>
              <a:rPr lang="en-US" altLang="es-CO" sz="2400" dirty="0" err="1"/>
              <a:t>cual</a:t>
            </a:r>
            <a:r>
              <a:rPr lang="en-US" altLang="es-CO" sz="2400" dirty="0"/>
              <a:t> se </a:t>
            </a:r>
            <a:r>
              <a:rPr lang="en-US" altLang="es-CO" sz="2400" dirty="0" err="1"/>
              <a:t>ordenará</a:t>
            </a:r>
            <a:r>
              <a:rPr lang="en-US" altLang="es-CO" sz="2400" dirty="0"/>
              <a:t> (</a:t>
            </a:r>
            <a:r>
              <a:rPr lang="en-US" altLang="es-CO" sz="2400" dirty="0" err="1"/>
              <a:t>Opcional</a:t>
            </a:r>
            <a:r>
              <a:rPr lang="en-US" altLang="es-CO" sz="2400" dirty="0"/>
              <a:t>)</a:t>
            </a:r>
          </a:p>
        </p:txBody>
      </p:sp>
    </p:spTree>
    <p:extLst>
      <p:ext uri="{BB962C8B-B14F-4D97-AF65-F5344CB8AC3E}">
        <p14:creationId xmlns:p14="http://schemas.microsoft.com/office/powerpoint/2010/main" val="406101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CDB4E-3072-EAA1-B0FC-0245823BB86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7227AFC-9A62-4A58-9E97-8378E66FB7CA}"/>
              </a:ext>
            </a:extLst>
          </p:cNvPr>
          <p:cNvSpPr txBox="1"/>
          <p:nvPr/>
        </p:nvSpPr>
        <p:spPr>
          <a:xfrm>
            <a:off x="3428641" y="161113"/>
            <a:ext cx="5333576" cy="707886"/>
          </a:xfrm>
          <a:prstGeom prst="rect">
            <a:avLst/>
          </a:prstGeom>
          <a:noFill/>
        </p:spPr>
        <p:txBody>
          <a:bodyPr wrap="none" rtlCol="0">
            <a:spAutoFit/>
          </a:bodyPr>
          <a:lstStyle/>
          <a:p>
            <a:pPr algn="ctr"/>
            <a:r>
              <a:rPr lang="es-CO" sz="4000" b="1" noProof="0" dirty="0"/>
              <a:t>WINDOW FUNCTIONS</a:t>
            </a:r>
          </a:p>
        </p:txBody>
      </p:sp>
      <p:sp>
        <p:nvSpPr>
          <p:cNvPr id="4" name="CuadroTexto 3">
            <a:extLst>
              <a:ext uri="{FF2B5EF4-FFF2-40B4-BE49-F238E27FC236}">
                <a16:creationId xmlns:a16="http://schemas.microsoft.com/office/drawing/2014/main" id="{700B38BF-A723-F5CD-1516-F065C981B707}"/>
              </a:ext>
            </a:extLst>
          </p:cNvPr>
          <p:cNvSpPr txBox="1"/>
          <p:nvPr/>
        </p:nvSpPr>
        <p:spPr>
          <a:xfrm>
            <a:off x="680149" y="1710691"/>
            <a:ext cx="10536491" cy="2677656"/>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800" dirty="0"/>
              <a:t>ROW_NUMBER() </a:t>
            </a:r>
            <a:r>
              <a:rPr lang="es-CO" altLang="es-CO" sz="2800" dirty="0">
                <a:sym typeface="Wingdings" panose="05000000000000000000" pitchFamily="2" charset="2"/>
              </a:rPr>
              <a:t></a:t>
            </a:r>
            <a:r>
              <a:rPr lang="en-US" altLang="es-CO" sz="2800" dirty="0">
                <a:sym typeface="Wingdings" panose="05000000000000000000" pitchFamily="2" charset="2"/>
              </a:rPr>
              <a:t> </a:t>
            </a:r>
            <a:r>
              <a:rPr lang="en-US" altLang="es-CO" sz="2800" dirty="0" err="1">
                <a:sym typeface="Wingdings" panose="05000000000000000000" pitchFamily="2" charset="2"/>
              </a:rPr>
              <a:t>Enumerar</a:t>
            </a:r>
            <a:r>
              <a:rPr lang="en-US" altLang="es-CO" sz="2800" dirty="0">
                <a:sym typeface="Wingdings" panose="05000000000000000000" pitchFamily="2" charset="2"/>
              </a:rPr>
              <a:t> sin </a:t>
            </a:r>
            <a:r>
              <a:rPr lang="en-US" altLang="es-CO" sz="2800" dirty="0" err="1">
                <a:sym typeface="Wingdings" panose="05000000000000000000" pitchFamily="2" charset="2"/>
              </a:rPr>
              <a:t>repetir</a:t>
            </a:r>
            <a:r>
              <a:rPr lang="en-US" altLang="es-CO" sz="2800" dirty="0">
                <a:sym typeface="Wingdings" panose="05000000000000000000" pitchFamily="2" charset="2"/>
              </a:rPr>
              <a:t> n</a:t>
            </a:r>
            <a:r>
              <a:rPr lang="es-CO" altLang="es-CO" sz="2800" dirty="0" err="1">
                <a:sym typeface="Wingdings" panose="05000000000000000000" pitchFamily="2" charset="2"/>
              </a:rPr>
              <a:t>úmeros</a:t>
            </a:r>
            <a:r>
              <a:rPr lang="es-CO" altLang="es-CO" sz="2800" dirty="0">
                <a:sym typeface="Wingdings" panose="05000000000000000000" pitchFamily="2" charset="2"/>
              </a:rPr>
              <a:t> </a:t>
            </a:r>
          </a:p>
          <a:p>
            <a:pPr marL="0" indent="0">
              <a:buNone/>
            </a:pPr>
            <a:endParaRPr lang="es-CO" altLang="es-CO" sz="2800" dirty="0"/>
          </a:p>
          <a:p>
            <a:r>
              <a:rPr lang="es-CO" altLang="es-CO" sz="2800" dirty="0"/>
              <a:t>RANK(), DENSE_RANK() </a:t>
            </a:r>
            <a:r>
              <a:rPr lang="es-CO" altLang="es-CO" sz="2800" dirty="0">
                <a:sym typeface="Wingdings" panose="05000000000000000000" pitchFamily="2" charset="2"/>
              </a:rPr>
              <a:t> Enumerar repitiendo los que tengan el mismo valor</a:t>
            </a:r>
          </a:p>
          <a:p>
            <a:pPr marL="0" indent="0">
              <a:buNone/>
            </a:pPr>
            <a:endParaRPr lang="es-CO" altLang="es-CO" sz="2800" dirty="0"/>
          </a:p>
          <a:p>
            <a:r>
              <a:rPr lang="es-CO" altLang="es-CO" sz="2800" dirty="0"/>
              <a:t>SUM(), COUNT(), AVG() </a:t>
            </a:r>
            <a:r>
              <a:rPr lang="es-CO" altLang="es-CO" sz="2800" dirty="0">
                <a:sym typeface="Wingdings" panose="05000000000000000000" pitchFamily="2" charset="2"/>
              </a:rPr>
              <a:t> Cálculos de suma, conteo, promedio</a:t>
            </a:r>
            <a:endParaRPr lang="en-US" altLang="es-CO" sz="2800" dirty="0"/>
          </a:p>
        </p:txBody>
      </p:sp>
    </p:spTree>
    <p:extLst>
      <p:ext uri="{BB962C8B-B14F-4D97-AF65-F5344CB8AC3E}">
        <p14:creationId xmlns:p14="http://schemas.microsoft.com/office/powerpoint/2010/main" val="81154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1892-8C6A-4B00-7AEA-D7128DA9EF9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2331CD6-03B9-B1C1-161D-B65B31E72FEA}"/>
              </a:ext>
            </a:extLst>
          </p:cNvPr>
          <p:cNvSpPr txBox="1"/>
          <p:nvPr/>
        </p:nvSpPr>
        <p:spPr>
          <a:xfrm>
            <a:off x="3428641" y="161113"/>
            <a:ext cx="5333576" cy="707886"/>
          </a:xfrm>
          <a:prstGeom prst="rect">
            <a:avLst/>
          </a:prstGeom>
          <a:noFill/>
        </p:spPr>
        <p:txBody>
          <a:bodyPr wrap="none" rtlCol="0">
            <a:spAutoFit/>
          </a:bodyPr>
          <a:lstStyle/>
          <a:p>
            <a:pPr algn="ctr"/>
            <a:r>
              <a:rPr lang="es-CO" sz="4000" b="1" noProof="0" dirty="0"/>
              <a:t>WINDOW FUNCTIONS</a:t>
            </a:r>
          </a:p>
        </p:txBody>
      </p:sp>
      <p:sp>
        <p:nvSpPr>
          <p:cNvPr id="4" name="CuadroTexto 3">
            <a:extLst>
              <a:ext uri="{FF2B5EF4-FFF2-40B4-BE49-F238E27FC236}">
                <a16:creationId xmlns:a16="http://schemas.microsoft.com/office/drawing/2014/main" id="{8E984674-B578-7F15-ADF3-11BA62A40D66}"/>
              </a:ext>
            </a:extLst>
          </p:cNvPr>
          <p:cNvSpPr txBox="1"/>
          <p:nvPr/>
        </p:nvSpPr>
        <p:spPr>
          <a:xfrm>
            <a:off x="1561100" y="2086611"/>
            <a:ext cx="9068657" cy="1631216"/>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pPr marL="0" indent="0">
              <a:buNone/>
            </a:pPr>
            <a:r>
              <a:rPr lang="es-CO" sz="2000" dirty="0">
                <a:solidFill>
                  <a:srgbClr val="008000"/>
                </a:solidFill>
                <a:latin typeface="Consolas" panose="020B0609020204030204" pitchFamily="49" charset="0"/>
              </a:rPr>
              <a:t>--Enumerar las recogidas por lote de mayor a menor cantidad</a:t>
            </a:r>
          </a:p>
          <a:p>
            <a:pPr marL="0" indent="0">
              <a:buNone/>
            </a:pPr>
            <a:endParaRPr lang="es-CO" sz="2000" dirty="0">
              <a:solidFill>
                <a:srgbClr val="000000"/>
              </a:solidFill>
              <a:latin typeface="Consolas" panose="020B0609020204030204" pitchFamily="49" charset="0"/>
            </a:endParaRPr>
          </a:p>
          <a:p>
            <a:pPr marL="0" indent="0">
              <a:buNone/>
            </a:pPr>
            <a:r>
              <a:rPr lang="es-CO" sz="2000" dirty="0" err="1">
                <a:solidFill>
                  <a:srgbClr val="0000FF"/>
                </a:solidFill>
                <a:latin typeface="Consolas" panose="020B0609020204030204" pitchFamily="49" charset="0"/>
              </a:rPr>
              <a:t>select</a:t>
            </a:r>
            <a:r>
              <a:rPr lang="es-CO" sz="2000" dirty="0">
                <a:solidFill>
                  <a:srgbClr val="000000"/>
                </a:solidFill>
                <a:latin typeface="Consolas" panose="020B0609020204030204" pitchFamily="49" charset="0"/>
              </a:rPr>
              <a:t> </a:t>
            </a:r>
            <a:r>
              <a:rPr lang="es-CO" sz="2000" dirty="0">
                <a:solidFill>
                  <a:srgbClr val="808080"/>
                </a:solidFill>
                <a:latin typeface="Consolas" panose="020B0609020204030204" pitchFamily="49" charset="0"/>
              </a:rPr>
              <a:t>*,</a:t>
            </a:r>
            <a:endParaRPr lang="es-CO" sz="2000" dirty="0">
              <a:solidFill>
                <a:srgbClr val="000000"/>
              </a:solidFill>
              <a:latin typeface="Consolas" panose="020B0609020204030204" pitchFamily="49" charset="0"/>
            </a:endParaRPr>
          </a:p>
          <a:p>
            <a:pPr marL="0" indent="0">
              <a:buNone/>
            </a:pPr>
            <a:r>
              <a:rPr lang="en-US" sz="2000" dirty="0" err="1">
                <a:solidFill>
                  <a:srgbClr val="FF00FF"/>
                </a:solidFill>
                <a:latin typeface="Consolas" panose="020B0609020204030204" pitchFamily="49" charset="0"/>
              </a:rPr>
              <a:t>dense_rank</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over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partition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id_lote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cantidad</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desc</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s-CO" sz="2000" dirty="0" err="1">
                <a:solidFill>
                  <a:srgbClr val="0000FF"/>
                </a:solidFill>
                <a:latin typeface="Consolas" panose="020B0609020204030204" pitchFamily="49" charset="0"/>
              </a:rPr>
              <a:t>from</a:t>
            </a:r>
            <a:r>
              <a:rPr lang="es-CO" sz="2000" dirty="0">
                <a:solidFill>
                  <a:srgbClr val="000000"/>
                </a:solidFill>
                <a:latin typeface="Consolas" panose="020B0609020204030204" pitchFamily="49" charset="0"/>
              </a:rPr>
              <a:t> </a:t>
            </a:r>
            <a:r>
              <a:rPr lang="es-CO" sz="2000" dirty="0" err="1">
                <a:solidFill>
                  <a:srgbClr val="000000"/>
                </a:solidFill>
                <a:latin typeface="Consolas" panose="020B0609020204030204" pitchFamily="49" charset="0"/>
              </a:rPr>
              <a:t>cultivo</a:t>
            </a:r>
            <a:r>
              <a:rPr lang="es-CO" sz="2000" dirty="0" err="1">
                <a:solidFill>
                  <a:srgbClr val="808080"/>
                </a:solidFill>
                <a:latin typeface="Consolas" panose="020B0609020204030204" pitchFamily="49" charset="0"/>
              </a:rPr>
              <a:t>.</a:t>
            </a:r>
            <a:r>
              <a:rPr lang="es-CO" sz="2000" dirty="0" err="1">
                <a:solidFill>
                  <a:srgbClr val="000000"/>
                </a:solidFill>
                <a:latin typeface="Consolas" panose="020B0609020204030204" pitchFamily="49" charset="0"/>
              </a:rPr>
              <a:t>recogida</a:t>
            </a:r>
            <a:endParaRPr lang="en-US" altLang="es-CO" dirty="0"/>
          </a:p>
        </p:txBody>
      </p:sp>
    </p:spTree>
    <p:extLst>
      <p:ext uri="{BB962C8B-B14F-4D97-AF65-F5344CB8AC3E}">
        <p14:creationId xmlns:p14="http://schemas.microsoft.com/office/powerpoint/2010/main" val="42266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5DBF7-4724-3C00-D02D-E87256DFC6C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DF26EA1-4C9A-692B-3F0A-CC6CC817006F}"/>
              </a:ext>
            </a:extLst>
          </p:cNvPr>
          <p:cNvSpPr txBox="1"/>
          <p:nvPr/>
        </p:nvSpPr>
        <p:spPr>
          <a:xfrm>
            <a:off x="4930456" y="110302"/>
            <a:ext cx="2331087" cy="707886"/>
          </a:xfrm>
          <a:prstGeom prst="rect">
            <a:avLst/>
          </a:prstGeom>
          <a:noFill/>
        </p:spPr>
        <p:txBody>
          <a:bodyPr wrap="none" rtlCol="0">
            <a:spAutoFit/>
          </a:bodyPr>
          <a:lstStyle/>
          <a:p>
            <a:r>
              <a:rPr lang="es-CO" sz="4000" b="1" noProof="0" dirty="0"/>
              <a:t>TEMARIO</a:t>
            </a:r>
          </a:p>
        </p:txBody>
      </p:sp>
      <p:sp>
        <p:nvSpPr>
          <p:cNvPr id="4" name="CuadroTexto 3">
            <a:extLst>
              <a:ext uri="{FF2B5EF4-FFF2-40B4-BE49-F238E27FC236}">
                <a16:creationId xmlns:a16="http://schemas.microsoft.com/office/drawing/2014/main" id="{CDD9608B-75A0-6C01-9904-A78A1413BB26}"/>
              </a:ext>
            </a:extLst>
          </p:cNvPr>
          <p:cNvSpPr txBox="1"/>
          <p:nvPr/>
        </p:nvSpPr>
        <p:spPr>
          <a:xfrm>
            <a:off x="601979" y="1029681"/>
            <a:ext cx="10988040" cy="5509200"/>
          </a:xfrm>
          <a:prstGeom prst="rect">
            <a:avLst/>
          </a:prstGeom>
          <a:noFill/>
        </p:spPr>
        <p:txBody>
          <a:bodyPr wrap="square" rtlCol="0">
            <a:spAutoFit/>
          </a:bodyPr>
          <a:lstStyle/>
          <a:p>
            <a:pPr marL="342900" indent="-342900">
              <a:buFont typeface="+mj-lt"/>
              <a:buAutoNum type="arabicPeriod"/>
            </a:pPr>
            <a:r>
              <a:rPr lang="es-CO" sz="3200" noProof="0" dirty="0">
                <a:solidFill>
                  <a:schemeClr val="accent6"/>
                </a:solidFill>
              </a:rPr>
              <a:t>Introducción a las bases de datos</a:t>
            </a:r>
          </a:p>
          <a:p>
            <a:pPr marL="342900" indent="-342900">
              <a:buFont typeface="+mj-lt"/>
              <a:buAutoNum type="arabicPeriod"/>
            </a:pPr>
            <a:r>
              <a:rPr lang="es-CO" sz="3200" noProof="0" dirty="0">
                <a:solidFill>
                  <a:schemeClr val="accent6"/>
                </a:solidFill>
              </a:rPr>
              <a:t>Modelo Entidad Relación</a:t>
            </a:r>
          </a:p>
          <a:p>
            <a:pPr marL="342900" indent="-342900">
              <a:buFont typeface="+mj-lt"/>
              <a:buAutoNum type="arabicPeriod"/>
            </a:pPr>
            <a:r>
              <a:rPr lang="es-CO" sz="3200" noProof="0" dirty="0">
                <a:solidFill>
                  <a:schemeClr val="accent6"/>
                </a:solidFill>
              </a:rPr>
              <a:t>CRUD</a:t>
            </a:r>
          </a:p>
          <a:p>
            <a:pPr marL="342900" indent="-342900">
              <a:buFont typeface="+mj-lt"/>
              <a:buAutoNum type="arabicPeriod"/>
            </a:pPr>
            <a:r>
              <a:rPr lang="es-CO" sz="3200" noProof="0" dirty="0">
                <a:solidFill>
                  <a:schemeClr val="accent6"/>
                </a:solidFill>
              </a:rPr>
              <a:t>Consultas básicas (top, </a:t>
            </a:r>
            <a:r>
              <a:rPr lang="es-CO" sz="3200" noProof="0" dirty="0" err="1">
                <a:solidFill>
                  <a:schemeClr val="accent6"/>
                </a:solidFill>
              </a:rPr>
              <a:t>where</a:t>
            </a:r>
            <a:r>
              <a:rPr lang="es-CO" sz="3200" noProof="0" dirty="0">
                <a:solidFill>
                  <a:schemeClr val="accent6"/>
                </a:solidFill>
              </a:rPr>
              <a:t>, </a:t>
            </a:r>
            <a:r>
              <a:rPr lang="es-CO" sz="3200" noProof="0" dirty="0" err="1">
                <a:solidFill>
                  <a:schemeClr val="accent6"/>
                </a:solidFill>
              </a:rPr>
              <a:t>order</a:t>
            </a:r>
            <a:r>
              <a:rPr lang="es-CO" sz="3200" noProof="0" dirty="0">
                <a:solidFill>
                  <a:schemeClr val="accent6"/>
                </a:solidFill>
              </a:rPr>
              <a:t> </a:t>
            </a:r>
            <a:r>
              <a:rPr lang="es-CO" sz="3200" noProof="0" dirty="0" err="1">
                <a:solidFill>
                  <a:schemeClr val="accent6"/>
                </a:solidFill>
              </a:rPr>
              <a:t>by</a:t>
            </a:r>
            <a:r>
              <a:rPr lang="es-CO" sz="3200" noProof="0" dirty="0">
                <a:solidFill>
                  <a:schemeClr val="accent6"/>
                </a:solidFill>
              </a:rPr>
              <a:t>, Group </a:t>
            </a:r>
            <a:r>
              <a:rPr lang="es-CO" sz="3200" noProof="0" dirty="0" err="1">
                <a:solidFill>
                  <a:schemeClr val="accent6"/>
                </a:solidFill>
              </a:rPr>
              <a:t>by</a:t>
            </a:r>
            <a:r>
              <a:rPr lang="es-CO" sz="3200" noProof="0" dirty="0">
                <a:solidFill>
                  <a:schemeClr val="accent6"/>
                </a:solidFill>
              </a:rPr>
              <a:t>, </a:t>
            </a:r>
            <a:r>
              <a:rPr lang="es-CO" sz="3200" noProof="0" dirty="0" err="1">
                <a:solidFill>
                  <a:schemeClr val="accent6"/>
                </a:solidFill>
              </a:rPr>
              <a:t>having</a:t>
            </a:r>
            <a:r>
              <a:rPr lang="es-CO" sz="3200" noProof="0" dirty="0">
                <a:solidFill>
                  <a:schemeClr val="accent6"/>
                </a:solidFill>
              </a:rPr>
              <a:t>)</a:t>
            </a:r>
          </a:p>
          <a:p>
            <a:pPr marL="342900" indent="-342900">
              <a:buFont typeface="+mj-lt"/>
              <a:buAutoNum type="arabicPeriod"/>
            </a:pPr>
            <a:r>
              <a:rPr lang="es-CO" sz="3200" noProof="0" dirty="0" err="1">
                <a:solidFill>
                  <a:schemeClr val="accent6"/>
                </a:solidFill>
              </a:rPr>
              <a:t>Joins</a:t>
            </a:r>
            <a:endParaRPr lang="es-CO" sz="3200" noProof="0" dirty="0">
              <a:solidFill>
                <a:schemeClr val="accent6"/>
              </a:solidFill>
            </a:endParaRPr>
          </a:p>
          <a:p>
            <a:pPr marL="342900" indent="-342900">
              <a:buFont typeface="+mj-lt"/>
              <a:buAutoNum type="arabicPeriod"/>
            </a:pPr>
            <a:r>
              <a:rPr lang="es-CO" sz="3200" dirty="0">
                <a:solidFill>
                  <a:schemeClr val="accent6"/>
                </a:solidFill>
              </a:rPr>
              <a:t>Funciones útiles de SQL para manipular datos</a:t>
            </a:r>
            <a:endParaRPr lang="es-CO" sz="3200" noProof="0" dirty="0">
              <a:solidFill>
                <a:schemeClr val="accent6"/>
              </a:solidFill>
            </a:endParaRPr>
          </a:p>
          <a:p>
            <a:pPr marL="342900" indent="-342900">
              <a:buFont typeface="+mj-lt"/>
              <a:buAutoNum type="arabicPeriod"/>
            </a:pPr>
            <a:r>
              <a:rPr lang="es-CO" sz="3200" noProof="0" dirty="0" err="1">
                <a:solidFill>
                  <a:schemeClr val="accent6"/>
                </a:solidFill>
              </a:rPr>
              <a:t>Subqueries</a:t>
            </a:r>
            <a:endParaRPr lang="es-CO" sz="3200" noProof="0" dirty="0">
              <a:solidFill>
                <a:schemeClr val="accent6"/>
              </a:solidFill>
            </a:endParaRPr>
          </a:p>
          <a:p>
            <a:pPr marL="342900" indent="-342900">
              <a:buFont typeface="+mj-lt"/>
              <a:buAutoNum type="arabicPeriod"/>
            </a:pPr>
            <a:r>
              <a:rPr lang="es-CO" sz="3200" noProof="0" dirty="0" err="1">
                <a:solidFill>
                  <a:schemeClr val="accent6"/>
                </a:solidFill>
              </a:rPr>
              <a:t>Common</a:t>
            </a:r>
            <a:r>
              <a:rPr lang="es-CO" sz="3200" noProof="0" dirty="0">
                <a:solidFill>
                  <a:schemeClr val="accent6"/>
                </a:solidFill>
              </a:rPr>
              <a:t> table </a:t>
            </a:r>
            <a:r>
              <a:rPr lang="es-CO" sz="3200" noProof="0" dirty="0" err="1">
                <a:solidFill>
                  <a:schemeClr val="accent6"/>
                </a:solidFill>
              </a:rPr>
              <a:t>expressions</a:t>
            </a:r>
            <a:endParaRPr lang="es-CO" sz="3200" noProof="0" dirty="0">
              <a:solidFill>
                <a:schemeClr val="accent6"/>
              </a:solidFill>
            </a:endParaRPr>
          </a:p>
          <a:p>
            <a:pPr marL="342900" indent="-342900">
              <a:buFont typeface="+mj-lt"/>
              <a:buAutoNum type="arabicPeriod"/>
            </a:pPr>
            <a:r>
              <a:rPr lang="es-CO" sz="3200" noProof="0" dirty="0"/>
              <a:t>Importar archivos desde </a:t>
            </a:r>
            <a:r>
              <a:rPr lang="es-CO" sz="3200" noProof="0" dirty="0" err="1"/>
              <a:t>excel</a:t>
            </a:r>
            <a:endParaRPr lang="es-CO" sz="3200" noProof="0" dirty="0"/>
          </a:p>
          <a:p>
            <a:pPr marL="342900" indent="-342900">
              <a:buFont typeface="+mj-lt"/>
              <a:buAutoNum type="arabicPeriod"/>
            </a:pPr>
            <a:r>
              <a:rPr lang="es-CO" sz="3200" noProof="0" dirty="0"/>
              <a:t>Funciones</a:t>
            </a:r>
          </a:p>
          <a:p>
            <a:pPr marL="342900" indent="-342900">
              <a:buFont typeface="+mj-lt"/>
              <a:buAutoNum type="arabicPeriod"/>
            </a:pPr>
            <a:r>
              <a:rPr lang="es-CO" sz="3200" noProof="0" dirty="0"/>
              <a:t>Vistas</a:t>
            </a:r>
          </a:p>
        </p:txBody>
      </p:sp>
    </p:spTree>
    <p:extLst>
      <p:ext uri="{BB962C8B-B14F-4D97-AF65-F5344CB8AC3E}">
        <p14:creationId xmlns:p14="http://schemas.microsoft.com/office/powerpoint/2010/main" val="209636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CC234-C969-4326-DC0B-344AF0C4CD4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C883720-F63F-0C0C-8916-F8D0BB575EE9}"/>
              </a:ext>
            </a:extLst>
          </p:cNvPr>
          <p:cNvSpPr txBox="1"/>
          <p:nvPr/>
        </p:nvSpPr>
        <p:spPr>
          <a:xfrm>
            <a:off x="4045028" y="161113"/>
            <a:ext cx="4100803" cy="707886"/>
          </a:xfrm>
          <a:prstGeom prst="rect">
            <a:avLst/>
          </a:prstGeom>
          <a:noFill/>
        </p:spPr>
        <p:txBody>
          <a:bodyPr wrap="none" rtlCol="0">
            <a:spAutoFit/>
          </a:bodyPr>
          <a:lstStyle/>
          <a:p>
            <a:pPr algn="ctr"/>
            <a:r>
              <a:rPr lang="es-CO" sz="4000" b="1" noProof="0" dirty="0"/>
              <a:t>FUNCIONES SQL</a:t>
            </a:r>
          </a:p>
        </p:txBody>
      </p:sp>
      <p:sp>
        <p:nvSpPr>
          <p:cNvPr id="3" name="CuadroTexto 2">
            <a:extLst>
              <a:ext uri="{FF2B5EF4-FFF2-40B4-BE49-F238E27FC236}">
                <a16:creationId xmlns:a16="http://schemas.microsoft.com/office/drawing/2014/main" id="{4CB5B143-AC49-91F1-1412-9E887198D81B}"/>
              </a:ext>
            </a:extLst>
          </p:cNvPr>
          <p:cNvSpPr txBox="1"/>
          <p:nvPr/>
        </p:nvSpPr>
        <p:spPr>
          <a:xfrm>
            <a:off x="1665668" y="2076451"/>
            <a:ext cx="8859521" cy="2308324"/>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400" dirty="0"/>
              <a:t>Las funciones en SQL sirven para realizar cálculos y transformaciones sobre los datos, evitando escribir el mismo código muchas veces. Son bloques de código que reciben parámetros de entrada, procesan la información y devuelven un resultado.</a:t>
            </a:r>
          </a:p>
          <a:p>
            <a:r>
              <a:rPr lang="es-CO" altLang="es-CO" sz="2400" dirty="0"/>
              <a:t>Una función puede retornar un valor o una tabla.</a:t>
            </a:r>
          </a:p>
        </p:txBody>
      </p:sp>
    </p:spTree>
    <p:extLst>
      <p:ext uri="{BB962C8B-B14F-4D97-AF65-F5344CB8AC3E}">
        <p14:creationId xmlns:p14="http://schemas.microsoft.com/office/powerpoint/2010/main" val="61224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AD299-2EFD-05A1-BA6C-DDEBFEC11C8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E830536-DBA7-236D-E984-4BE9318D4FA6}"/>
              </a:ext>
            </a:extLst>
          </p:cNvPr>
          <p:cNvSpPr txBox="1"/>
          <p:nvPr/>
        </p:nvSpPr>
        <p:spPr>
          <a:xfrm>
            <a:off x="4045028" y="161113"/>
            <a:ext cx="4100803" cy="707886"/>
          </a:xfrm>
          <a:prstGeom prst="rect">
            <a:avLst/>
          </a:prstGeom>
          <a:noFill/>
        </p:spPr>
        <p:txBody>
          <a:bodyPr wrap="none" rtlCol="0">
            <a:spAutoFit/>
          </a:bodyPr>
          <a:lstStyle/>
          <a:p>
            <a:pPr algn="ctr"/>
            <a:r>
              <a:rPr lang="es-CO" sz="4000" b="1" noProof="0" dirty="0"/>
              <a:t>FUNCIONES SQL</a:t>
            </a:r>
          </a:p>
        </p:txBody>
      </p:sp>
      <p:sp>
        <p:nvSpPr>
          <p:cNvPr id="3" name="CuadroTexto 2">
            <a:extLst>
              <a:ext uri="{FF2B5EF4-FFF2-40B4-BE49-F238E27FC236}">
                <a16:creationId xmlns:a16="http://schemas.microsoft.com/office/drawing/2014/main" id="{8DCE2A65-6136-D65D-94BE-B5E3F35EA4D7}"/>
              </a:ext>
            </a:extLst>
          </p:cNvPr>
          <p:cNvSpPr txBox="1"/>
          <p:nvPr/>
        </p:nvSpPr>
        <p:spPr>
          <a:xfrm>
            <a:off x="1446943" y="2076451"/>
            <a:ext cx="9296972" cy="1754326"/>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pPr marL="0" indent="0">
              <a:buNone/>
            </a:pPr>
            <a:r>
              <a:rPr lang="es-CO" sz="1800" dirty="0">
                <a:solidFill>
                  <a:srgbClr val="0000FF"/>
                </a:solidFill>
                <a:latin typeface="Consolas" panose="020B0609020204030204" pitchFamily="49" charset="0"/>
              </a:rPr>
              <a:t>CREATE</a:t>
            </a:r>
            <a:r>
              <a:rPr lang="es-CO" sz="1800" dirty="0">
                <a:solidFill>
                  <a:srgbClr val="000000"/>
                </a:solidFill>
                <a:latin typeface="Consolas" panose="020B0609020204030204" pitchFamily="49" charset="0"/>
              </a:rPr>
              <a:t> </a:t>
            </a:r>
            <a:r>
              <a:rPr lang="es-CO" sz="1800" dirty="0">
                <a:solidFill>
                  <a:srgbClr val="0000FF"/>
                </a:solidFill>
                <a:latin typeface="Consolas" panose="020B0609020204030204" pitchFamily="49" charset="0"/>
              </a:rPr>
              <a:t>FUNCTION</a:t>
            </a:r>
            <a:r>
              <a:rPr lang="es-CO" sz="1800" dirty="0">
                <a:solidFill>
                  <a:srgbClr val="000000"/>
                </a:solidFill>
                <a:latin typeface="Consolas" panose="020B0609020204030204" pitchFamily="49" charset="0"/>
              </a:rPr>
              <a:t> </a:t>
            </a:r>
            <a:r>
              <a:rPr lang="es-CO" sz="1800" dirty="0" err="1">
                <a:solidFill>
                  <a:srgbClr val="000000"/>
                </a:solidFill>
                <a:latin typeface="Consolas" panose="020B0609020204030204" pitchFamily="49" charset="0"/>
              </a:rPr>
              <a:t>nombre_funcion</a:t>
            </a:r>
            <a:r>
              <a:rPr lang="es-CO" sz="1800" dirty="0">
                <a:solidFill>
                  <a:srgbClr val="808080"/>
                </a:solidFill>
                <a:latin typeface="Consolas" panose="020B0609020204030204" pitchFamily="49" charset="0"/>
              </a:rPr>
              <a:t>(</a:t>
            </a:r>
            <a:r>
              <a:rPr lang="es-CO" sz="1800" dirty="0">
                <a:solidFill>
                  <a:srgbClr val="000000"/>
                </a:solidFill>
                <a:latin typeface="Consolas" panose="020B0609020204030204" pitchFamily="49" charset="0"/>
              </a:rPr>
              <a:t>@parametro1 tipo</a:t>
            </a:r>
            <a:r>
              <a:rPr lang="es-CO" sz="1800" dirty="0">
                <a:solidFill>
                  <a:srgbClr val="808080"/>
                </a:solidFill>
                <a:latin typeface="Consolas" panose="020B0609020204030204" pitchFamily="49" charset="0"/>
              </a:rPr>
              <a:t>,</a:t>
            </a:r>
            <a:r>
              <a:rPr lang="es-CO" sz="1800" dirty="0">
                <a:solidFill>
                  <a:srgbClr val="000000"/>
                </a:solidFill>
                <a:latin typeface="Consolas" panose="020B0609020204030204" pitchFamily="49" charset="0"/>
              </a:rPr>
              <a:t> @parametro2 tipo</a:t>
            </a:r>
            <a:r>
              <a:rPr lang="es-CO" sz="1800" dirty="0">
                <a:solidFill>
                  <a:srgbClr val="808080"/>
                </a:solidFill>
                <a:latin typeface="Consolas" panose="020B0609020204030204" pitchFamily="49" charset="0"/>
              </a:rPr>
              <a:t>,</a:t>
            </a:r>
            <a:r>
              <a:rPr lang="es-CO" sz="1800" dirty="0">
                <a:solidFill>
                  <a:srgbClr val="000000"/>
                </a:solidFill>
                <a:latin typeface="Consolas" panose="020B0609020204030204" pitchFamily="49" charset="0"/>
              </a:rPr>
              <a:t> </a:t>
            </a:r>
            <a:r>
              <a:rPr lang="es-CO" sz="1800" dirty="0">
                <a:solidFill>
                  <a:srgbClr val="808080"/>
                </a:solidFill>
                <a:latin typeface="Consolas" panose="020B0609020204030204" pitchFamily="49" charset="0"/>
              </a:rPr>
              <a:t>...)</a:t>
            </a:r>
            <a:endParaRPr lang="es-CO" sz="1800" dirty="0">
              <a:solidFill>
                <a:srgbClr val="000000"/>
              </a:solidFill>
              <a:latin typeface="Consolas" panose="020B0609020204030204" pitchFamily="49" charset="0"/>
            </a:endParaRPr>
          </a:p>
          <a:p>
            <a:pPr marL="0" indent="0">
              <a:buNone/>
            </a:pPr>
            <a:r>
              <a:rPr lang="es-CO" sz="1800" dirty="0">
                <a:solidFill>
                  <a:srgbClr val="0000FF"/>
                </a:solidFill>
                <a:latin typeface="Consolas" panose="020B0609020204030204" pitchFamily="49" charset="0"/>
              </a:rPr>
              <a:t>RETURNS</a:t>
            </a:r>
            <a:r>
              <a:rPr lang="es-CO" sz="1800" dirty="0">
                <a:solidFill>
                  <a:srgbClr val="000000"/>
                </a:solidFill>
                <a:latin typeface="Consolas" panose="020B0609020204030204" pitchFamily="49" charset="0"/>
              </a:rPr>
              <a:t> </a:t>
            </a:r>
            <a:r>
              <a:rPr lang="es-CO" sz="1800" dirty="0" err="1">
                <a:solidFill>
                  <a:srgbClr val="000000"/>
                </a:solidFill>
                <a:latin typeface="Consolas" panose="020B0609020204030204" pitchFamily="49" charset="0"/>
              </a:rPr>
              <a:t>tipo_de_dato</a:t>
            </a:r>
            <a:endParaRPr lang="es-CO" sz="1800" dirty="0">
              <a:solidFill>
                <a:srgbClr val="000000"/>
              </a:solidFill>
              <a:latin typeface="Consolas" panose="020B0609020204030204" pitchFamily="49" charset="0"/>
            </a:endParaRPr>
          </a:p>
          <a:p>
            <a:pPr marL="0" indent="0">
              <a:buNone/>
            </a:pPr>
            <a:r>
              <a:rPr lang="es-CO" sz="1800" dirty="0">
                <a:solidFill>
                  <a:srgbClr val="0000FF"/>
                </a:solidFill>
                <a:latin typeface="Consolas" panose="020B0609020204030204" pitchFamily="49" charset="0"/>
              </a:rPr>
              <a:t>AS</a:t>
            </a:r>
            <a:endParaRPr lang="es-CO" sz="1800" dirty="0">
              <a:solidFill>
                <a:srgbClr val="000000"/>
              </a:solidFill>
              <a:latin typeface="Consolas" panose="020B0609020204030204" pitchFamily="49" charset="0"/>
            </a:endParaRPr>
          </a:p>
          <a:p>
            <a:pPr marL="0" indent="0">
              <a:buNone/>
            </a:pPr>
            <a:r>
              <a:rPr lang="es-CO" sz="1800" dirty="0">
                <a:solidFill>
                  <a:srgbClr val="0000FF"/>
                </a:solidFill>
                <a:latin typeface="Consolas" panose="020B0609020204030204" pitchFamily="49" charset="0"/>
              </a:rPr>
              <a:t>BEGIN</a:t>
            </a:r>
            <a:endParaRPr lang="es-CO" sz="1800" dirty="0">
              <a:solidFill>
                <a:srgbClr val="000000"/>
              </a:solidFill>
              <a:latin typeface="Consolas" panose="020B0609020204030204" pitchFamily="49" charset="0"/>
            </a:endParaRPr>
          </a:p>
          <a:p>
            <a:pPr marL="0" indent="0">
              <a:buNone/>
            </a:pPr>
            <a:r>
              <a:rPr lang="es-CO" sz="1800" dirty="0">
                <a:solidFill>
                  <a:srgbClr val="000000"/>
                </a:solidFill>
                <a:latin typeface="Consolas" panose="020B0609020204030204" pitchFamily="49" charset="0"/>
              </a:rPr>
              <a:t>    </a:t>
            </a:r>
            <a:r>
              <a:rPr lang="es-CO" sz="1800" dirty="0">
                <a:solidFill>
                  <a:srgbClr val="0000FF"/>
                </a:solidFill>
                <a:latin typeface="Consolas" panose="020B0609020204030204" pitchFamily="49" charset="0"/>
              </a:rPr>
              <a:t>RETURN</a:t>
            </a:r>
            <a:r>
              <a:rPr lang="es-CO" sz="1800" dirty="0">
                <a:solidFill>
                  <a:srgbClr val="000000"/>
                </a:solidFill>
                <a:latin typeface="Consolas" panose="020B0609020204030204" pitchFamily="49" charset="0"/>
              </a:rPr>
              <a:t> </a:t>
            </a:r>
            <a:r>
              <a:rPr lang="es-CO" sz="1800" dirty="0" err="1">
                <a:solidFill>
                  <a:srgbClr val="000000"/>
                </a:solidFill>
                <a:latin typeface="Consolas" panose="020B0609020204030204" pitchFamily="49" charset="0"/>
              </a:rPr>
              <a:t>expresión_o_calculo</a:t>
            </a:r>
            <a:r>
              <a:rPr lang="es-CO" sz="1800" dirty="0">
                <a:solidFill>
                  <a:srgbClr val="808080"/>
                </a:solidFill>
                <a:latin typeface="Consolas" panose="020B0609020204030204" pitchFamily="49" charset="0"/>
              </a:rPr>
              <a:t>;</a:t>
            </a:r>
            <a:endParaRPr lang="es-CO" sz="1800" dirty="0">
              <a:solidFill>
                <a:srgbClr val="000000"/>
              </a:solidFill>
              <a:latin typeface="Consolas" panose="020B0609020204030204" pitchFamily="49" charset="0"/>
            </a:endParaRPr>
          </a:p>
          <a:p>
            <a:pPr marL="0" indent="0">
              <a:buNone/>
            </a:pPr>
            <a:r>
              <a:rPr lang="es-CO" sz="1800" dirty="0">
                <a:solidFill>
                  <a:srgbClr val="0000FF"/>
                </a:solidFill>
                <a:latin typeface="Consolas" panose="020B0609020204030204" pitchFamily="49" charset="0"/>
              </a:rPr>
              <a:t>END</a:t>
            </a:r>
            <a:r>
              <a:rPr lang="es-CO" sz="1800" dirty="0">
                <a:solidFill>
                  <a:srgbClr val="808080"/>
                </a:solidFill>
                <a:latin typeface="Consolas" panose="020B0609020204030204" pitchFamily="49" charset="0"/>
              </a:rPr>
              <a:t>;</a:t>
            </a:r>
            <a:endParaRPr lang="es-CO" altLang="es-CO" sz="2400" dirty="0"/>
          </a:p>
        </p:txBody>
      </p:sp>
    </p:spTree>
    <p:extLst>
      <p:ext uri="{BB962C8B-B14F-4D97-AF65-F5344CB8AC3E}">
        <p14:creationId xmlns:p14="http://schemas.microsoft.com/office/powerpoint/2010/main" val="79381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832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81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2C55E-52A4-B71D-5C48-EB18EDBA5E5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0B004AA-3180-DFA7-18B8-E35570BFD083}"/>
              </a:ext>
            </a:extLst>
          </p:cNvPr>
          <p:cNvSpPr txBox="1"/>
          <p:nvPr/>
        </p:nvSpPr>
        <p:spPr>
          <a:xfrm>
            <a:off x="3456503" y="191593"/>
            <a:ext cx="5279009" cy="707886"/>
          </a:xfrm>
          <a:prstGeom prst="rect">
            <a:avLst/>
          </a:prstGeom>
          <a:noFill/>
        </p:spPr>
        <p:txBody>
          <a:bodyPr wrap="none" rtlCol="0">
            <a:spAutoFit/>
          </a:bodyPr>
          <a:lstStyle/>
          <a:p>
            <a:pPr algn="ctr"/>
            <a:r>
              <a:rPr lang="es-CO" sz="4000" b="1" noProof="0" dirty="0"/>
              <a:t>REPASO SUBQUERIES</a:t>
            </a:r>
          </a:p>
        </p:txBody>
      </p:sp>
      <p:sp>
        <p:nvSpPr>
          <p:cNvPr id="3" name="CuadroTexto 2">
            <a:extLst>
              <a:ext uri="{FF2B5EF4-FFF2-40B4-BE49-F238E27FC236}">
                <a16:creationId xmlns:a16="http://schemas.microsoft.com/office/drawing/2014/main" id="{D68B3BDC-DC9B-44F2-8CAD-52BC0D00F752}"/>
              </a:ext>
            </a:extLst>
          </p:cNvPr>
          <p:cNvSpPr txBox="1"/>
          <p:nvPr/>
        </p:nvSpPr>
        <p:spPr>
          <a:xfrm>
            <a:off x="1858010" y="1857554"/>
            <a:ext cx="8475980" cy="3539430"/>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dirty="0"/>
              <a:t>Las subconsultas son consultas que se encuentran dentro de otras consultas en SQL. También se les conoce como consultas anidadas o consultas internas. </a:t>
            </a:r>
          </a:p>
          <a:p>
            <a:r>
              <a:rPr lang="es-CO" altLang="es-CO" dirty="0"/>
              <a:t>Se escriben entre paréntesis</a:t>
            </a:r>
          </a:p>
          <a:p>
            <a:r>
              <a:rPr lang="es-CO" altLang="es-CO" dirty="0"/>
              <a:t>Se pueden utilizar en las cláusulas SELECT, FROM y WHERE</a:t>
            </a:r>
          </a:p>
        </p:txBody>
      </p:sp>
    </p:spTree>
    <p:extLst>
      <p:ext uri="{BB962C8B-B14F-4D97-AF65-F5344CB8AC3E}">
        <p14:creationId xmlns:p14="http://schemas.microsoft.com/office/powerpoint/2010/main" val="297467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22F7D-5123-499F-5236-9C66A86B339A}"/>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99D3259-D498-0682-2409-52AB2B2FDBF4}"/>
              </a:ext>
            </a:extLst>
          </p:cNvPr>
          <p:cNvSpPr txBox="1"/>
          <p:nvPr/>
        </p:nvSpPr>
        <p:spPr>
          <a:xfrm>
            <a:off x="2196579" y="191593"/>
            <a:ext cx="7798866" cy="1323439"/>
          </a:xfrm>
          <a:prstGeom prst="rect">
            <a:avLst/>
          </a:prstGeom>
          <a:noFill/>
        </p:spPr>
        <p:txBody>
          <a:bodyPr wrap="none" rtlCol="0">
            <a:spAutoFit/>
          </a:bodyPr>
          <a:lstStyle/>
          <a:p>
            <a:pPr algn="ctr"/>
            <a:r>
              <a:rPr lang="es-CO" sz="4000" b="1" noProof="0" dirty="0"/>
              <a:t>REPASO </a:t>
            </a:r>
            <a:r>
              <a:rPr lang="es-CO" sz="4000" b="1" dirty="0"/>
              <a:t>CTE</a:t>
            </a:r>
          </a:p>
          <a:p>
            <a:pPr algn="ctr"/>
            <a:r>
              <a:rPr lang="es-CO" sz="4000" b="1" noProof="0" dirty="0"/>
              <a:t>(COMMON TABLE EXPRESSIONS)</a:t>
            </a:r>
          </a:p>
        </p:txBody>
      </p:sp>
      <p:sp>
        <p:nvSpPr>
          <p:cNvPr id="3" name="CuadroTexto 2">
            <a:extLst>
              <a:ext uri="{FF2B5EF4-FFF2-40B4-BE49-F238E27FC236}">
                <a16:creationId xmlns:a16="http://schemas.microsoft.com/office/drawing/2014/main" id="{2924C8AB-DF93-6D87-3F19-31DE7A857157}"/>
              </a:ext>
            </a:extLst>
          </p:cNvPr>
          <p:cNvSpPr txBox="1"/>
          <p:nvPr/>
        </p:nvSpPr>
        <p:spPr>
          <a:xfrm>
            <a:off x="1858010" y="2151727"/>
            <a:ext cx="8475980" cy="2554545"/>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dirty="0"/>
              <a:t>Las expresiones de tabla comunes (CTE) son conjuntos de resultados temporales que se utilizan en el contexto de una consulta SQL. Se definen dentro de una consulta mediante la palabra clave WITH. </a:t>
            </a:r>
          </a:p>
        </p:txBody>
      </p:sp>
    </p:spTree>
    <p:extLst>
      <p:ext uri="{BB962C8B-B14F-4D97-AF65-F5344CB8AC3E}">
        <p14:creationId xmlns:p14="http://schemas.microsoft.com/office/powerpoint/2010/main" val="184579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F25B9-59E8-1E71-B4F2-1D2AB37ABED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301B4D7-7D97-BCA0-AB26-8DE07F728928}"/>
              </a:ext>
            </a:extLst>
          </p:cNvPr>
          <p:cNvSpPr txBox="1"/>
          <p:nvPr/>
        </p:nvSpPr>
        <p:spPr>
          <a:xfrm>
            <a:off x="2532119" y="191593"/>
            <a:ext cx="7127785" cy="707886"/>
          </a:xfrm>
          <a:prstGeom prst="rect">
            <a:avLst/>
          </a:prstGeom>
          <a:noFill/>
        </p:spPr>
        <p:txBody>
          <a:bodyPr wrap="none" rtlCol="0">
            <a:spAutoFit/>
          </a:bodyPr>
          <a:lstStyle/>
          <a:p>
            <a:pPr algn="ctr"/>
            <a:r>
              <a:rPr lang="es-CO" sz="4000" b="1" noProof="0" dirty="0"/>
              <a:t>IMPORTAR DATOS DESDE CSV</a:t>
            </a:r>
          </a:p>
        </p:txBody>
      </p:sp>
      <p:sp>
        <p:nvSpPr>
          <p:cNvPr id="8" name="CuadroTexto 7">
            <a:extLst>
              <a:ext uri="{FF2B5EF4-FFF2-40B4-BE49-F238E27FC236}">
                <a16:creationId xmlns:a16="http://schemas.microsoft.com/office/drawing/2014/main" id="{CE87D61F-AFA7-E15E-32B5-0E445FA5344B}"/>
              </a:ext>
            </a:extLst>
          </p:cNvPr>
          <p:cNvSpPr txBox="1"/>
          <p:nvPr/>
        </p:nvSpPr>
        <p:spPr>
          <a:xfrm>
            <a:off x="1367155" y="1166842"/>
            <a:ext cx="9457690" cy="5509200"/>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dirty="0"/>
              <a:t>Preparar la información:</a:t>
            </a:r>
          </a:p>
          <a:p>
            <a:r>
              <a:rPr lang="es-CO" altLang="es-CO" dirty="0"/>
              <a:t>Generar un archivo de Excel para cada tabla</a:t>
            </a:r>
          </a:p>
          <a:p>
            <a:r>
              <a:rPr lang="es-CO" altLang="es-CO" dirty="0"/>
              <a:t>Nombrar las columnas idealmente con el mismo nombre que tiene en la tabla de la base de datos.</a:t>
            </a:r>
          </a:p>
          <a:p>
            <a:r>
              <a:rPr lang="es-CO" altLang="es-CO" dirty="0"/>
              <a:t>Crearle un id único a cada registro, por facilidad puede ser un enumerador (1, 2, 3, …).</a:t>
            </a:r>
          </a:p>
          <a:p>
            <a:r>
              <a:rPr lang="es-CO" altLang="es-CO" dirty="0"/>
              <a:t>Generar las columnas relacionadas y agregar los id únicos con los que se relaciona en las otras tablas</a:t>
            </a:r>
          </a:p>
          <a:p>
            <a:r>
              <a:rPr lang="es-CO" altLang="es-CO" dirty="0"/>
              <a:t>Guardar los archivos de Excel en formato CSV separados por punto y coma.</a:t>
            </a:r>
          </a:p>
        </p:txBody>
      </p:sp>
    </p:spTree>
    <p:extLst>
      <p:ext uri="{BB962C8B-B14F-4D97-AF65-F5344CB8AC3E}">
        <p14:creationId xmlns:p14="http://schemas.microsoft.com/office/powerpoint/2010/main" val="325834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DA6F6-619F-630B-8F35-B5324B585C5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6A6AD563-C424-90A0-C669-505112A02D35}"/>
              </a:ext>
            </a:extLst>
          </p:cNvPr>
          <p:cNvSpPr txBox="1"/>
          <p:nvPr/>
        </p:nvSpPr>
        <p:spPr>
          <a:xfrm>
            <a:off x="2532119" y="191593"/>
            <a:ext cx="7127785" cy="707886"/>
          </a:xfrm>
          <a:prstGeom prst="rect">
            <a:avLst/>
          </a:prstGeom>
          <a:noFill/>
        </p:spPr>
        <p:txBody>
          <a:bodyPr wrap="none" rtlCol="0">
            <a:spAutoFit/>
          </a:bodyPr>
          <a:lstStyle/>
          <a:p>
            <a:pPr algn="ctr"/>
            <a:r>
              <a:rPr lang="es-CO" sz="4000" b="1" noProof="0" dirty="0"/>
              <a:t>IMPORTAR DATOS DESDE CSV</a:t>
            </a:r>
          </a:p>
        </p:txBody>
      </p:sp>
      <p:pic>
        <p:nvPicPr>
          <p:cNvPr id="5" name="Imagen 4">
            <a:extLst>
              <a:ext uri="{FF2B5EF4-FFF2-40B4-BE49-F238E27FC236}">
                <a16:creationId xmlns:a16="http://schemas.microsoft.com/office/drawing/2014/main" id="{908CC2F4-B98F-0B3A-B8E2-54D925616740}"/>
              </a:ext>
            </a:extLst>
          </p:cNvPr>
          <p:cNvPicPr>
            <a:picLocks noChangeAspect="1"/>
          </p:cNvPicPr>
          <p:nvPr/>
        </p:nvPicPr>
        <p:blipFill>
          <a:blip r:embed="rId2"/>
          <a:stretch>
            <a:fillRect/>
          </a:stretch>
        </p:blipFill>
        <p:spPr>
          <a:xfrm>
            <a:off x="3434458" y="1219144"/>
            <a:ext cx="5323083" cy="4688726"/>
          </a:xfrm>
          <a:prstGeom prst="rect">
            <a:avLst/>
          </a:prstGeom>
        </p:spPr>
      </p:pic>
    </p:spTree>
    <p:extLst>
      <p:ext uri="{BB962C8B-B14F-4D97-AF65-F5344CB8AC3E}">
        <p14:creationId xmlns:p14="http://schemas.microsoft.com/office/powerpoint/2010/main" val="376002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517AD-EE1E-7CAF-8408-37432A84FF5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DB88102-BB64-EE6E-4EDE-74B7A38EA23A}"/>
              </a:ext>
            </a:extLst>
          </p:cNvPr>
          <p:cNvSpPr txBox="1"/>
          <p:nvPr/>
        </p:nvSpPr>
        <p:spPr>
          <a:xfrm>
            <a:off x="2532119" y="191593"/>
            <a:ext cx="7127785" cy="707886"/>
          </a:xfrm>
          <a:prstGeom prst="rect">
            <a:avLst/>
          </a:prstGeom>
          <a:noFill/>
        </p:spPr>
        <p:txBody>
          <a:bodyPr wrap="none" rtlCol="0">
            <a:spAutoFit/>
          </a:bodyPr>
          <a:lstStyle/>
          <a:p>
            <a:pPr algn="ctr"/>
            <a:r>
              <a:rPr lang="es-CO" sz="4000" b="1" noProof="0" dirty="0"/>
              <a:t>IMPORTAR DATOS DESDE CSV</a:t>
            </a:r>
          </a:p>
        </p:txBody>
      </p:sp>
      <p:pic>
        <p:nvPicPr>
          <p:cNvPr id="4" name="Imagen 3">
            <a:extLst>
              <a:ext uri="{FF2B5EF4-FFF2-40B4-BE49-F238E27FC236}">
                <a16:creationId xmlns:a16="http://schemas.microsoft.com/office/drawing/2014/main" id="{C76C5459-AD7B-8B59-6AD3-0A8E571A6E18}"/>
              </a:ext>
            </a:extLst>
          </p:cNvPr>
          <p:cNvPicPr>
            <a:picLocks noChangeAspect="1"/>
          </p:cNvPicPr>
          <p:nvPr/>
        </p:nvPicPr>
        <p:blipFill>
          <a:blip r:embed="rId2"/>
          <a:stretch>
            <a:fillRect/>
          </a:stretch>
        </p:blipFill>
        <p:spPr>
          <a:xfrm>
            <a:off x="387073" y="1394252"/>
            <a:ext cx="6378493" cy="4801016"/>
          </a:xfrm>
          <a:prstGeom prst="rect">
            <a:avLst/>
          </a:prstGeom>
        </p:spPr>
      </p:pic>
      <p:sp>
        <p:nvSpPr>
          <p:cNvPr id="6" name="Rectángulo 5">
            <a:extLst>
              <a:ext uri="{FF2B5EF4-FFF2-40B4-BE49-F238E27FC236}">
                <a16:creationId xmlns:a16="http://schemas.microsoft.com/office/drawing/2014/main" id="{A34DB728-8CA3-290C-2004-0D403A895FFC}"/>
              </a:ext>
            </a:extLst>
          </p:cNvPr>
          <p:cNvSpPr/>
          <p:nvPr/>
        </p:nvSpPr>
        <p:spPr>
          <a:xfrm>
            <a:off x="2260138" y="2360815"/>
            <a:ext cx="4301837"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D14713F0-F2FF-94C5-ED4C-4E9CAE8DBA62}"/>
              </a:ext>
            </a:extLst>
          </p:cNvPr>
          <p:cNvSpPr/>
          <p:nvPr/>
        </p:nvSpPr>
        <p:spPr>
          <a:xfrm>
            <a:off x="5638800" y="2975661"/>
            <a:ext cx="923174"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77E244D5-1CA4-1C07-7FB4-C5516567B84D}"/>
              </a:ext>
            </a:extLst>
          </p:cNvPr>
          <p:cNvSpPr/>
          <p:nvPr/>
        </p:nvSpPr>
        <p:spPr>
          <a:xfrm>
            <a:off x="2777427" y="4358249"/>
            <a:ext cx="3754067"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4C5C43D-77C9-0B3A-70F5-66FAEFE997E9}"/>
              </a:ext>
            </a:extLst>
          </p:cNvPr>
          <p:cNvSpPr/>
          <p:nvPr/>
        </p:nvSpPr>
        <p:spPr>
          <a:xfrm>
            <a:off x="4084320" y="5740837"/>
            <a:ext cx="923174"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DFFA95BC-AC41-17F0-937B-B89298E65DB9}"/>
              </a:ext>
            </a:extLst>
          </p:cNvPr>
          <p:cNvSpPr txBox="1"/>
          <p:nvPr/>
        </p:nvSpPr>
        <p:spPr>
          <a:xfrm>
            <a:off x="6939279" y="1416051"/>
            <a:ext cx="5113019" cy="3416320"/>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400" dirty="0"/>
              <a:t>Seleccionar fuente: flat file – archivo plano</a:t>
            </a:r>
          </a:p>
          <a:p>
            <a:r>
              <a:rPr lang="es-CO" altLang="es-CO" sz="2400" dirty="0"/>
              <a:t>Seleccionar el archivo CSV con los datos a insertar</a:t>
            </a:r>
          </a:p>
          <a:p>
            <a:r>
              <a:rPr lang="es-CO" altLang="es-CO" sz="2400" dirty="0"/>
              <a:t>Seleccionar el separador que contiene el CSV, en este caso punto y coma.</a:t>
            </a:r>
          </a:p>
          <a:p>
            <a:r>
              <a:rPr lang="es-CO" altLang="es-CO" sz="2400" dirty="0"/>
              <a:t>Clic en siguiente</a:t>
            </a:r>
          </a:p>
          <a:p>
            <a:endParaRPr lang="es-CO" altLang="es-CO" sz="2400" dirty="0"/>
          </a:p>
        </p:txBody>
      </p:sp>
    </p:spTree>
    <p:extLst>
      <p:ext uri="{BB962C8B-B14F-4D97-AF65-F5344CB8AC3E}">
        <p14:creationId xmlns:p14="http://schemas.microsoft.com/office/powerpoint/2010/main" val="100965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91E0E-F36A-24A7-4246-F229772E720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CA7290E0-002A-0178-F2D3-4C921BABE317}"/>
              </a:ext>
            </a:extLst>
          </p:cNvPr>
          <p:cNvPicPr>
            <a:picLocks noChangeAspect="1"/>
          </p:cNvPicPr>
          <p:nvPr/>
        </p:nvPicPr>
        <p:blipFill>
          <a:blip r:embed="rId2"/>
          <a:stretch>
            <a:fillRect/>
          </a:stretch>
        </p:blipFill>
        <p:spPr>
          <a:xfrm>
            <a:off x="364513" y="1332021"/>
            <a:ext cx="6386113" cy="4823878"/>
          </a:xfrm>
          <a:prstGeom prst="rect">
            <a:avLst/>
          </a:prstGeom>
        </p:spPr>
      </p:pic>
      <p:sp>
        <p:nvSpPr>
          <p:cNvPr id="2" name="CuadroTexto 1">
            <a:extLst>
              <a:ext uri="{FF2B5EF4-FFF2-40B4-BE49-F238E27FC236}">
                <a16:creationId xmlns:a16="http://schemas.microsoft.com/office/drawing/2014/main" id="{2C1C7542-4417-C164-EF46-EA6B716E882D}"/>
              </a:ext>
            </a:extLst>
          </p:cNvPr>
          <p:cNvSpPr txBox="1"/>
          <p:nvPr/>
        </p:nvSpPr>
        <p:spPr>
          <a:xfrm>
            <a:off x="2532119" y="191593"/>
            <a:ext cx="7127785" cy="707886"/>
          </a:xfrm>
          <a:prstGeom prst="rect">
            <a:avLst/>
          </a:prstGeom>
          <a:noFill/>
        </p:spPr>
        <p:txBody>
          <a:bodyPr wrap="none" rtlCol="0">
            <a:spAutoFit/>
          </a:bodyPr>
          <a:lstStyle/>
          <a:p>
            <a:pPr algn="ctr"/>
            <a:r>
              <a:rPr lang="es-CO" sz="4000" b="1" noProof="0" dirty="0"/>
              <a:t>IMPORTAR DATOS DESDE CSV</a:t>
            </a:r>
          </a:p>
        </p:txBody>
      </p:sp>
      <p:sp>
        <p:nvSpPr>
          <p:cNvPr id="10" name="Rectángulo 9">
            <a:extLst>
              <a:ext uri="{FF2B5EF4-FFF2-40B4-BE49-F238E27FC236}">
                <a16:creationId xmlns:a16="http://schemas.microsoft.com/office/drawing/2014/main" id="{0ADB7E06-F751-6FE6-F0B8-F5506714710A}"/>
              </a:ext>
            </a:extLst>
          </p:cNvPr>
          <p:cNvSpPr/>
          <p:nvPr/>
        </p:nvSpPr>
        <p:spPr>
          <a:xfrm>
            <a:off x="4084320" y="5740837"/>
            <a:ext cx="923174"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F10B43BE-E4B8-0CD5-545D-1003DDE5092B}"/>
              </a:ext>
            </a:extLst>
          </p:cNvPr>
          <p:cNvSpPr txBox="1"/>
          <p:nvPr/>
        </p:nvSpPr>
        <p:spPr>
          <a:xfrm>
            <a:off x="6939279" y="1416051"/>
            <a:ext cx="5113019" cy="1569660"/>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400" dirty="0"/>
              <a:t>Se visualizará una previa de como se están identificando los datos.</a:t>
            </a:r>
          </a:p>
          <a:p>
            <a:r>
              <a:rPr lang="es-CO" altLang="es-CO" sz="2400" dirty="0"/>
              <a:t>Clic en siguiente.</a:t>
            </a:r>
          </a:p>
          <a:p>
            <a:endParaRPr lang="es-CO" altLang="es-CO" sz="2400" dirty="0"/>
          </a:p>
        </p:txBody>
      </p:sp>
    </p:spTree>
    <p:extLst>
      <p:ext uri="{BB962C8B-B14F-4D97-AF65-F5344CB8AC3E}">
        <p14:creationId xmlns:p14="http://schemas.microsoft.com/office/powerpoint/2010/main" val="287790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C31DC-081A-86F1-64DD-AD68D9B68394}"/>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2CC269F0-B700-7AF0-E16B-DDCD4B980F8C}"/>
              </a:ext>
            </a:extLst>
          </p:cNvPr>
          <p:cNvPicPr>
            <a:picLocks noChangeAspect="1"/>
          </p:cNvPicPr>
          <p:nvPr/>
        </p:nvPicPr>
        <p:blipFill>
          <a:blip r:embed="rId2"/>
          <a:stretch>
            <a:fillRect/>
          </a:stretch>
        </p:blipFill>
        <p:spPr>
          <a:xfrm>
            <a:off x="367744" y="1365251"/>
            <a:ext cx="6408975" cy="4808637"/>
          </a:xfrm>
          <a:prstGeom prst="rect">
            <a:avLst/>
          </a:prstGeom>
        </p:spPr>
      </p:pic>
      <p:sp>
        <p:nvSpPr>
          <p:cNvPr id="2" name="CuadroTexto 1">
            <a:extLst>
              <a:ext uri="{FF2B5EF4-FFF2-40B4-BE49-F238E27FC236}">
                <a16:creationId xmlns:a16="http://schemas.microsoft.com/office/drawing/2014/main" id="{568307A0-CD67-AA26-98E6-99736B248B6B}"/>
              </a:ext>
            </a:extLst>
          </p:cNvPr>
          <p:cNvSpPr txBox="1"/>
          <p:nvPr/>
        </p:nvSpPr>
        <p:spPr>
          <a:xfrm>
            <a:off x="2532119" y="191593"/>
            <a:ext cx="7127785" cy="707886"/>
          </a:xfrm>
          <a:prstGeom prst="rect">
            <a:avLst/>
          </a:prstGeom>
          <a:noFill/>
        </p:spPr>
        <p:txBody>
          <a:bodyPr wrap="none" rtlCol="0">
            <a:spAutoFit/>
          </a:bodyPr>
          <a:lstStyle/>
          <a:p>
            <a:pPr algn="ctr"/>
            <a:r>
              <a:rPr lang="es-CO" sz="4000" b="1" noProof="0" dirty="0"/>
              <a:t>IMPORTAR DATOS DESDE CSV</a:t>
            </a:r>
          </a:p>
        </p:txBody>
      </p:sp>
      <p:sp>
        <p:nvSpPr>
          <p:cNvPr id="10" name="Rectángulo 9">
            <a:extLst>
              <a:ext uri="{FF2B5EF4-FFF2-40B4-BE49-F238E27FC236}">
                <a16:creationId xmlns:a16="http://schemas.microsoft.com/office/drawing/2014/main" id="{1889AEE5-A8B1-EB37-C47B-82BDCF66095D}"/>
              </a:ext>
            </a:extLst>
          </p:cNvPr>
          <p:cNvSpPr/>
          <p:nvPr/>
        </p:nvSpPr>
        <p:spPr>
          <a:xfrm>
            <a:off x="4084320" y="5740837"/>
            <a:ext cx="923174"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067279C7-5527-2349-E61F-FFE6D43E0EF7}"/>
              </a:ext>
            </a:extLst>
          </p:cNvPr>
          <p:cNvSpPr txBox="1"/>
          <p:nvPr/>
        </p:nvSpPr>
        <p:spPr>
          <a:xfrm>
            <a:off x="6939279" y="1416051"/>
            <a:ext cx="5113019" cy="3046988"/>
          </a:xfrm>
          <a:prstGeom prst="rect">
            <a:avLst/>
          </a:prstGeom>
          <a:noFill/>
        </p:spPr>
        <p:txBody>
          <a:bodyPr wrap="square" rtlCol="0">
            <a:spAutoFit/>
          </a:bodyPr>
          <a:lstStyle>
            <a:defPPr>
              <a:defRPr lang="es-CO"/>
            </a:defPPr>
            <a:lvl1pPr marL="457200" indent="-457200" algn="just">
              <a:buFont typeface="Wingdings" panose="05000000000000000000" pitchFamily="2" charset="2"/>
              <a:buChar char="Ø"/>
              <a:defRPr sz="3200"/>
            </a:lvl1pPr>
          </a:lstStyle>
          <a:p>
            <a:r>
              <a:rPr lang="es-CO" altLang="es-CO" sz="2400" dirty="0"/>
              <a:t>En destino seleccionar la opción que se muestra en la imagen que hace referencia a una base de datos de SQL Server.</a:t>
            </a:r>
          </a:p>
          <a:p>
            <a:r>
              <a:rPr lang="es-CO" altLang="es-CO" sz="2400" dirty="0"/>
              <a:t>Seleccionar la base de datos en la que se hará la importación.</a:t>
            </a:r>
          </a:p>
          <a:p>
            <a:r>
              <a:rPr lang="es-CO" altLang="es-CO" sz="2400" dirty="0"/>
              <a:t>Clic en siguiente.</a:t>
            </a:r>
          </a:p>
          <a:p>
            <a:endParaRPr lang="es-CO" altLang="es-CO" sz="2400" dirty="0"/>
          </a:p>
        </p:txBody>
      </p:sp>
      <p:sp>
        <p:nvSpPr>
          <p:cNvPr id="6" name="Rectángulo 5">
            <a:extLst>
              <a:ext uri="{FF2B5EF4-FFF2-40B4-BE49-F238E27FC236}">
                <a16:creationId xmlns:a16="http://schemas.microsoft.com/office/drawing/2014/main" id="{8F7619CE-36AB-4CA8-1BEF-2DDC658D249B}"/>
              </a:ext>
            </a:extLst>
          </p:cNvPr>
          <p:cNvSpPr/>
          <p:nvPr/>
        </p:nvSpPr>
        <p:spPr>
          <a:xfrm>
            <a:off x="2229658" y="2310015"/>
            <a:ext cx="4301837"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C17A8C2F-8B98-2DA5-D574-E01F324B2987}"/>
              </a:ext>
            </a:extLst>
          </p:cNvPr>
          <p:cNvSpPr/>
          <p:nvPr/>
        </p:nvSpPr>
        <p:spPr>
          <a:xfrm>
            <a:off x="2229659" y="4331855"/>
            <a:ext cx="3205942" cy="33250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968815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B1B367B95F05A46AD79F531E0B12249" ma:contentTypeVersion="18" ma:contentTypeDescription="Crear nuevo documento." ma:contentTypeScope="" ma:versionID="a5dceda80c3aefb9c7df26562547f51a">
  <xsd:schema xmlns:xsd="http://www.w3.org/2001/XMLSchema" xmlns:xs="http://www.w3.org/2001/XMLSchema" xmlns:p="http://schemas.microsoft.com/office/2006/metadata/properties" xmlns:ns2="28c133c1-f39f-47ef-88b0-6463f35cce5c" xmlns:ns3="ef85bb3e-2804-46d3-905f-c22ca17669c2" targetNamespace="http://schemas.microsoft.com/office/2006/metadata/properties" ma:root="true" ma:fieldsID="65af00da51a723e815f28c226d3c6b7e" ns2:_="" ns3:_="">
    <xsd:import namespace="28c133c1-f39f-47ef-88b0-6463f35cce5c"/>
    <xsd:import namespace="ef85bb3e-2804-46d3-905f-c22ca17669c2"/>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c133c1-f39f-47ef-88b0-6463f35cce5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Etiquetas de imagen" ma:readOnly="false" ma:fieldId="{5cf76f15-5ced-4ddc-b409-7134ff3c332f}" ma:taxonomyMulti="true" ma:sspId="2093fb0a-f3be-4120-808e-fc0c80b8c9c6"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85bb3e-2804-46d3-905f-c22ca17669c2" elementFormDefault="qualified">
    <xsd:import namespace="http://schemas.microsoft.com/office/2006/documentManagement/types"/>
    <xsd:import namespace="http://schemas.microsoft.com/office/infopath/2007/PartnerControls"/>
    <xsd:element name="SharedWithUsers" ma:index="11"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description="" ma:internalName="SharedWithDetails" ma:readOnly="true">
      <xsd:simpleType>
        <xsd:restriction base="dms:Note">
          <xsd:maxLength value="255"/>
        </xsd:restriction>
      </xsd:simpleType>
    </xsd:element>
    <xsd:element name="TaxCatchAll" ma:index="23" nillable="true" ma:displayName="Taxonomy Catch All Column" ma:hidden="true" ma:list="{141249d6-bc36-4a3d-a518-7dca0c139406}" ma:internalName="TaxCatchAll" ma:showField="CatchAllData" ma:web="ef85bb3e-2804-46d3-905f-c22ca17669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f85bb3e-2804-46d3-905f-c22ca17669c2" xsi:nil="true"/>
    <lcf76f155ced4ddcb4097134ff3c332f xmlns="28c133c1-f39f-47ef-88b0-6463f35cce5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68C594-87E5-41E4-9CA5-CB38F2E295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c133c1-f39f-47ef-88b0-6463f35cce5c"/>
    <ds:schemaRef ds:uri="ef85bb3e-2804-46d3-905f-c22ca17669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509F5C-F9A8-4B81-A34D-A19E99698530}">
  <ds:schemaRefs>
    <ds:schemaRef ds:uri="http://schemas.microsoft.com/office/2006/metadata/properties"/>
    <ds:schemaRef ds:uri="http://schemas.microsoft.com/office/infopath/2007/PartnerControls"/>
    <ds:schemaRef ds:uri="ef85bb3e-2804-46d3-905f-c22ca17669c2"/>
    <ds:schemaRef ds:uri="28c133c1-f39f-47ef-88b0-6463f35cce5c"/>
  </ds:schemaRefs>
</ds:datastoreItem>
</file>

<file path=customXml/itemProps3.xml><?xml version="1.0" encoding="utf-8"?>
<ds:datastoreItem xmlns:ds="http://schemas.openxmlformats.org/officeDocument/2006/customXml" ds:itemID="{91F9A68A-94B5-4F6C-9B07-087CE3814D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15091</TotalTime>
  <Words>713</Words>
  <Application>Microsoft Office PowerPoint</Application>
  <PresentationFormat>Panorámica</PresentationFormat>
  <Paragraphs>85</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Aptos</vt:lpstr>
      <vt:lpstr>Aptos Display</vt:lpstr>
      <vt:lpstr>Arial</vt:lpstr>
      <vt:lpstr>Consolas</vt:lpstr>
      <vt:lpstr>Helvetica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Luisa María Arboleda Soto</dc:creator>
  <cp:lastModifiedBy>Mateo Lopera</cp:lastModifiedBy>
  <cp:revision>1</cp:revision>
  <dcterms:created xsi:type="dcterms:W3CDTF">2025-01-27T15:06:45Z</dcterms:created>
  <dcterms:modified xsi:type="dcterms:W3CDTF">2025-03-21T13:25:45Z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0x010100DB1B367B95F05A46AD79F531E0B12249</vt:lpwstr>
  </property>
</Properties>
</file>