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a089c3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a089c3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a089c3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a089c3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a089c3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aa089c3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a089c3b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a089c3b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a089c3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a089c3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089c3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089c3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a089c3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a089c3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a089c3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a089c3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a089c3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a089c3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a089c3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a089c3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a089c3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a089c3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aa089c3b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aa089c3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aa089c3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aa089c3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611100"/>
            <a:ext cx="8520600" cy="26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Great Wine?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446563" y="3891875"/>
            <a:ext cx="805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Analyzing</a:t>
            </a:r>
            <a:r>
              <a:rPr lang="en" sz="2600">
                <a:solidFill>
                  <a:schemeClr val="dk1"/>
                </a:solidFill>
              </a:rPr>
              <a:t> 6,000 Red and White Wines to see if the same attributes make them great wines</a:t>
            </a:r>
            <a:endParaRPr sz="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988" y="1301425"/>
            <a:ext cx="5997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Classification Report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25" y="1425313"/>
            <a:ext cx="5155825" cy="164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25" y="3473400"/>
            <a:ext cx="5155825" cy="155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r>
              <a:rPr lang="en"/>
              <a:t> Classification Report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25" y="1460650"/>
            <a:ext cx="5155825" cy="160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25" y="3463700"/>
            <a:ext cx="5155825" cy="16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Random Forest had F1 scores of 0.62(red) and 0.68(white) and XGBoost had F1 scores of 0.61(red) and 0.68(white).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For further analysis and comparison of results we use the Random Forest Model for the next step  of evaluation, comparing the the most </a:t>
            </a:r>
            <a:r>
              <a:rPr lang="en"/>
              <a:t>important</a:t>
            </a:r>
            <a:r>
              <a:rPr lang="en"/>
              <a:t> </a:t>
            </a:r>
            <a:r>
              <a:rPr lang="en"/>
              <a:t>features</a:t>
            </a:r>
            <a:r>
              <a:rPr lang="en"/>
              <a:t> between red and whites at predictioning high quality wine.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72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for Predicting Wine Quality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02525" y="2804525"/>
            <a:ext cx="84600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r>
              <a:rPr lang="en" sz="1600"/>
              <a:t>: For red and white models, alcohol is greatest predictor for quality. Beyond that, for reds, sulphates and </a:t>
            </a:r>
            <a:r>
              <a:rPr lang="en" sz="1600"/>
              <a:t>volatile</a:t>
            </a:r>
            <a:r>
              <a:rPr lang="en" sz="1600"/>
              <a:t> acidity are the next most important factors. For whites, density and residual sugar are the next most important features.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Conclusion</a:t>
            </a:r>
            <a:r>
              <a:rPr lang="en" sz="1600"/>
              <a:t>: From these results we can conclude that beyond higher alcohol content, there are distinct attributes that determine a high quality wine. However, noting the Recall score for Reds was 0.5 but for Whites was 0.58, perhaps having a larger sample size would have increased model performance and highlighted different features as important.</a:t>
            </a:r>
            <a:endParaRPr sz="16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5" y="572700"/>
            <a:ext cx="8352401" cy="230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92725" y="485275"/>
            <a:ext cx="85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next time you’re buying a bottle of wine, ask the Sommelier for a red wine high in alcohol, sulphides, and volatile acidity or a white wine high in alcohol, density, and residual sugar!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3600"/>
              <a:t>Cheers!</a:t>
            </a:r>
            <a:endParaRPr i="1" sz="36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3792356" y="1369350"/>
            <a:ext cx="4555217" cy="3416400"/>
          </a:xfrm>
          <a:prstGeom prst="rect">
            <a:avLst/>
          </a:prstGeom>
          <a:noFill/>
          <a:ln>
            <a:noFill/>
          </a:ln>
          <a:effectLst>
            <a:outerShdw blurRad="1314450" rotWithShape="0" algn="bl" dir="48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39125"/>
            <a:ext cx="85206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Determine What Makes a Great Wine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46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will build a ML </a:t>
            </a:r>
            <a:r>
              <a:rPr lang="en"/>
              <a:t>classifier</a:t>
            </a:r>
            <a:r>
              <a:rPr lang="en"/>
              <a:t> that can predict if a wine is high quality or not.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-If the model is accurate, we will then compare the most impactful </a:t>
            </a:r>
            <a:r>
              <a:rPr lang="en"/>
              <a:t>coefficients</a:t>
            </a:r>
            <a:r>
              <a:rPr lang="en"/>
              <a:t> to determining the wine’s quality.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Finally, we will assess if the same attributes </a:t>
            </a:r>
            <a:r>
              <a:rPr lang="en"/>
              <a:t>contribute</a:t>
            </a:r>
            <a:r>
              <a:rPr lang="en"/>
              <a:t> to high quality red and white wine.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96600" y="702300"/>
            <a:ext cx="85206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-Red Wine: 1599 rows about distinct Portuguese red wines.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-White Wine: 4898 rows about distinct Portuguese white wines.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" y="1201076"/>
            <a:ext cx="7980599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75" y="3376424"/>
            <a:ext cx="8032952" cy="14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2525" y="2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Datasets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70525"/>
            <a:ext cx="85206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Info:							White Wine Info: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-All columns are continuous numeric variables except for ‘quality’, which is a discrete ordinal numeric variable.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330" y="1392525"/>
            <a:ext cx="4444669" cy="25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8100"/>
            <a:ext cx="4444674" cy="25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29725" y="1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Comparison of Red vs. White Features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158800" y="1916725"/>
            <a:ext cx="286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-It is evident that there are significant differences between the red and white distributions.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4" y="768100"/>
            <a:ext cx="5821327" cy="4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29725" y="1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vs. White Quality Scores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40251" y="4057425"/>
            <a:ext cx="81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</a:t>
            </a:r>
            <a:r>
              <a:rPr lang="en"/>
              <a:t>ore scores of 5-6 range for Reds. Whites have a few(5) ratings of 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-Overall similar distributions here as well.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500"/>
            <a:ext cx="8272363" cy="3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90400" y="15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Reclassification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78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purpose of this model, we will classify wine’s with ratings 7 and above as a high quality wine with a boolean value of 1 and low quality with 0.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is the distribution of our new quality </a:t>
            </a:r>
            <a:r>
              <a:rPr lang="en"/>
              <a:t>feature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00" y="2122274"/>
            <a:ext cx="7496901" cy="2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purpose of this  analysis we will will compare out of the box: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Logistic Regression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Random Forests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XGBoost.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Given the unbalanced value counts of the high quality wines, we will use F1-score to evaluate these models.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</a:t>
            </a:r>
            <a:r>
              <a:rPr lang="en"/>
              <a:t>Classification</a:t>
            </a:r>
            <a:r>
              <a:rPr lang="en"/>
              <a:t> Report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White Wine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50" y="1544650"/>
            <a:ext cx="5098599" cy="15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25" y="3473475"/>
            <a:ext cx="5155827" cy="15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