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4" r:id="rId4"/>
    <p:sldMasterId id="2147483744" r:id="rId5"/>
  </p:sldMasterIdLst>
  <p:notesMasterIdLst>
    <p:notesMasterId r:id="rId20"/>
  </p:notesMasterIdLst>
  <p:sldIdLst>
    <p:sldId id="257" r:id="rId6"/>
    <p:sldId id="291" r:id="rId7"/>
    <p:sldId id="262" r:id="rId8"/>
    <p:sldId id="300" r:id="rId9"/>
    <p:sldId id="275" r:id="rId10"/>
    <p:sldId id="261" r:id="rId11"/>
    <p:sldId id="287" r:id="rId12"/>
    <p:sldId id="301" r:id="rId13"/>
    <p:sldId id="302" r:id="rId14"/>
    <p:sldId id="303" r:id="rId15"/>
    <p:sldId id="304" r:id="rId16"/>
    <p:sldId id="305" r:id="rId17"/>
    <p:sldId id="306" r:id="rId18"/>
    <p:sldId id="307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664" userDrawn="1">
          <p15:clr>
            <a:srgbClr val="A4A3A4"/>
          </p15:clr>
        </p15:guide>
        <p15:guide id="3" pos="3840" userDrawn="1">
          <p15:clr>
            <a:srgbClr val="A4A3A4"/>
          </p15:clr>
        </p15:guide>
        <p15:guide id="4" orient="horz" pos="31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275C60CA-AA6B-1EA3-1A0E-93E02F445D2D}" name="Lauren Seals" initials="LS" userId="S::lseals@greatergood.com::8821bd34-1c8d-4f35-94bc-acfc791ffe3d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CCE2F1"/>
    <a:srgbClr val="A0D3EA"/>
    <a:srgbClr val="6EC0E4"/>
    <a:srgbClr val="D1E1E9"/>
    <a:srgbClr val="E7DAC2"/>
    <a:srgbClr val="FED097"/>
    <a:srgbClr val="FFEFD6"/>
    <a:srgbClr val="0085B8"/>
    <a:srgbClr val="9BCF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47" autoAdjust="0"/>
    <p:restoredTop sz="86395" autoAdjust="0"/>
  </p:normalViewPr>
  <p:slideViewPr>
    <p:cSldViewPr snapToGrid="0">
      <p:cViewPr varScale="1">
        <p:scale>
          <a:sx n="91" d="100"/>
          <a:sy n="91" d="100"/>
        </p:scale>
        <p:origin x="920" y="488"/>
      </p:cViewPr>
      <p:guideLst>
        <p:guide orient="horz" pos="2664"/>
        <p:guide pos="3840"/>
        <p:guide orient="horz" pos="31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7" d="100"/>
          <a:sy n="97" d="100"/>
        </p:scale>
        <p:origin x="3120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75BDAB-EAC9-724B-8A01-AB061D8EF15A}" type="datetimeFigureOut">
              <a:rPr lang="en-US" smtClean="0"/>
              <a:t>4/7/25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703EDE-80B7-C741-89A0-2A7D950E3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886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703EDE-80B7-C741-89A0-2A7D950E37B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9276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8F9EC-4BF3-1446-B7FE-0057DF6E006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8560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703EDE-80B7-C741-89A0-2A7D950E37B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3627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703EDE-80B7-C741-89A0-2A7D950E37B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0082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703EDE-80B7-C741-89A0-2A7D950E37B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8788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8F9EC-4BF3-1446-B7FE-0057DF6E006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3311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703EDE-80B7-C741-89A0-2A7D950E37B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129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703EDE-80B7-C741-89A0-2A7D950E37B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4095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703EDE-80B7-C741-89A0-2A7D950E37B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6275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703EDE-80B7-C741-89A0-2A7D950E37B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389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13272" y="501627"/>
            <a:ext cx="6169324" cy="1641490"/>
          </a:xfrm>
        </p:spPr>
        <p:txBody>
          <a:bodyPr wrap="none" anchor="b">
            <a:normAutofit/>
          </a:bodyPr>
          <a:lstStyle>
            <a:lvl1pPr algn="l">
              <a:defRPr sz="4800" b="0" spc="-300">
                <a:solidFill>
                  <a:schemeClr val="tx1"/>
                </a:solidFill>
                <a:effectLst/>
                <a:latin typeface="+mj-lt"/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36643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932" y="2027071"/>
            <a:ext cx="10364698" cy="437661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AC4B88EB-6525-A7FF-7216-3A423870F4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3932" y="568159"/>
            <a:ext cx="10364698" cy="9144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Slide Title Style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83B28114-67C0-9A44-15E7-C9BA9DFBC63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3932" y="1482559"/>
            <a:ext cx="10364698" cy="544512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>
                <a:solidFill>
                  <a:schemeClr val="accent1">
                    <a:lumMod val="90000"/>
                    <a:lumOff val="10000"/>
                  </a:schemeClr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Slide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372382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3932" y="2027071"/>
            <a:ext cx="5025216" cy="423378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73772" y="2027071"/>
            <a:ext cx="5033960" cy="423378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125D950-B2B3-8F46-1CF8-AA86265BE4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3932" y="568159"/>
            <a:ext cx="10364698" cy="9144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4D67902-75D3-8AC2-9FA0-FBE8281453F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3932" y="1482559"/>
            <a:ext cx="10364698" cy="544512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>
                <a:solidFill>
                  <a:schemeClr val="accent1">
                    <a:lumMod val="90000"/>
                    <a:lumOff val="10000"/>
                  </a:schemeClr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Slide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018333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58D6A77-2018-C01A-A3B9-2712C00428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3932" y="568159"/>
            <a:ext cx="10364698" cy="9144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 Style</a:t>
            </a: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613022C2-CBB5-4361-C008-47475007A14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3932" y="1482559"/>
            <a:ext cx="10364698" cy="544512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>
                <a:solidFill>
                  <a:schemeClr val="accent1">
                    <a:lumMod val="90000"/>
                    <a:lumOff val="10000"/>
                  </a:schemeClr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Slide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992209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58D6A77-2018-C01A-A3B9-2712C00428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3932" y="568159"/>
            <a:ext cx="10364698" cy="9144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 Style</a:t>
            </a: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613022C2-CBB5-4361-C008-47475007A14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3932" y="1482559"/>
            <a:ext cx="10364698" cy="544512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>
                <a:solidFill>
                  <a:schemeClr val="accent1">
                    <a:lumMod val="90000"/>
                    <a:lumOff val="10000"/>
                  </a:schemeClr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Slide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524354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74221" y="2206963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87816" y="2206963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solidFill>
                  <a:schemeClr val="accent1"/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982336" y="2206963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solidFill>
                  <a:schemeClr val="accent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93BD34E-7268-42F9-A000-340BF9BB2E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3932" y="568159"/>
            <a:ext cx="10364698" cy="9144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 Style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F17E2576-949A-A2AA-0331-71CC86CD46F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3932" y="1482559"/>
            <a:ext cx="10364698" cy="544512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>
                <a:solidFill>
                  <a:schemeClr val="accent1">
                    <a:lumMod val="90000"/>
                    <a:lumOff val="10000"/>
                  </a:schemeClr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Slide Subtitle Style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E29192-8E34-951D-6FFB-3D695EDA29BD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573932" y="2938363"/>
            <a:ext cx="2946400" cy="337661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021758FD-EB93-DAD1-EDCC-1CCA345E4818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3777657" y="2941471"/>
            <a:ext cx="2946400" cy="337661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621F0A1F-15FA-DF7D-C2D3-AF7A06BA381A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6981382" y="2938363"/>
            <a:ext cx="2946400" cy="337661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348056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solidFill>
                  <a:schemeClr val="accent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242721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accent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979878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3698" y="474789"/>
            <a:ext cx="5605087" cy="185434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703698" y="2340820"/>
            <a:ext cx="5605087" cy="5489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 b="1">
                <a:solidFill>
                  <a:schemeClr val="accent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4098" y="474788"/>
            <a:ext cx="52949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308785" y="1949569"/>
            <a:ext cx="529499" cy="379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903734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_no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47699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solidFill>
                  <a:schemeClr val="tx2"/>
                </a:solidFill>
                <a:effectLst/>
                <a:latin typeface="+mj-lt"/>
              </a:defRPr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solidFill>
                  <a:schemeClr val="accent1">
                    <a:lumMod val="90000"/>
                    <a:lumOff val="10000"/>
                  </a:schemeClr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7312490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No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932" y="2027071"/>
            <a:ext cx="102338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ACB4D67-4F07-97EF-9BA0-49F884BEA2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3932" y="568159"/>
            <a:ext cx="10364698" cy="9144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 Style</a:t>
            </a: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EDF5A5AA-C1BE-3B4A-A5D4-9035E486574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3932" y="1482559"/>
            <a:ext cx="10364698" cy="544512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>
                <a:solidFill>
                  <a:schemeClr val="accent1">
                    <a:lumMod val="90000"/>
                    <a:lumOff val="10000"/>
                  </a:schemeClr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Slide Subtitle Style</a:t>
            </a:r>
          </a:p>
        </p:txBody>
      </p:sp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74795700-3E09-06E5-8C42-B1AF1578BE0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523288" y="6089650"/>
            <a:ext cx="3668712" cy="76835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691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13272" y="501126"/>
            <a:ext cx="6584923" cy="1641490"/>
          </a:xfrm>
        </p:spPr>
        <p:txBody>
          <a:bodyPr wrap="none" anchor="b">
            <a:normAutofit/>
          </a:bodyPr>
          <a:lstStyle>
            <a:lvl1pPr algn="l">
              <a:defRPr sz="4800" b="0" spc="-300">
                <a:solidFill>
                  <a:schemeClr val="tx1"/>
                </a:solidFill>
                <a:effectLst/>
                <a:latin typeface="+mj-lt"/>
              </a:defRPr>
            </a:lvl1pPr>
          </a:lstStyle>
          <a:p>
            <a:r>
              <a:rPr lang="en-US" dirty="0"/>
              <a:t>Click to title style</a:t>
            </a:r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DAACE27B-4354-00DB-7D50-163C0D3E694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13272" y="2142616"/>
            <a:ext cx="6584924" cy="544512"/>
          </a:xfrm>
        </p:spPr>
        <p:txBody>
          <a:bodyPr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400">
                <a:solidFill>
                  <a:schemeClr val="accent1">
                    <a:lumMod val="90000"/>
                    <a:lumOff val="10000"/>
                  </a:schemeClr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028857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3932" y="2027071"/>
            <a:ext cx="5025216" cy="416641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73772" y="2027071"/>
            <a:ext cx="5033960" cy="41664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8849E9-BC12-2263-E1A7-87B6BA676A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3932" y="568159"/>
            <a:ext cx="10364698" cy="9144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 Style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745B867C-9A00-7A7D-76CC-3E3FF35972F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3932" y="1482559"/>
            <a:ext cx="10364698" cy="544512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>
                <a:solidFill>
                  <a:schemeClr val="accent1">
                    <a:lumMod val="90000"/>
                    <a:lumOff val="10000"/>
                  </a:schemeClr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Slide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81803112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745678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_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04004" y="4964360"/>
            <a:ext cx="9144000" cy="1641490"/>
          </a:xfrm>
        </p:spPr>
        <p:txBody>
          <a:bodyPr wrap="none" anchor="b">
            <a:normAutofit/>
          </a:bodyPr>
          <a:lstStyle>
            <a:lvl1pPr algn="l">
              <a:defRPr sz="4800" b="0" spc="-300">
                <a:solidFill>
                  <a:schemeClr val="tx1"/>
                </a:solidFill>
                <a:effectLst/>
                <a:latin typeface="+mj-lt"/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_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4270" y="1234445"/>
            <a:ext cx="9144000" cy="1641490"/>
          </a:xfrm>
        </p:spPr>
        <p:txBody>
          <a:bodyPr wrap="none" anchor="b">
            <a:normAutofit/>
          </a:bodyPr>
          <a:lstStyle>
            <a:lvl1pPr algn="l">
              <a:defRPr sz="6000" b="0" spc="-300">
                <a:solidFill>
                  <a:schemeClr val="tx1"/>
                </a:solidFill>
                <a:effectLst/>
                <a:latin typeface="+mj-lt"/>
              </a:defRPr>
            </a:lvl1pPr>
          </a:lstStyle>
          <a:p>
            <a:r>
              <a:rPr lang="en-US" dirty="0"/>
              <a:t>Click to title style</a:t>
            </a:r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DAACE27B-4354-00DB-7D50-163C0D3E694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4268" y="2884487"/>
            <a:ext cx="9144001" cy="544512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>
                <a:solidFill>
                  <a:schemeClr val="accent1">
                    <a:lumMod val="90000"/>
                    <a:lumOff val="10000"/>
                  </a:schemeClr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Subtitle Style</a:t>
            </a:r>
          </a:p>
        </p:txBody>
      </p:sp>
    </p:spTree>
    <p:extLst>
      <p:ext uri="{BB962C8B-B14F-4D97-AF65-F5344CB8AC3E}">
        <p14:creationId xmlns:p14="http://schemas.microsoft.com/office/powerpoint/2010/main" val="9021583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932" y="2182483"/>
            <a:ext cx="10364698" cy="42212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AC4B88EB-6525-A7FF-7216-3A423870F4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3932" y="568159"/>
            <a:ext cx="10364698" cy="9144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Slide Title Style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83B28114-67C0-9A44-15E7-C9BA9DFBC63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3932" y="1482559"/>
            <a:ext cx="10364698" cy="544512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>
                <a:solidFill>
                  <a:schemeClr val="accent1">
                    <a:lumMod val="90000"/>
                    <a:lumOff val="10000"/>
                  </a:schemeClr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Slide Subtitle Style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3932" y="2165230"/>
            <a:ext cx="5025216" cy="409563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73772" y="2165230"/>
            <a:ext cx="5033960" cy="409563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125D950-B2B3-8F46-1CF8-AA86265BE4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3932" y="568159"/>
            <a:ext cx="10364698" cy="9144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Slide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4D67902-75D3-8AC2-9FA0-FBE8281453F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3932" y="1482559"/>
            <a:ext cx="10364698" cy="544512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>
                <a:solidFill>
                  <a:schemeClr val="accent1">
                    <a:lumMod val="90000"/>
                    <a:lumOff val="10000"/>
                  </a:schemeClr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Slide Subtitle Style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58D6A77-2018-C01A-A3B9-2712C00428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3932" y="568159"/>
            <a:ext cx="10364698" cy="9144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Slide Title Style</a:t>
            </a: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613022C2-CBB5-4361-C008-47475007A14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3932" y="1482559"/>
            <a:ext cx="10364698" cy="544512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>
                <a:solidFill>
                  <a:schemeClr val="accent1">
                    <a:lumMod val="90000"/>
                    <a:lumOff val="10000"/>
                  </a:schemeClr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Slide Subtitle Style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75301" y="2165230"/>
            <a:ext cx="3290141" cy="617995"/>
          </a:xfrm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92206" y="2165230"/>
            <a:ext cx="3439298" cy="617995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1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06517" y="2165230"/>
            <a:ext cx="2932113" cy="617995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1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93BD34E-7268-42F9-A000-340BF9BB2E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3932" y="568159"/>
            <a:ext cx="10364698" cy="9144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Slide Title Style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F17E2576-949A-A2AA-0331-71CC86CD46F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3932" y="1482559"/>
            <a:ext cx="10364698" cy="544512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>
                <a:solidFill>
                  <a:schemeClr val="accent1">
                    <a:lumMod val="90000"/>
                    <a:lumOff val="10000"/>
                  </a:schemeClr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Slide Subtitle Style</a:t>
            </a:r>
          </a:p>
        </p:txBody>
      </p:sp>
      <p:sp>
        <p:nvSpPr>
          <p:cNvPr id="16" name="Content Placeholder 14">
            <a:extLst>
              <a:ext uri="{FF2B5EF4-FFF2-40B4-BE49-F238E27FC236}">
                <a16:creationId xmlns:a16="http://schemas.microsoft.com/office/drawing/2014/main" id="{FEA23D85-7EDA-FC67-ABFD-3849AD1F46D6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575012" y="2941471"/>
            <a:ext cx="3289621" cy="3560763"/>
          </a:xfrm>
          <a:solidFill>
            <a:schemeClr val="bg1">
              <a:alpha val="80014"/>
            </a:schemeClr>
          </a:solidFill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Content Placeholder 14">
            <a:extLst>
              <a:ext uri="{FF2B5EF4-FFF2-40B4-BE49-F238E27FC236}">
                <a16:creationId xmlns:a16="http://schemas.microsoft.com/office/drawing/2014/main" id="{03D6C904-F67E-56CF-72DC-DB049B2D86C5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4185484" y="2921000"/>
            <a:ext cx="3451198" cy="3560763"/>
          </a:xfrm>
          <a:solidFill>
            <a:schemeClr val="bg1">
              <a:alpha val="80014"/>
            </a:schemeClr>
          </a:solidFill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14">
            <a:extLst>
              <a:ext uri="{FF2B5EF4-FFF2-40B4-BE49-F238E27FC236}">
                <a16:creationId xmlns:a16="http://schemas.microsoft.com/office/drawing/2014/main" id="{813A9C7A-5499-9BB9-5AF8-A66828BB529A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8006517" y="2920999"/>
            <a:ext cx="2946400" cy="3560763"/>
          </a:xfrm>
          <a:solidFill>
            <a:schemeClr val="bg1">
              <a:alpha val="80014"/>
            </a:schemeClr>
          </a:solidFill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15450A-9E0B-D675-EA92-A2E6EF5769A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9788" y="793750"/>
            <a:ext cx="10512425" cy="35734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5AF4DA2-987E-095A-C0C6-9EB28D0D5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9366" y="1176403"/>
            <a:ext cx="9041975" cy="2132987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3209EFAD-9A50-A896-D27A-E5C433134875}"/>
              </a:ext>
            </a:extLst>
          </p:cNvPr>
          <p:cNvSpPr>
            <a:spLocks noGrp="1"/>
          </p:cNvSpPr>
          <p:nvPr>
            <p:ph type="body" sz="half" idx="13"/>
          </p:nvPr>
        </p:nvSpPr>
        <p:spPr>
          <a:xfrm>
            <a:off x="6368378" y="3316919"/>
            <a:ext cx="4652963" cy="5489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 b="1">
                <a:solidFill>
                  <a:schemeClr val="accent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0AA2EA-1628-5C5A-479A-AA1287EA3A42}"/>
              </a:ext>
            </a:extLst>
          </p:cNvPr>
          <p:cNvSpPr txBox="1"/>
          <p:nvPr userDrawn="1"/>
        </p:nvSpPr>
        <p:spPr>
          <a:xfrm>
            <a:off x="1369766" y="117640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80FCA2-4295-ED0D-86D0-A382721DDFF4}"/>
              </a:ext>
            </a:extLst>
          </p:cNvPr>
          <p:cNvSpPr txBox="1"/>
          <p:nvPr userDrawn="1"/>
        </p:nvSpPr>
        <p:spPr>
          <a:xfrm>
            <a:off x="11021341" y="302453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7B2D0-CB44-65F8-C590-E2173733B4C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758" y="422244"/>
            <a:ext cx="10515600" cy="9144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 Style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06E3804-E552-0625-4E68-7267501A5E55}"/>
              </a:ext>
            </a:extLst>
          </p:cNvPr>
          <p:cNvSpPr/>
          <p:nvPr userDrawn="1"/>
        </p:nvSpPr>
        <p:spPr>
          <a:xfrm>
            <a:off x="1799534" y="2698921"/>
            <a:ext cx="4622232" cy="810796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767489FF-BBF7-A428-75C2-7301D846F14E}"/>
              </a:ext>
            </a:extLst>
          </p:cNvPr>
          <p:cNvSpPr/>
          <p:nvPr userDrawn="1"/>
        </p:nvSpPr>
        <p:spPr>
          <a:xfrm>
            <a:off x="1710395" y="2629953"/>
            <a:ext cx="4622232" cy="810796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A8F15AA-CEFF-4021-3E35-2486910E5DA2}"/>
              </a:ext>
            </a:extLst>
          </p:cNvPr>
          <p:cNvSpPr>
            <a:spLocks noGrp="1"/>
          </p:cNvSpPr>
          <p:nvPr userDrawn="1">
            <p:ph type="pic" sz="quarter" idx="10"/>
          </p:nvPr>
        </p:nvSpPr>
        <p:spPr>
          <a:xfrm>
            <a:off x="432758" y="2251044"/>
            <a:ext cx="1637582" cy="1637582"/>
          </a:xfrm>
          <a:prstGeom prst="ellipse">
            <a:avLst/>
          </a:prstGeom>
          <a:solidFill>
            <a:schemeClr val="accent5"/>
          </a:solidFill>
          <a:ln w="38100">
            <a:solidFill>
              <a:schemeClr val="accent4"/>
            </a:solidFill>
          </a:ln>
        </p:spPr>
        <p:txBody>
          <a:bodyPr/>
          <a:lstStyle/>
          <a:p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34ADEEC-3AEF-F470-28A6-2CBC170C2FAC}"/>
              </a:ext>
            </a:extLst>
          </p:cNvPr>
          <p:cNvSpPr>
            <a:spLocks noGrp="1"/>
          </p:cNvSpPr>
          <p:nvPr userDrawn="1">
            <p:ph type="body" sz="quarter" idx="11"/>
          </p:nvPr>
        </p:nvSpPr>
        <p:spPr>
          <a:xfrm>
            <a:off x="2207106" y="2703049"/>
            <a:ext cx="4063610" cy="430901"/>
          </a:xfrm>
        </p:spPr>
        <p:txBody>
          <a:bodyPr anchor="b">
            <a:noAutofit/>
          </a:bodyPr>
          <a:lstStyle>
            <a:lvl1pPr marL="0" indent="0">
              <a:buNone/>
              <a:defRPr sz="2400" b="1" cap="small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60B9508-82DA-4119-3727-6C05C8D77C80}"/>
              </a:ext>
            </a:extLst>
          </p:cNvPr>
          <p:cNvSpPr>
            <a:spLocks noGrp="1"/>
          </p:cNvSpPr>
          <p:nvPr userDrawn="1">
            <p:ph type="body" sz="quarter" idx="12"/>
          </p:nvPr>
        </p:nvSpPr>
        <p:spPr>
          <a:xfrm>
            <a:off x="2207106" y="3133949"/>
            <a:ext cx="4063610" cy="227009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8A7B08F-74BF-B8B2-2156-BB687968C74D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432758" y="1336644"/>
            <a:ext cx="10515600" cy="544512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>
                <a:solidFill>
                  <a:schemeClr val="accent1">
                    <a:lumMod val="90000"/>
                    <a:lumOff val="10000"/>
                  </a:schemeClr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Slide Subtitle Style</a:t>
            </a:r>
          </a:p>
        </p:txBody>
      </p:sp>
      <p:sp>
        <p:nvSpPr>
          <p:cNvPr id="18" name="Rectangle 5">
            <a:extLst>
              <a:ext uri="{FF2B5EF4-FFF2-40B4-BE49-F238E27FC236}">
                <a16:creationId xmlns:a16="http://schemas.microsoft.com/office/drawing/2014/main" id="{D1BC9EC8-66A0-AFC9-F49A-024EBC37C93D}"/>
              </a:ext>
            </a:extLst>
          </p:cNvPr>
          <p:cNvSpPr/>
          <p:nvPr userDrawn="1"/>
        </p:nvSpPr>
        <p:spPr>
          <a:xfrm>
            <a:off x="5040190" y="4151034"/>
            <a:ext cx="4622232" cy="810796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5">
            <a:extLst>
              <a:ext uri="{FF2B5EF4-FFF2-40B4-BE49-F238E27FC236}">
                <a16:creationId xmlns:a16="http://schemas.microsoft.com/office/drawing/2014/main" id="{A4652D0E-D18C-3C03-2B49-2FFA602E68BD}"/>
              </a:ext>
            </a:extLst>
          </p:cNvPr>
          <p:cNvSpPr/>
          <p:nvPr userDrawn="1"/>
        </p:nvSpPr>
        <p:spPr>
          <a:xfrm>
            <a:off x="4951051" y="4082066"/>
            <a:ext cx="4622232" cy="810796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0" name="Picture Placeholder 4">
            <a:extLst>
              <a:ext uri="{FF2B5EF4-FFF2-40B4-BE49-F238E27FC236}">
                <a16:creationId xmlns:a16="http://schemas.microsoft.com/office/drawing/2014/main" id="{800EFB65-6AF6-8120-A9EB-798900EE548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673414" y="3703157"/>
            <a:ext cx="1637582" cy="1637582"/>
          </a:xfrm>
          <a:prstGeom prst="ellipse">
            <a:avLst/>
          </a:prstGeom>
          <a:solidFill>
            <a:schemeClr val="accent5"/>
          </a:solidFill>
          <a:ln w="38100">
            <a:solidFill>
              <a:schemeClr val="accent4"/>
            </a:solidFill>
          </a:ln>
        </p:spPr>
        <p:txBody>
          <a:bodyPr/>
          <a:lstStyle/>
          <a:p>
            <a:endParaRPr lang="en-US" dirty="0"/>
          </a:p>
        </p:txBody>
      </p:sp>
      <p:sp>
        <p:nvSpPr>
          <p:cNvPr id="21" name="Text Placeholder 8">
            <a:extLst>
              <a:ext uri="{FF2B5EF4-FFF2-40B4-BE49-F238E27FC236}">
                <a16:creationId xmlns:a16="http://schemas.microsoft.com/office/drawing/2014/main" id="{64667341-8647-0959-858B-B92AA314FCE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47762" y="4155162"/>
            <a:ext cx="4063610" cy="430901"/>
          </a:xfrm>
        </p:spPr>
        <p:txBody>
          <a:bodyPr anchor="b">
            <a:noAutofit/>
          </a:bodyPr>
          <a:lstStyle>
            <a:lvl1pPr marL="0" indent="0">
              <a:buNone/>
              <a:defRPr sz="2400" b="1" cap="small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DAF9FC59-14BD-A359-E6DC-3D211F98E09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447762" y="4586062"/>
            <a:ext cx="4063610" cy="227009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9419216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_no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3162363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solidFill>
                  <a:schemeClr val="tx1"/>
                </a:solidFill>
                <a:effectLst/>
                <a:latin typeface="+mj-lt"/>
              </a:defRPr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2408338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solidFill>
                  <a:schemeClr val="accent1">
                    <a:lumMod val="90000"/>
                    <a:lumOff val="10000"/>
                  </a:schemeClr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1954976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_No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932" y="2164845"/>
            <a:ext cx="10233800" cy="421356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ACB4D67-4F07-97EF-9BA0-49F884BEA2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3932" y="568159"/>
            <a:ext cx="10364698" cy="9144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Slide Title Style</a:t>
            </a: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EDF5A5AA-C1BE-3B4A-A5D4-9035E486574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3932" y="1482559"/>
            <a:ext cx="10364698" cy="544512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>
                <a:solidFill>
                  <a:schemeClr val="accent1">
                    <a:lumMod val="90000"/>
                    <a:lumOff val="10000"/>
                  </a:schemeClr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Slide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42553383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3932" y="2164845"/>
            <a:ext cx="5025216" cy="402863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73772" y="2164845"/>
            <a:ext cx="5033960" cy="402863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8849E9-BC12-2263-E1A7-87B6BA676A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3932" y="568159"/>
            <a:ext cx="10364698" cy="9144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Slide Title Style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745B867C-9A00-7A7D-76CC-3E3FF35972F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3932" y="1482559"/>
            <a:ext cx="10364698" cy="544512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>
                <a:solidFill>
                  <a:schemeClr val="accent1">
                    <a:lumMod val="90000"/>
                    <a:lumOff val="10000"/>
                  </a:schemeClr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Slide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61057184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_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4270" y="1234445"/>
            <a:ext cx="9144000" cy="1641490"/>
          </a:xfrm>
        </p:spPr>
        <p:txBody>
          <a:bodyPr wrap="none" anchor="b">
            <a:normAutofit/>
          </a:bodyPr>
          <a:lstStyle>
            <a:lvl1pPr algn="l">
              <a:defRPr sz="6000" b="0" spc="-300">
                <a:solidFill>
                  <a:schemeClr val="tx1"/>
                </a:solidFill>
                <a:effectLst/>
                <a:latin typeface="+mj-lt"/>
              </a:defRPr>
            </a:lvl1pPr>
          </a:lstStyle>
          <a:p>
            <a:r>
              <a:rPr lang="en-US" dirty="0"/>
              <a:t>Click to title style</a:t>
            </a:r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DAACE27B-4354-00DB-7D50-163C0D3E694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4268" y="2884487"/>
            <a:ext cx="9144001" cy="544512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>
                <a:solidFill>
                  <a:schemeClr val="accent1">
                    <a:lumMod val="90000"/>
                    <a:lumOff val="10000"/>
                  </a:schemeClr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1431683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B8B16-A807-AFAF-23CF-78DE5C8F4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14F15E-162D-1322-53D3-43E89282BE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FEF333-52F2-A12B-80A8-52200131E0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9BD9AC-0F8F-9109-3202-B4DB15962D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B4170C-88C7-EA25-4D07-FB1BB9D8F3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1797114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13272" y="501627"/>
            <a:ext cx="6169324" cy="1641490"/>
          </a:xfrm>
        </p:spPr>
        <p:txBody>
          <a:bodyPr wrap="none" anchor="b">
            <a:normAutofit/>
          </a:bodyPr>
          <a:lstStyle>
            <a:lvl1pPr algn="l">
              <a:defRPr sz="4800" b="0" spc="-300">
                <a:solidFill>
                  <a:schemeClr val="bg1"/>
                </a:solidFill>
                <a:effectLst/>
                <a:latin typeface="+mj-lt"/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5540372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13272" y="501126"/>
            <a:ext cx="6584923" cy="1641490"/>
          </a:xfrm>
        </p:spPr>
        <p:txBody>
          <a:bodyPr wrap="none" anchor="b">
            <a:normAutofit/>
          </a:bodyPr>
          <a:lstStyle>
            <a:lvl1pPr algn="l">
              <a:defRPr sz="4800" b="0" spc="-300">
                <a:solidFill>
                  <a:schemeClr val="bg1"/>
                </a:solidFill>
                <a:effectLst/>
                <a:latin typeface="+mj-lt"/>
              </a:defRPr>
            </a:lvl1pPr>
          </a:lstStyle>
          <a:p>
            <a:r>
              <a:rPr lang="en-US" dirty="0"/>
              <a:t>Click to title style</a:t>
            </a:r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DAACE27B-4354-00DB-7D50-163C0D3E694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13272" y="2142616"/>
            <a:ext cx="6584924" cy="544512"/>
          </a:xfrm>
        </p:spPr>
        <p:txBody>
          <a:bodyPr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65852145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7B2D0-CB44-65F8-C590-E2173733B4C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758" y="422244"/>
            <a:ext cx="10515600" cy="9144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 Style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06E3804-E552-0625-4E68-7267501A5E55}"/>
              </a:ext>
            </a:extLst>
          </p:cNvPr>
          <p:cNvSpPr/>
          <p:nvPr userDrawn="1"/>
        </p:nvSpPr>
        <p:spPr>
          <a:xfrm>
            <a:off x="1799534" y="2698921"/>
            <a:ext cx="4622232" cy="810796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767489FF-BBF7-A428-75C2-7301D846F14E}"/>
              </a:ext>
            </a:extLst>
          </p:cNvPr>
          <p:cNvSpPr/>
          <p:nvPr userDrawn="1"/>
        </p:nvSpPr>
        <p:spPr>
          <a:xfrm>
            <a:off x="1710395" y="2629953"/>
            <a:ext cx="4622232" cy="810796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A8F15AA-CEFF-4021-3E35-2486910E5DA2}"/>
              </a:ext>
            </a:extLst>
          </p:cNvPr>
          <p:cNvSpPr>
            <a:spLocks noGrp="1"/>
          </p:cNvSpPr>
          <p:nvPr userDrawn="1">
            <p:ph type="pic" sz="quarter" idx="10"/>
          </p:nvPr>
        </p:nvSpPr>
        <p:spPr>
          <a:xfrm>
            <a:off x="432758" y="2251044"/>
            <a:ext cx="1637582" cy="1637582"/>
          </a:xfrm>
          <a:prstGeom prst="ellipse">
            <a:avLst/>
          </a:prstGeom>
          <a:solidFill>
            <a:schemeClr val="accent5"/>
          </a:solidFill>
          <a:ln w="38100">
            <a:solidFill>
              <a:schemeClr val="accent4"/>
            </a:solidFill>
          </a:ln>
        </p:spPr>
        <p:txBody>
          <a:bodyPr/>
          <a:lstStyle/>
          <a:p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34ADEEC-3AEF-F470-28A6-2CBC170C2FAC}"/>
              </a:ext>
            </a:extLst>
          </p:cNvPr>
          <p:cNvSpPr>
            <a:spLocks noGrp="1"/>
          </p:cNvSpPr>
          <p:nvPr userDrawn="1">
            <p:ph type="body" sz="quarter" idx="11"/>
          </p:nvPr>
        </p:nvSpPr>
        <p:spPr>
          <a:xfrm>
            <a:off x="2207106" y="2703049"/>
            <a:ext cx="4063610" cy="430901"/>
          </a:xfrm>
        </p:spPr>
        <p:txBody>
          <a:bodyPr anchor="b">
            <a:noAutofit/>
          </a:bodyPr>
          <a:lstStyle>
            <a:lvl1pPr marL="0" indent="0">
              <a:buNone/>
              <a:defRPr sz="2400" b="1" cap="small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60B9508-82DA-4119-3727-6C05C8D77C80}"/>
              </a:ext>
            </a:extLst>
          </p:cNvPr>
          <p:cNvSpPr>
            <a:spLocks noGrp="1"/>
          </p:cNvSpPr>
          <p:nvPr userDrawn="1">
            <p:ph type="body" sz="quarter" idx="12"/>
          </p:nvPr>
        </p:nvSpPr>
        <p:spPr>
          <a:xfrm>
            <a:off x="2207106" y="3133949"/>
            <a:ext cx="4063610" cy="227009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8A7B08F-74BF-B8B2-2156-BB687968C74D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432758" y="1336644"/>
            <a:ext cx="10515600" cy="544512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>
                <a:solidFill>
                  <a:schemeClr val="accent1">
                    <a:lumMod val="90000"/>
                    <a:lumOff val="10000"/>
                  </a:schemeClr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Slide Subtitle Style</a:t>
            </a:r>
          </a:p>
        </p:txBody>
      </p:sp>
      <p:sp>
        <p:nvSpPr>
          <p:cNvPr id="18" name="Rectangle 5">
            <a:extLst>
              <a:ext uri="{FF2B5EF4-FFF2-40B4-BE49-F238E27FC236}">
                <a16:creationId xmlns:a16="http://schemas.microsoft.com/office/drawing/2014/main" id="{D1BC9EC8-66A0-AFC9-F49A-024EBC37C93D}"/>
              </a:ext>
            </a:extLst>
          </p:cNvPr>
          <p:cNvSpPr/>
          <p:nvPr userDrawn="1"/>
        </p:nvSpPr>
        <p:spPr>
          <a:xfrm>
            <a:off x="5040190" y="4151034"/>
            <a:ext cx="4622232" cy="810796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5">
            <a:extLst>
              <a:ext uri="{FF2B5EF4-FFF2-40B4-BE49-F238E27FC236}">
                <a16:creationId xmlns:a16="http://schemas.microsoft.com/office/drawing/2014/main" id="{A4652D0E-D18C-3C03-2B49-2FFA602E68BD}"/>
              </a:ext>
            </a:extLst>
          </p:cNvPr>
          <p:cNvSpPr/>
          <p:nvPr userDrawn="1"/>
        </p:nvSpPr>
        <p:spPr>
          <a:xfrm>
            <a:off x="4951051" y="4082066"/>
            <a:ext cx="4622232" cy="810796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0" name="Picture Placeholder 4">
            <a:extLst>
              <a:ext uri="{FF2B5EF4-FFF2-40B4-BE49-F238E27FC236}">
                <a16:creationId xmlns:a16="http://schemas.microsoft.com/office/drawing/2014/main" id="{800EFB65-6AF6-8120-A9EB-798900EE548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673414" y="3703157"/>
            <a:ext cx="1637582" cy="1637582"/>
          </a:xfrm>
          <a:prstGeom prst="ellipse">
            <a:avLst/>
          </a:prstGeom>
          <a:solidFill>
            <a:schemeClr val="accent5"/>
          </a:solidFill>
          <a:ln w="38100">
            <a:solidFill>
              <a:schemeClr val="accent4"/>
            </a:solidFill>
          </a:ln>
        </p:spPr>
        <p:txBody>
          <a:bodyPr/>
          <a:lstStyle/>
          <a:p>
            <a:endParaRPr lang="en-US" dirty="0"/>
          </a:p>
        </p:txBody>
      </p:sp>
      <p:sp>
        <p:nvSpPr>
          <p:cNvPr id="21" name="Text Placeholder 8">
            <a:extLst>
              <a:ext uri="{FF2B5EF4-FFF2-40B4-BE49-F238E27FC236}">
                <a16:creationId xmlns:a16="http://schemas.microsoft.com/office/drawing/2014/main" id="{64667341-8647-0959-858B-B92AA314FCE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47762" y="4155162"/>
            <a:ext cx="4063610" cy="430901"/>
          </a:xfrm>
        </p:spPr>
        <p:txBody>
          <a:bodyPr anchor="b">
            <a:noAutofit/>
          </a:bodyPr>
          <a:lstStyle>
            <a:lvl1pPr marL="0" indent="0">
              <a:buNone/>
              <a:defRPr sz="2400" b="1" cap="small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DAF9FC59-14BD-A359-E6DC-3D211F98E09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447762" y="4586062"/>
            <a:ext cx="4063610" cy="227009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3874973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esen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7B2D0-CB44-65F8-C590-E2173733B4C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758" y="422244"/>
            <a:ext cx="10515600" cy="9144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 Style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06E3804-E552-0625-4E68-7267501A5E55}"/>
              </a:ext>
            </a:extLst>
          </p:cNvPr>
          <p:cNvSpPr/>
          <p:nvPr userDrawn="1"/>
        </p:nvSpPr>
        <p:spPr>
          <a:xfrm>
            <a:off x="1799534" y="2698921"/>
            <a:ext cx="6875062" cy="1205970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767489FF-BBF7-A428-75C2-7301D846F14E}"/>
              </a:ext>
            </a:extLst>
          </p:cNvPr>
          <p:cNvSpPr/>
          <p:nvPr userDrawn="1"/>
        </p:nvSpPr>
        <p:spPr>
          <a:xfrm>
            <a:off x="1710395" y="2629953"/>
            <a:ext cx="6875062" cy="120597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A8F15AA-CEFF-4021-3E35-2486910E5DA2}"/>
              </a:ext>
            </a:extLst>
          </p:cNvPr>
          <p:cNvSpPr>
            <a:spLocks noGrp="1"/>
          </p:cNvSpPr>
          <p:nvPr userDrawn="1">
            <p:ph type="pic" sz="quarter" idx="10"/>
          </p:nvPr>
        </p:nvSpPr>
        <p:spPr>
          <a:xfrm>
            <a:off x="432757" y="2251043"/>
            <a:ext cx="2435723" cy="2435723"/>
          </a:xfrm>
          <a:prstGeom prst="ellipse">
            <a:avLst/>
          </a:prstGeom>
          <a:solidFill>
            <a:schemeClr val="accent5"/>
          </a:solidFill>
          <a:ln w="38100">
            <a:solidFill>
              <a:schemeClr val="accent4"/>
            </a:solidFill>
          </a:ln>
        </p:spPr>
        <p:txBody>
          <a:bodyPr/>
          <a:lstStyle/>
          <a:p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34ADEEC-3AEF-F470-28A6-2CBC170C2FAC}"/>
              </a:ext>
            </a:extLst>
          </p:cNvPr>
          <p:cNvSpPr>
            <a:spLocks noGrp="1"/>
          </p:cNvSpPr>
          <p:nvPr userDrawn="1">
            <p:ph type="body" sz="quarter" idx="11"/>
          </p:nvPr>
        </p:nvSpPr>
        <p:spPr>
          <a:xfrm>
            <a:off x="3099758" y="2703049"/>
            <a:ext cx="5151522" cy="640918"/>
          </a:xfrm>
        </p:spPr>
        <p:txBody>
          <a:bodyPr anchor="b">
            <a:noAutofit/>
          </a:bodyPr>
          <a:lstStyle>
            <a:lvl1pPr marL="0" indent="0">
              <a:buNone/>
              <a:defRPr sz="2400" b="1" cap="small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60B9508-82DA-4119-3727-6C05C8D77C80}"/>
              </a:ext>
            </a:extLst>
          </p:cNvPr>
          <p:cNvSpPr>
            <a:spLocks noGrp="1"/>
          </p:cNvSpPr>
          <p:nvPr userDrawn="1">
            <p:ph type="body" sz="quarter" idx="12"/>
          </p:nvPr>
        </p:nvSpPr>
        <p:spPr>
          <a:xfrm>
            <a:off x="3099758" y="3385226"/>
            <a:ext cx="5151522" cy="337651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8A7B08F-74BF-B8B2-2156-BB687968C74D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432758" y="1336644"/>
            <a:ext cx="10515600" cy="544512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Slide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25659894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esen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7B2D0-CB44-65F8-C590-E2173733B4C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758" y="422244"/>
            <a:ext cx="10515600" cy="9144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 Style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06E3804-E552-0625-4E68-7267501A5E55}"/>
              </a:ext>
            </a:extLst>
          </p:cNvPr>
          <p:cNvSpPr/>
          <p:nvPr userDrawn="1"/>
        </p:nvSpPr>
        <p:spPr>
          <a:xfrm>
            <a:off x="1799534" y="2698921"/>
            <a:ext cx="4622232" cy="810796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767489FF-BBF7-A428-75C2-7301D846F14E}"/>
              </a:ext>
            </a:extLst>
          </p:cNvPr>
          <p:cNvSpPr/>
          <p:nvPr userDrawn="1"/>
        </p:nvSpPr>
        <p:spPr>
          <a:xfrm>
            <a:off x="1710395" y="2629953"/>
            <a:ext cx="4622232" cy="810796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A8F15AA-CEFF-4021-3E35-2486910E5DA2}"/>
              </a:ext>
            </a:extLst>
          </p:cNvPr>
          <p:cNvSpPr>
            <a:spLocks noGrp="1"/>
          </p:cNvSpPr>
          <p:nvPr userDrawn="1">
            <p:ph type="pic" sz="quarter" idx="10"/>
          </p:nvPr>
        </p:nvSpPr>
        <p:spPr>
          <a:xfrm>
            <a:off x="432758" y="2251044"/>
            <a:ext cx="1637582" cy="1637582"/>
          </a:xfrm>
          <a:prstGeom prst="ellipse">
            <a:avLst/>
          </a:prstGeom>
          <a:solidFill>
            <a:schemeClr val="accent5"/>
          </a:solidFill>
          <a:ln w="38100">
            <a:solidFill>
              <a:schemeClr val="accent4"/>
            </a:solidFill>
          </a:ln>
        </p:spPr>
        <p:txBody>
          <a:bodyPr/>
          <a:lstStyle/>
          <a:p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34ADEEC-3AEF-F470-28A6-2CBC170C2FAC}"/>
              </a:ext>
            </a:extLst>
          </p:cNvPr>
          <p:cNvSpPr>
            <a:spLocks noGrp="1"/>
          </p:cNvSpPr>
          <p:nvPr userDrawn="1">
            <p:ph type="body" sz="quarter" idx="11"/>
          </p:nvPr>
        </p:nvSpPr>
        <p:spPr>
          <a:xfrm>
            <a:off x="2207106" y="2703049"/>
            <a:ext cx="4063610" cy="430901"/>
          </a:xfrm>
        </p:spPr>
        <p:txBody>
          <a:bodyPr anchor="b">
            <a:noAutofit/>
          </a:bodyPr>
          <a:lstStyle>
            <a:lvl1pPr marL="0" indent="0">
              <a:buNone/>
              <a:defRPr sz="2400" b="1" cap="small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60B9508-82DA-4119-3727-6C05C8D77C80}"/>
              </a:ext>
            </a:extLst>
          </p:cNvPr>
          <p:cNvSpPr>
            <a:spLocks noGrp="1"/>
          </p:cNvSpPr>
          <p:nvPr userDrawn="1">
            <p:ph type="body" sz="quarter" idx="12"/>
          </p:nvPr>
        </p:nvSpPr>
        <p:spPr>
          <a:xfrm>
            <a:off x="2207106" y="3133949"/>
            <a:ext cx="4063610" cy="227009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8A7B08F-74BF-B8B2-2156-BB687968C74D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432758" y="1336644"/>
            <a:ext cx="10515600" cy="544512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Slide Subtitle Style</a:t>
            </a:r>
          </a:p>
        </p:txBody>
      </p:sp>
      <p:sp>
        <p:nvSpPr>
          <p:cNvPr id="18" name="Rectangle 5">
            <a:extLst>
              <a:ext uri="{FF2B5EF4-FFF2-40B4-BE49-F238E27FC236}">
                <a16:creationId xmlns:a16="http://schemas.microsoft.com/office/drawing/2014/main" id="{D1BC9EC8-66A0-AFC9-F49A-024EBC37C93D}"/>
              </a:ext>
            </a:extLst>
          </p:cNvPr>
          <p:cNvSpPr/>
          <p:nvPr userDrawn="1"/>
        </p:nvSpPr>
        <p:spPr>
          <a:xfrm>
            <a:off x="5040190" y="4151034"/>
            <a:ext cx="4622232" cy="810796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5">
            <a:extLst>
              <a:ext uri="{FF2B5EF4-FFF2-40B4-BE49-F238E27FC236}">
                <a16:creationId xmlns:a16="http://schemas.microsoft.com/office/drawing/2014/main" id="{A4652D0E-D18C-3C03-2B49-2FFA602E68BD}"/>
              </a:ext>
            </a:extLst>
          </p:cNvPr>
          <p:cNvSpPr/>
          <p:nvPr userDrawn="1"/>
        </p:nvSpPr>
        <p:spPr>
          <a:xfrm>
            <a:off x="4951051" y="4082066"/>
            <a:ext cx="4622232" cy="810796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0" name="Picture Placeholder 4">
            <a:extLst>
              <a:ext uri="{FF2B5EF4-FFF2-40B4-BE49-F238E27FC236}">
                <a16:creationId xmlns:a16="http://schemas.microsoft.com/office/drawing/2014/main" id="{800EFB65-6AF6-8120-A9EB-798900EE548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673414" y="3703157"/>
            <a:ext cx="1637582" cy="1637582"/>
          </a:xfrm>
          <a:prstGeom prst="ellipse">
            <a:avLst/>
          </a:prstGeom>
          <a:solidFill>
            <a:schemeClr val="accent5"/>
          </a:solidFill>
          <a:ln w="38100">
            <a:solidFill>
              <a:schemeClr val="accent4"/>
            </a:solidFill>
          </a:ln>
        </p:spPr>
        <p:txBody>
          <a:bodyPr/>
          <a:lstStyle/>
          <a:p>
            <a:endParaRPr lang="en-US" dirty="0"/>
          </a:p>
        </p:txBody>
      </p:sp>
      <p:sp>
        <p:nvSpPr>
          <p:cNvPr id="21" name="Text Placeholder 8">
            <a:extLst>
              <a:ext uri="{FF2B5EF4-FFF2-40B4-BE49-F238E27FC236}">
                <a16:creationId xmlns:a16="http://schemas.microsoft.com/office/drawing/2014/main" id="{64667341-8647-0959-858B-B92AA314FCE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47762" y="4155162"/>
            <a:ext cx="4063610" cy="430901"/>
          </a:xfrm>
        </p:spPr>
        <p:txBody>
          <a:bodyPr anchor="b">
            <a:noAutofit/>
          </a:bodyPr>
          <a:lstStyle>
            <a:lvl1pPr marL="0" indent="0">
              <a:buNone/>
              <a:defRPr sz="2400" b="1" cap="small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DAF9FC59-14BD-A359-E6DC-3D211F98E09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447762" y="4586062"/>
            <a:ext cx="4063610" cy="227009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11417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esen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7B2D0-CB44-65F8-C590-E2173733B4C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758" y="422244"/>
            <a:ext cx="10515600" cy="9144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 Style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06E3804-E552-0625-4E68-7267501A5E55}"/>
              </a:ext>
            </a:extLst>
          </p:cNvPr>
          <p:cNvSpPr/>
          <p:nvPr userDrawn="1"/>
        </p:nvSpPr>
        <p:spPr>
          <a:xfrm>
            <a:off x="1799534" y="2698921"/>
            <a:ext cx="6875062" cy="1205970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767489FF-BBF7-A428-75C2-7301D846F14E}"/>
              </a:ext>
            </a:extLst>
          </p:cNvPr>
          <p:cNvSpPr/>
          <p:nvPr userDrawn="1"/>
        </p:nvSpPr>
        <p:spPr>
          <a:xfrm>
            <a:off x="1710395" y="2629953"/>
            <a:ext cx="6875062" cy="120597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A8F15AA-CEFF-4021-3E35-2486910E5DA2}"/>
              </a:ext>
            </a:extLst>
          </p:cNvPr>
          <p:cNvSpPr>
            <a:spLocks noGrp="1"/>
          </p:cNvSpPr>
          <p:nvPr userDrawn="1">
            <p:ph type="pic" sz="quarter" idx="10"/>
          </p:nvPr>
        </p:nvSpPr>
        <p:spPr>
          <a:xfrm>
            <a:off x="432757" y="2251043"/>
            <a:ext cx="2435723" cy="2435723"/>
          </a:xfrm>
          <a:prstGeom prst="ellipse">
            <a:avLst/>
          </a:prstGeom>
          <a:solidFill>
            <a:schemeClr val="accent5"/>
          </a:solidFill>
          <a:ln w="38100">
            <a:solidFill>
              <a:schemeClr val="accent4"/>
            </a:solidFill>
          </a:ln>
        </p:spPr>
        <p:txBody>
          <a:bodyPr/>
          <a:lstStyle/>
          <a:p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34ADEEC-3AEF-F470-28A6-2CBC170C2FAC}"/>
              </a:ext>
            </a:extLst>
          </p:cNvPr>
          <p:cNvSpPr>
            <a:spLocks noGrp="1"/>
          </p:cNvSpPr>
          <p:nvPr userDrawn="1">
            <p:ph type="body" sz="quarter" idx="11"/>
          </p:nvPr>
        </p:nvSpPr>
        <p:spPr>
          <a:xfrm>
            <a:off x="3099758" y="2703049"/>
            <a:ext cx="5151522" cy="640918"/>
          </a:xfrm>
        </p:spPr>
        <p:txBody>
          <a:bodyPr anchor="b">
            <a:noAutofit/>
          </a:bodyPr>
          <a:lstStyle>
            <a:lvl1pPr marL="0" indent="0">
              <a:buNone/>
              <a:defRPr sz="2400" b="1" cap="small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60B9508-82DA-4119-3727-6C05C8D77C80}"/>
              </a:ext>
            </a:extLst>
          </p:cNvPr>
          <p:cNvSpPr>
            <a:spLocks noGrp="1"/>
          </p:cNvSpPr>
          <p:nvPr userDrawn="1">
            <p:ph type="body" sz="quarter" idx="12"/>
          </p:nvPr>
        </p:nvSpPr>
        <p:spPr>
          <a:xfrm>
            <a:off x="3099758" y="3385226"/>
            <a:ext cx="5151522" cy="337651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8A7B08F-74BF-B8B2-2156-BB687968C74D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432758" y="1336644"/>
            <a:ext cx="10515600" cy="544512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>
                <a:solidFill>
                  <a:schemeClr val="accent1">
                    <a:lumMod val="90000"/>
                    <a:lumOff val="10000"/>
                  </a:schemeClr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Slide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62136764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resen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7B2D0-CB44-65F8-C590-E2173733B4C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758" y="422244"/>
            <a:ext cx="10515600" cy="9144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 Style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06E3804-E552-0625-4E68-7267501A5E55}"/>
              </a:ext>
            </a:extLst>
          </p:cNvPr>
          <p:cNvSpPr/>
          <p:nvPr userDrawn="1"/>
        </p:nvSpPr>
        <p:spPr>
          <a:xfrm>
            <a:off x="1799534" y="2698921"/>
            <a:ext cx="6875062" cy="1205970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767489FF-BBF7-A428-75C2-7301D846F14E}"/>
              </a:ext>
            </a:extLst>
          </p:cNvPr>
          <p:cNvSpPr/>
          <p:nvPr userDrawn="1"/>
        </p:nvSpPr>
        <p:spPr>
          <a:xfrm>
            <a:off x="1710395" y="2629953"/>
            <a:ext cx="6875062" cy="120597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A8F15AA-CEFF-4021-3E35-2486910E5DA2}"/>
              </a:ext>
            </a:extLst>
          </p:cNvPr>
          <p:cNvSpPr>
            <a:spLocks noGrp="1"/>
          </p:cNvSpPr>
          <p:nvPr userDrawn="1">
            <p:ph type="pic" sz="quarter" idx="10"/>
          </p:nvPr>
        </p:nvSpPr>
        <p:spPr>
          <a:xfrm>
            <a:off x="432757" y="2251043"/>
            <a:ext cx="2435723" cy="2435723"/>
          </a:xfrm>
          <a:prstGeom prst="ellipse">
            <a:avLst/>
          </a:prstGeom>
          <a:solidFill>
            <a:schemeClr val="accent5"/>
          </a:solidFill>
          <a:ln w="38100">
            <a:solidFill>
              <a:schemeClr val="accent4"/>
            </a:solidFill>
          </a:ln>
        </p:spPr>
        <p:txBody>
          <a:bodyPr/>
          <a:lstStyle/>
          <a:p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34ADEEC-3AEF-F470-28A6-2CBC170C2FAC}"/>
              </a:ext>
            </a:extLst>
          </p:cNvPr>
          <p:cNvSpPr>
            <a:spLocks noGrp="1"/>
          </p:cNvSpPr>
          <p:nvPr userDrawn="1">
            <p:ph type="body" sz="quarter" idx="11"/>
          </p:nvPr>
        </p:nvSpPr>
        <p:spPr>
          <a:xfrm>
            <a:off x="3099758" y="2703049"/>
            <a:ext cx="5151522" cy="640918"/>
          </a:xfrm>
        </p:spPr>
        <p:txBody>
          <a:bodyPr anchor="b">
            <a:noAutofit/>
          </a:bodyPr>
          <a:lstStyle>
            <a:lvl1pPr marL="0" indent="0">
              <a:buNone/>
              <a:defRPr sz="2400" b="1" cap="small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60B9508-82DA-4119-3727-6C05C8D77C80}"/>
              </a:ext>
            </a:extLst>
          </p:cNvPr>
          <p:cNvSpPr>
            <a:spLocks noGrp="1"/>
          </p:cNvSpPr>
          <p:nvPr userDrawn="1">
            <p:ph type="body" sz="quarter" idx="12"/>
          </p:nvPr>
        </p:nvSpPr>
        <p:spPr>
          <a:xfrm>
            <a:off x="3099758" y="3385226"/>
            <a:ext cx="5151522" cy="337651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8A7B08F-74BF-B8B2-2156-BB687968C74D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432758" y="1336644"/>
            <a:ext cx="10515600" cy="544512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Slide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7596540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resen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7B2D0-CB44-65F8-C590-E2173733B4C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758" y="422244"/>
            <a:ext cx="10515600" cy="9144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 Style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06E3804-E552-0625-4E68-7267501A5E55}"/>
              </a:ext>
            </a:extLst>
          </p:cNvPr>
          <p:cNvSpPr/>
          <p:nvPr userDrawn="1"/>
        </p:nvSpPr>
        <p:spPr>
          <a:xfrm>
            <a:off x="1799534" y="2698921"/>
            <a:ext cx="4622232" cy="810796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767489FF-BBF7-A428-75C2-7301D846F14E}"/>
              </a:ext>
            </a:extLst>
          </p:cNvPr>
          <p:cNvSpPr/>
          <p:nvPr userDrawn="1"/>
        </p:nvSpPr>
        <p:spPr>
          <a:xfrm>
            <a:off x="1710395" y="2629953"/>
            <a:ext cx="4622232" cy="810796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A8F15AA-CEFF-4021-3E35-2486910E5DA2}"/>
              </a:ext>
            </a:extLst>
          </p:cNvPr>
          <p:cNvSpPr>
            <a:spLocks noGrp="1"/>
          </p:cNvSpPr>
          <p:nvPr userDrawn="1">
            <p:ph type="pic" sz="quarter" idx="10"/>
          </p:nvPr>
        </p:nvSpPr>
        <p:spPr>
          <a:xfrm>
            <a:off x="432758" y="2251044"/>
            <a:ext cx="1637582" cy="1637582"/>
          </a:xfrm>
          <a:prstGeom prst="ellipse">
            <a:avLst/>
          </a:prstGeom>
          <a:solidFill>
            <a:schemeClr val="accent5"/>
          </a:solidFill>
          <a:ln w="38100">
            <a:solidFill>
              <a:schemeClr val="accent4"/>
            </a:solidFill>
          </a:ln>
        </p:spPr>
        <p:txBody>
          <a:bodyPr/>
          <a:lstStyle/>
          <a:p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34ADEEC-3AEF-F470-28A6-2CBC170C2FAC}"/>
              </a:ext>
            </a:extLst>
          </p:cNvPr>
          <p:cNvSpPr>
            <a:spLocks noGrp="1"/>
          </p:cNvSpPr>
          <p:nvPr userDrawn="1">
            <p:ph type="body" sz="quarter" idx="11"/>
          </p:nvPr>
        </p:nvSpPr>
        <p:spPr>
          <a:xfrm>
            <a:off x="2207106" y="2703049"/>
            <a:ext cx="4063610" cy="430901"/>
          </a:xfrm>
        </p:spPr>
        <p:txBody>
          <a:bodyPr anchor="b">
            <a:noAutofit/>
          </a:bodyPr>
          <a:lstStyle>
            <a:lvl1pPr marL="0" indent="0">
              <a:buNone/>
              <a:defRPr sz="2400" b="1" cap="small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60B9508-82DA-4119-3727-6C05C8D77C80}"/>
              </a:ext>
            </a:extLst>
          </p:cNvPr>
          <p:cNvSpPr>
            <a:spLocks noGrp="1"/>
          </p:cNvSpPr>
          <p:nvPr userDrawn="1">
            <p:ph type="body" sz="quarter" idx="12"/>
          </p:nvPr>
        </p:nvSpPr>
        <p:spPr>
          <a:xfrm>
            <a:off x="2207106" y="3133949"/>
            <a:ext cx="4063610" cy="227009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8A7B08F-74BF-B8B2-2156-BB687968C74D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432758" y="1336644"/>
            <a:ext cx="10515600" cy="544512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Slide Subtitle Style</a:t>
            </a:r>
          </a:p>
        </p:txBody>
      </p:sp>
      <p:sp>
        <p:nvSpPr>
          <p:cNvPr id="18" name="Rectangle 5">
            <a:extLst>
              <a:ext uri="{FF2B5EF4-FFF2-40B4-BE49-F238E27FC236}">
                <a16:creationId xmlns:a16="http://schemas.microsoft.com/office/drawing/2014/main" id="{D1BC9EC8-66A0-AFC9-F49A-024EBC37C93D}"/>
              </a:ext>
            </a:extLst>
          </p:cNvPr>
          <p:cNvSpPr/>
          <p:nvPr userDrawn="1"/>
        </p:nvSpPr>
        <p:spPr>
          <a:xfrm>
            <a:off x="5040190" y="4151034"/>
            <a:ext cx="4622232" cy="810796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5">
            <a:extLst>
              <a:ext uri="{FF2B5EF4-FFF2-40B4-BE49-F238E27FC236}">
                <a16:creationId xmlns:a16="http://schemas.microsoft.com/office/drawing/2014/main" id="{A4652D0E-D18C-3C03-2B49-2FFA602E68BD}"/>
              </a:ext>
            </a:extLst>
          </p:cNvPr>
          <p:cNvSpPr/>
          <p:nvPr userDrawn="1"/>
        </p:nvSpPr>
        <p:spPr>
          <a:xfrm>
            <a:off x="4951051" y="4082066"/>
            <a:ext cx="4622232" cy="810796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0" name="Picture Placeholder 4">
            <a:extLst>
              <a:ext uri="{FF2B5EF4-FFF2-40B4-BE49-F238E27FC236}">
                <a16:creationId xmlns:a16="http://schemas.microsoft.com/office/drawing/2014/main" id="{800EFB65-6AF6-8120-A9EB-798900EE548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673414" y="3703157"/>
            <a:ext cx="1637582" cy="1637582"/>
          </a:xfrm>
          <a:prstGeom prst="ellipse">
            <a:avLst/>
          </a:prstGeom>
          <a:solidFill>
            <a:schemeClr val="accent5"/>
          </a:solidFill>
          <a:ln w="38100">
            <a:solidFill>
              <a:schemeClr val="accent4"/>
            </a:solidFill>
          </a:ln>
        </p:spPr>
        <p:txBody>
          <a:bodyPr/>
          <a:lstStyle/>
          <a:p>
            <a:endParaRPr lang="en-US" dirty="0"/>
          </a:p>
        </p:txBody>
      </p:sp>
      <p:sp>
        <p:nvSpPr>
          <p:cNvPr id="21" name="Text Placeholder 8">
            <a:extLst>
              <a:ext uri="{FF2B5EF4-FFF2-40B4-BE49-F238E27FC236}">
                <a16:creationId xmlns:a16="http://schemas.microsoft.com/office/drawing/2014/main" id="{64667341-8647-0959-858B-B92AA314FCE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47762" y="4155162"/>
            <a:ext cx="4063610" cy="430901"/>
          </a:xfrm>
        </p:spPr>
        <p:txBody>
          <a:bodyPr anchor="b">
            <a:noAutofit/>
          </a:bodyPr>
          <a:lstStyle>
            <a:lvl1pPr marL="0" indent="0">
              <a:buNone/>
              <a:defRPr sz="2400" b="1" cap="small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DAF9FC59-14BD-A359-E6DC-3D211F98E09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447762" y="4586062"/>
            <a:ext cx="4063610" cy="227009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9652696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Presen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7B2D0-CB44-65F8-C590-E2173733B4C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758" y="422244"/>
            <a:ext cx="10515600" cy="9144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 Style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06E3804-E552-0625-4E68-7267501A5E55}"/>
              </a:ext>
            </a:extLst>
          </p:cNvPr>
          <p:cNvSpPr/>
          <p:nvPr userDrawn="1"/>
        </p:nvSpPr>
        <p:spPr>
          <a:xfrm>
            <a:off x="2558659" y="3599379"/>
            <a:ext cx="6875062" cy="1205970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767489FF-BBF7-A428-75C2-7301D846F14E}"/>
              </a:ext>
            </a:extLst>
          </p:cNvPr>
          <p:cNvSpPr/>
          <p:nvPr userDrawn="1"/>
        </p:nvSpPr>
        <p:spPr>
          <a:xfrm>
            <a:off x="2469520" y="3530411"/>
            <a:ext cx="6875062" cy="120597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A8F15AA-CEFF-4021-3E35-2486910E5DA2}"/>
              </a:ext>
            </a:extLst>
          </p:cNvPr>
          <p:cNvSpPr>
            <a:spLocks noGrp="1"/>
          </p:cNvSpPr>
          <p:nvPr userDrawn="1">
            <p:ph type="pic" sz="quarter" idx="10"/>
          </p:nvPr>
        </p:nvSpPr>
        <p:spPr>
          <a:xfrm>
            <a:off x="1191882" y="3151501"/>
            <a:ext cx="2435723" cy="2435723"/>
          </a:xfrm>
          <a:prstGeom prst="ellipse">
            <a:avLst/>
          </a:prstGeom>
          <a:solidFill>
            <a:schemeClr val="accent5"/>
          </a:solidFill>
          <a:ln w="38100">
            <a:solidFill>
              <a:schemeClr val="accent4"/>
            </a:solidFill>
          </a:ln>
        </p:spPr>
        <p:txBody>
          <a:bodyPr/>
          <a:lstStyle/>
          <a:p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34ADEEC-3AEF-F470-28A6-2CBC170C2FAC}"/>
              </a:ext>
            </a:extLst>
          </p:cNvPr>
          <p:cNvSpPr>
            <a:spLocks noGrp="1"/>
          </p:cNvSpPr>
          <p:nvPr userDrawn="1">
            <p:ph type="body" sz="quarter" idx="11"/>
          </p:nvPr>
        </p:nvSpPr>
        <p:spPr>
          <a:xfrm>
            <a:off x="3858883" y="3603507"/>
            <a:ext cx="5151522" cy="640918"/>
          </a:xfrm>
        </p:spPr>
        <p:txBody>
          <a:bodyPr anchor="b">
            <a:noAutofit/>
          </a:bodyPr>
          <a:lstStyle>
            <a:lvl1pPr marL="0" indent="0">
              <a:buNone/>
              <a:defRPr sz="2400" b="1" cap="small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60B9508-82DA-4119-3727-6C05C8D77C80}"/>
              </a:ext>
            </a:extLst>
          </p:cNvPr>
          <p:cNvSpPr>
            <a:spLocks noGrp="1"/>
          </p:cNvSpPr>
          <p:nvPr userDrawn="1">
            <p:ph type="body" sz="quarter" idx="12"/>
          </p:nvPr>
        </p:nvSpPr>
        <p:spPr>
          <a:xfrm>
            <a:off x="3858883" y="4285684"/>
            <a:ext cx="5151522" cy="337651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8A7B08F-74BF-B8B2-2156-BB687968C74D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432758" y="1336644"/>
            <a:ext cx="10515600" cy="544512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Slide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64916808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47699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solidFill>
                  <a:schemeClr val="bg1"/>
                </a:soli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27177123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932" y="2027071"/>
            <a:ext cx="10364698" cy="437661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AC4B88EB-6525-A7FF-7216-3A423870F4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3932" y="568159"/>
            <a:ext cx="10364698" cy="9144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Slide Title Style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83B28114-67C0-9A44-15E7-C9BA9DFBC63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3932" y="1482559"/>
            <a:ext cx="10364698" cy="544512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>
                <a:solidFill>
                  <a:schemeClr val="accent1">
                    <a:lumMod val="90000"/>
                    <a:lumOff val="10000"/>
                  </a:schemeClr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Slide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855935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3932" y="2027071"/>
            <a:ext cx="5025216" cy="423378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73772" y="2027071"/>
            <a:ext cx="5033960" cy="423378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125D950-B2B3-8F46-1CF8-AA86265BE4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3932" y="568159"/>
            <a:ext cx="10364698" cy="9144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4D67902-75D3-8AC2-9FA0-FBE8281453F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3932" y="1482559"/>
            <a:ext cx="10364698" cy="544512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>
                <a:solidFill>
                  <a:schemeClr val="accent1">
                    <a:lumMod val="90000"/>
                    <a:lumOff val="10000"/>
                  </a:schemeClr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Slide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0430429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58D6A77-2018-C01A-A3B9-2712C00428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3932" y="568159"/>
            <a:ext cx="10364698" cy="9144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 Style</a:t>
            </a: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613022C2-CBB5-4361-C008-47475007A14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3932" y="1482559"/>
            <a:ext cx="10364698" cy="544512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Slide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82424574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58D6A77-2018-C01A-A3B9-2712C00428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3932" y="568159"/>
            <a:ext cx="10364698" cy="9144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 Style</a:t>
            </a: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613022C2-CBB5-4361-C008-47475007A14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3932" y="1482559"/>
            <a:ext cx="10364698" cy="544512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Slide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6139018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74221" y="2206963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87816" y="2206963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solidFill>
                  <a:schemeClr val="bg1"/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982336" y="2206963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solidFill>
                  <a:schemeClr val="bg1"/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93BD34E-7268-42F9-A000-340BF9BB2E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3932" y="568159"/>
            <a:ext cx="10364698" cy="9144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 Style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F17E2576-949A-A2AA-0331-71CC86CD46F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3932" y="1482559"/>
            <a:ext cx="10364698" cy="544512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Slide Subtitle Style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E29192-8E34-951D-6FFB-3D695EDA29BD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573932" y="2938363"/>
            <a:ext cx="2946400" cy="337661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021758FD-EB93-DAD1-EDCC-1CCA345E4818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3777657" y="2941471"/>
            <a:ext cx="2946400" cy="337661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621F0A1F-15FA-DF7D-C2D3-AF7A06BA381A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6981382" y="2938363"/>
            <a:ext cx="2946400" cy="337661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8397783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4725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esen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7B2D0-CB44-65F8-C590-E2173733B4C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758" y="422244"/>
            <a:ext cx="10515600" cy="9144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 Style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06E3804-E552-0625-4E68-7267501A5E55}"/>
              </a:ext>
            </a:extLst>
          </p:cNvPr>
          <p:cNvSpPr/>
          <p:nvPr userDrawn="1"/>
        </p:nvSpPr>
        <p:spPr>
          <a:xfrm>
            <a:off x="1799534" y="2698921"/>
            <a:ext cx="4622232" cy="810796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767489FF-BBF7-A428-75C2-7301D846F14E}"/>
              </a:ext>
            </a:extLst>
          </p:cNvPr>
          <p:cNvSpPr/>
          <p:nvPr userDrawn="1"/>
        </p:nvSpPr>
        <p:spPr>
          <a:xfrm>
            <a:off x="1710395" y="2629953"/>
            <a:ext cx="4622232" cy="810796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A8F15AA-CEFF-4021-3E35-2486910E5DA2}"/>
              </a:ext>
            </a:extLst>
          </p:cNvPr>
          <p:cNvSpPr>
            <a:spLocks noGrp="1"/>
          </p:cNvSpPr>
          <p:nvPr userDrawn="1">
            <p:ph type="pic" sz="quarter" idx="10"/>
          </p:nvPr>
        </p:nvSpPr>
        <p:spPr>
          <a:xfrm>
            <a:off x="432758" y="2251044"/>
            <a:ext cx="1637582" cy="1637582"/>
          </a:xfrm>
          <a:prstGeom prst="ellipse">
            <a:avLst/>
          </a:prstGeom>
          <a:solidFill>
            <a:schemeClr val="accent5"/>
          </a:solidFill>
          <a:ln w="38100">
            <a:solidFill>
              <a:schemeClr val="accent4"/>
            </a:solidFill>
          </a:ln>
        </p:spPr>
        <p:txBody>
          <a:bodyPr/>
          <a:lstStyle/>
          <a:p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34ADEEC-3AEF-F470-28A6-2CBC170C2FAC}"/>
              </a:ext>
            </a:extLst>
          </p:cNvPr>
          <p:cNvSpPr>
            <a:spLocks noGrp="1"/>
          </p:cNvSpPr>
          <p:nvPr userDrawn="1">
            <p:ph type="body" sz="quarter" idx="11"/>
          </p:nvPr>
        </p:nvSpPr>
        <p:spPr>
          <a:xfrm>
            <a:off x="2207106" y="2703049"/>
            <a:ext cx="4063610" cy="430901"/>
          </a:xfrm>
        </p:spPr>
        <p:txBody>
          <a:bodyPr anchor="b">
            <a:noAutofit/>
          </a:bodyPr>
          <a:lstStyle>
            <a:lvl1pPr marL="0" indent="0">
              <a:buNone/>
              <a:defRPr sz="2400" b="1" cap="small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60B9508-82DA-4119-3727-6C05C8D77C80}"/>
              </a:ext>
            </a:extLst>
          </p:cNvPr>
          <p:cNvSpPr>
            <a:spLocks noGrp="1"/>
          </p:cNvSpPr>
          <p:nvPr userDrawn="1">
            <p:ph type="body" sz="quarter" idx="12"/>
          </p:nvPr>
        </p:nvSpPr>
        <p:spPr>
          <a:xfrm>
            <a:off x="2207106" y="3133949"/>
            <a:ext cx="4063610" cy="227009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8A7B08F-74BF-B8B2-2156-BB687968C74D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432758" y="1336644"/>
            <a:ext cx="10515600" cy="544512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>
                <a:solidFill>
                  <a:schemeClr val="accent1">
                    <a:lumMod val="90000"/>
                    <a:lumOff val="10000"/>
                  </a:schemeClr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Slide Subtitle Style</a:t>
            </a:r>
          </a:p>
        </p:txBody>
      </p:sp>
      <p:sp>
        <p:nvSpPr>
          <p:cNvPr id="18" name="Rectangle 5">
            <a:extLst>
              <a:ext uri="{FF2B5EF4-FFF2-40B4-BE49-F238E27FC236}">
                <a16:creationId xmlns:a16="http://schemas.microsoft.com/office/drawing/2014/main" id="{D1BC9EC8-66A0-AFC9-F49A-024EBC37C93D}"/>
              </a:ext>
            </a:extLst>
          </p:cNvPr>
          <p:cNvSpPr/>
          <p:nvPr userDrawn="1"/>
        </p:nvSpPr>
        <p:spPr>
          <a:xfrm>
            <a:off x="5040190" y="4151034"/>
            <a:ext cx="4622232" cy="810796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5">
            <a:extLst>
              <a:ext uri="{FF2B5EF4-FFF2-40B4-BE49-F238E27FC236}">
                <a16:creationId xmlns:a16="http://schemas.microsoft.com/office/drawing/2014/main" id="{A4652D0E-D18C-3C03-2B49-2FFA602E68BD}"/>
              </a:ext>
            </a:extLst>
          </p:cNvPr>
          <p:cNvSpPr/>
          <p:nvPr userDrawn="1"/>
        </p:nvSpPr>
        <p:spPr>
          <a:xfrm>
            <a:off x="4951051" y="4082066"/>
            <a:ext cx="4622232" cy="810796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0" name="Picture Placeholder 4">
            <a:extLst>
              <a:ext uri="{FF2B5EF4-FFF2-40B4-BE49-F238E27FC236}">
                <a16:creationId xmlns:a16="http://schemas.microsoft.com/office/drawing/2014/main" id="{800EFB65-6AF6-8120-A9EB-798900EE548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673414" y="3703157"/>
            <a:ext cx="1637582" cy="1637582"/>
          </a:xfrm>
          <a:prstGeom prst="ellipse">
            <a:avLst/>
          </a:prstGeom>
          <a:solidFill>
            <a:schemeClr val="accent5"/>
          </a:solidFill>
          <a:ln w="38100">
            <a:solidFill>
              <a:schemeClr val="accent4"/>
            </a:solidFill>
          </a:ln>
        </p:spPr>
        <p:txBody>
          <a:bodyPr/>
          <a:lstStyle/>
          <a:p>
            <a:endParaRPr lang="en-US" dirty="0"/>
          </a:p>
        </p:txBody>
      </p:sp>
      <p:sp>
        <p:nvSpPr>
          <p:cNvPr id="21" name="Text Placeholder 8">
            <a:extLst>
              <a:ext uri="{FF2B5EF4-FFF2-40B4-BE49-F238E27FC236}">
                <a16:creationId xmlns:a16="http://schemas.microsoft.com/office/drawing/2014/main" id="{64667341-8647-0959-858B-B92AA314FCE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47762" y="4155162"/>
            <a:ext cx="4063610" cy="430901"/>
          </a:xfrm>
        </p:spPr>
        <p:txBody>
          <a:bodyPr anchor="b">
            <a:noAutofit/>
          </a:bodyPr>
          <a:lstStyle>
            <a:lvl1pPr marL="0" indent="0">
              <a:buNone/>
              <a:defRPr sz="2400" b="1" cap="small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DAF9FC59-14BD-A359-E6DC-3D211F98E09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447762" y="4586062"/>
            <a:ext cx="4063610" cy="227009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7900365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8544614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3698" y="474789"/>
            <a:ext cx="5605087" cy="185434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703698" y="2340820"/>
            <a:ext cx="5605087" cy="5489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 b="1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4098" y="474788"/>
            <a:ext cx="52949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bg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308785" y="1949569"/>
            <a:ext cx="529499" cy="379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bg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1100244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_no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47699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solidFill>
                  <a:schemeClr val="bg1"/>
                </a:solidFill>
                <a:effectLst/>
                <a:latin typeface="+mj-lt"/>
              </a:defRPr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9230969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No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932" y="2027071"/>
            <a:ext cx="102338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ACB4D67-4F07-97EF-9BA0-49F884BEA2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3932" y="568159"/>
            <a:ext cx="10364698" cy="9144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 Style</a:t>
            </a: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EDF5A5AA-C1BE-3B4A-A5D4-9035E486574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3932" y="1482559"/>
            <a:ext cx="10364698" cy="544512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Slide Subtitle Style</a:t>
            </a:r>
          </a:p>
        </p:txBody>
      </p:sp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74795700-3E09-06E5-8C42-B1AF1578BE0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523288" y="6089650"/>
            <a:ext cx="3668712" cy="76835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706715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3932" y="2027071"/>
            <a:ext cx="5025216" cy="416641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73772" y="2027071"/>
            <a:ext cx="5033960" cy="41664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8849E9-BC12-2263-E1A7-87B6BA676A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3932" y="568159"/>
            <a:ext cx="10364698" cy="9144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 Style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745B867C-9A00-7A7D-76CC-3E3FF35972F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3932" y="1482559"/>
            <a:ext cx="10364698" cy="544512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>
                <a:solidFill>
                  <a:schemeClr val="accent1">
                    <a:lumMod val="90000"/>
                    <a:lumOff val="10000"/>
                  </a:schemeClr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Slide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254810599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6901844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_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04004" y="4964360"/>
            <a:ext cx="9144000" cy="1641490"/>
          </a:xfrm>
        </p:spPr>
        <p:txBody>
          <a:bodyPr wrap="none" anchor="b">
            <a:normAutofit/>
          </a:bodyPr>
          <a:lstStyle>
            <a:lvl1pPr algn="l">
              <a:defRPr sz="4800" b="0" spc="-300">
                <a:solidFill>
                  <a:schemeClr val="bg1"/>
                </a:solidFill>
                <a:effectLst/>
                <a:latin typeface="+mj-lt"/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255184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_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4270" y="1234445"/>
            <a:ext cx="9144000" cy="1641490"/>
          </a:xfrm>
        </p:spPr>
        <p:txBody>
          <a:bodyPr wrap="none" anchor="b">
            <a:normAutofit/>
          </a:bodyPr>
          <a:lstStyle>
            <a:lvl1pPr algn="l">
              <a:defRPr sz="6000" b="0" spc="-300">
                <a:solidFill>
                  <a:schemeClr val="bg1"/>
                </a:solidFill>
                <a:effectLst/>
                <a:latin typeface="+mj-lt"/>
              </a:defRPr>
            </a:lvl1pPr>
          </a:lstStyle>
          <a:p>
            <a:r>
              <a:rPr lang="en-US" dirty="0"/>
              <a:t>Click to title style</a:t>
            </a:r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DAACE27B-4354-00DB-7D50-163C0D3E694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4268" y="2884487"/>
            <a:ext cx="9144001" cy="544512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549732912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932" y="2182483"/>
            <a:ext cx="10364698" cy="4221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AC4B88EB-6525-A7FF-7216-3A423870F4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3932" y="568159"/>
            <a:ext cx="10364698" cy="9144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Slide Title Style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83B28114-67C0-9A44-15E7-C9BA9DFBC63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3932" y="1482559"/>
            <a:ext cx="10364698" cy="544512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Slide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06443631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3932" y="2165230"/>
            <a:ext cx="5025216" cy="409563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73772" y="2165230"/>
            <a:ext cx="5033960" cy="409563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125D950-B2B3-8F46-1CF8-AA86265BE4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3932" y="568159"/>
            <a:ext cx="10364698" cy="9144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Slide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4D67902-75D3-8AC2-9FA0-FBE8281453F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3932" y="1482559"/>
            <a:ext cx="10364698" cy="544512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Slide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668841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resen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7B2D0-CB44-65F8-C590-E2173733B4C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758" y="422244"/>
            <a:ext cx="10515600" cy="9144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 Style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06E3804-E552-0625-4E68-7267501A5E55}"/>
              </a:ext>
            </a:extLst>
          </p:cNvPr>
          <p:cNvSpPr/>
          <p:nvPr userDrawn="1"/>
        </p:nvSpPr>
        <p:spPr>
          <a:xfrm>
            <a:off x="1799534" y="2698921"/>
            <a:ext cx="6875062" cy="1205970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767489FF-BBF7-A428-75C2-7301D846F14E}"/>
              </a:ext>
            </a:extLst>
          </p:cNvPr>
          <p:cNvSpPr/>
          <p:nvPr userDrawn="1"/>
        </p:nvSpPr>
        <p:spPr>
          <a:xfrm>
            <a:off x="1710395" y="2629953"/>
            <a:ext cx="6875062" cy="120597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A8F15AA-CEFF-4021-3E35-2486910E5DA2}"/>
              </a:ext>
            </a:extLst>
          </p:cNvPr>
          <p:cNvSpPr>
            <a:spLocks noGrp="1"/>
          </p:cNvSpPr>
          <p:nvPr userDrawn="1">
            <p:ph type="pic" sz="quarter" idx="10"/>
          </p:nvPr>
        </p:nvSpPr>
        <p:spPr>
          <a:xfrm>
            <a:off x="432757" y="2251043"/>
            <a:ext cx="2435723" cy="2435723"/>
          </a:xfrm>
          <a:prstGeom prst="ellipse">
            <a:avLst/>
          </a:prstGeom>
          <a:solidFill>
            <a:schemeClr val="accent5"/>
          </a:solidFill>
          <a:ln w="38100">
            <a:solidFill>
              <a:schemeClr val="accent4"/>
            </a:solidFill>
          </a:ln>
        </p:spPr>
        <p:txBody>
          <a:bodyPr/>
          <a:lstStyle/>
          <a:p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34ADEEC-3AEF-F470-28A6-2CBC170C2FAC}"/>
              </a:ext>
            </a:extLst>
          </p:cNvPr>
          <p:cNvSpPr>
            <a:spLocks noGrp="1"/>
          </p:cNvSpPr>
          <p:nvPr userDrawn="1">
            <p:ph type="body" sz="quarter" idx="11"/>
          </p:nvPr>
        </p:nvSpPr>
        <p:spPr>
          <a:xfrm>
            <a:off x="3099758" y="2703049"/>
            <a:ext cx="5151522" cy="640918"/>
          </a:xfrm>
        </p:spPr>
        <p:txBody>
          <a:bodyPr anchor="b">
            <a:noAutofit/>
          </a:bodyPr>
          <a:lstStyle>
            <a:lvl1pPr marL="0" indent="0">
              <a:buNone/>
              <a:defRPr sz="2400" b="1" cap="small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60B9508-82DA-4119-3727-6C05C8D77C80}"/>
              </a:ext>
            </a:extLst>
          </p:cNvPr>
          <p:cNvSpPr>
            <a:spLocks noGrp="1"/>
          </p:cNvSpPr>
          <p:nvPr userDrawn="1">
            <p:ph type="body" sz="quarter" idx="12"/>
          </p:nvPr>
        </p:nvSpPr>
        <p:spPr>
          <a:xfrm>
            <a:off x="3099758" y="3385226"/>
            <a:ext cx="5151522" cy="337651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8A7B08F-74BF-B8B2-2156-BB687968C74D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432758" y="1336644"/>
            <a:ext cx="10515600" cy="544512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>
                <a:solidFill>
                  <a:schemeClr val="accent1">
                    <a:lumMod val="90000"/>
                    <a:lumOff val="10000"/>
                  </a:schemeClr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Slide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945364313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58D6A77-2018-C01A-A3B9-2712C00428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3932" y="568159"/>
            <a:ext cx="10364698" cy="9144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Slide Title Style</a:t>
            </a: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613022C2-CBB5-4361-C008-47475007A14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3932" y="1482559"/>
            <a:ext cx="10364698" cy="544512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Slide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400571457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75301" y="2165230"/>
            <a:ext cx="3290141" cy="617995"/>
          </a:xfrm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92206" y="2165230"/>
            <a:ext cx="3439298" cy="617995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1">
                <a:solidFill>
                  <a:schemeClr val="bg1"/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06517" y="2165230"/>
            <a:ext cx="2932113" cy="617995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1" dirty="0">
                <a:solidFill>
                  <a:schemeClr val="bg1"/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93BD34E-7268-42F9-A000-340BF9BB2E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3932" y="568159"/>
            <a:ext cx="10364698" cy="9144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Slide Title Style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F17E2576-949A-A2AA-0331-71CC86CD46F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3932" y="1482559"/>
            <a:ext cx="10364698" cy="544512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Slide Subtitle Style</a:t>
            </a:r>
          </a:p>
        </p:txBody>
      </p:sp>
      <p:sp>
        <p:nvSpPr>
          <p:cNvPr id="16" name="Content Placeholder 14">
            <a:extLst>
              <a:ext uri="{FF2B5EF4-FFF2-40B4-BE49-F238E27FC236}">
                <a16:creationId xmlns:a16="http://schemas.microsoft.com/office/drawing/2014/main" id="{FEA23D85-7EDA-FC67-ABFD-3849AD1F46D6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575012" y="2941471"/>
            <a:ext cx="3289621" cy="3560763"/>
          </a:xfrm>
          <a:noFill/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Content Placeholder 14">
            <a:extLst>
              <a:ext uri="{FF2B5EF4-FFF2-40B4-BE49-F238E27FC236}">
                <a16:creationId xmlns:a16="http://schemas.microsoft.com/office/drawing/2014/main" id="{03D6C904-F67E-56CF-72DC-DB049B2D86C5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4185484" y="2921000"/>
            <a:ext cx="3451198" cy="3560763"/>
          </a:xfrm>
          <a:noFill/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14">
            <a:extLst>
              <a:ext uri="{FF2B5EF4-FFF2-40B4-BE49-F238E27FC236}">
                <a16:creationId xmlns:a16="http://schemas.microsoft.com/office/drawing/2014/main" id="{813A9C7A-5499-9BB9-5AF8-A66828BB529A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8006517" y="2920999"/>
            <a:ext cx="2946400" cy="3560763"/>
          </a:xfrm>
          <a:noFill/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25393395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15450A-9E0B-D675-EA92-A2E6EF5769A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9788" y="793750"/>
            <a:ext cx="10512425" cy="35734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51863438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5AF4DA2-987E-095A-C0C6-9EB28D0D5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9366" y="1176403"/>
            <a:ext cx="9041975" cy="2132987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3209EFAD-9A50-A896-D27A-E5C433134875}"/>
              </a:ext>
            </a:extLst>
          </p:cNvPr>
          <p:cNvSpPr>
            <a:spLocks noGrp="1"/>
          </p:cNvSpPr>
          <p:nvPr>
            <p:ph type="body" sz="half" idx="13"/>
          </p:nvPr>
        </p:nvSpPr>
        <p:spPr>
          <a:xfrm>
            <a:off x="6368378" y="3316919"/>
            <a:ext cx="4652963" cy="5489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 b="1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0AA2EA-1628-5C5A-479A-AA1287EA3A42}"/>
              </a:ext>
            </a:extLst>
          </p:cNvPr>
          <p:cNvSpPr txBox="1"/>
          <p:nvPr userDrawn="1"/>
        </p:nvSpPr>
        <p:spPr>
          <a:xfrm>
            <a:off x="1369766" y="117640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bg1"/>
                </a:solidFill>
                <a:effectLst/>
              </a:rPr>
              <a:t>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80FCA2-4295-ED0D-86D0-A382721DDFF4}"/>
              </a:ext>
            </a:extLst>
          </p:cNvPr>
          <p:cNvSpPr txBox="1"/>
          <p:nvPr userDrawn="1"/>
        </p:nvSpPr>
        <p:spPr>
          <a:xfrm>
            <a:off x="11021341" y="302453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bg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7428738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_no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3162363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solidFill>
                  <a:schemeClr val="bg1"/>
                </a:solidFill>
                <a:effectLst/>
                <a:latin typeface="+mj-lt"/>
              </a:defRPr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2408338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8492275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_No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932" y="2164845"/>
            <a:ext cx="10233800" cy="421356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ACB4D67-4F07-97EF-9BA0-49F884BEA2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3932" y="568159"/>
            <a:ext cx="10364698" cy="9144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Slide Title Style</a:t>
            </a: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EDF5A5AA-C1BE-3B4A-A5D4-9035E486574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3932" y="1482559"/>
            <a:ext cx="10364698" cy="544512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Slide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08943914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3932" y="2164845"/>
            <a:ext cx="5025216" cy="402863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73772" y="2164845"/>
            <a:ext cx="5033960" cy="402863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8849E9-BC12-2263-E1A7-87B6BA676A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3932" y="568159"/>
            <a:ext cx="10364698" cy="9144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Slide Title Style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745B867C-9A00-7A7D-76CC-3E3FF35972F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3932" y="1482559"/>
            <a:ext cx="10364698" cy="544512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Slide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148353607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4270" y="1234445"/>
            <a:ext cx="9144000" cy="1641490"/>
          </a:xfrm>
        </p:spPr>
        <p:txBody>
          <a:bodyPr wrap="none" anchor="b">
            <a:normAutofit/>
          </a:bodyPr>
          <a:lstStyle>
            <a:lvl1pPr algn="l">
              <a:defRPr sz="6000" b="0" spc="-300">
                <a:solidFill>
                  <a:schemeClr val="bg1"/>
                </a:solidFill>
                <a:effectLst/>
                <a:latin typeface="+mj-lt"/>
              </a:defRPr>
            </a:lvl1pPr>
          </a:lstStyle>
          <a:p>
            <a:r>
              <a:rPr lang="en-US" dirty="0"/>
              <a:t>Click to title style</a:t>
            </a:r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DAACE27B-4354-00DB-7D50-163C0D3E694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4268" y="2884487"/>
            <a:ext cx="9144001" cy="544512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2303042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B8B16-A807-AFAF-23CF-78DE5C8F4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14F15E-162D-1322-53D3-43E89282BE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FEF333-52F2-A12B-80A8-52200131E0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9BD9AC-0F8F-9109-3202-B4DB15962D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B4170C-88C7-EA25-4D07-FB1BB9D8F3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39706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resen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7B2D0-CB44-65F8-C590-E2173733B4C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758" y="422244"/>
            <a:ext cx="10515600" cy="9144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 Style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06E3804-E552-0625-4E68-7267501A5E55}"/>
              </a:ext>
            </a:extLst>
          </p:cNvPr>
          <p:cNvSpPr/>
          <p:nvPr userDrawn="1"/>
        </p:nvSpPr>
        <p:spPr>
          <a:xfrm>
            <a:off x="1799534" y="2698921"/>
            <a:ext cx="4622232" cy="810796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767489FF-BBF7-A428-75C2-7301D846F14E}"/>
              </a:ext>
            </a:extLst>
          </p:cNvPr>
          <p:cNvSpPr/>
          <p:nvPr userDrawn="1"/>
        </p:nvSpPr>
        <p:spPr>
          <a:xfrm>
            <a:off x="1710395" y="2629953"/>
            <a:ext cx="4622232" cy="810796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A8F15AA-CEFF-4021-3E35-2486910E5DA2}"/>
              </a:ext>
            </a:extLst>
          </p:cNvPr>
          <p:cNvSpPr>
            <a:spLocks noGrp="1"/>
          </p:cNvSpPr>
          <p:nvPr userDrawn="1">
            <p:ph type="pic" sz="quarter" idx="10"/>
          </p:nvPr>
        </p:nvSpPr>
        <p:spPr>
          <a:xfrm>
            <a:off x="432758" y="2251044"/>
            <a:ext cx="1637582" cy="1637582"/>
          </a:xfrm>
          <a:prstGeom prst="ellipse">
            <a:avLst/>
          </a:prstGeom>
          <a:solidFill>
            <a:schemeClr val="accent5"/>
          </a:solidFill>
          <a:ln w="38100">
            <a:solidFill>
              <a:schemeClr val="accent4"/>
            </a:solidFill>
          </a:ln>
        </p:spPr>
        <p:txBody>
          <a:bodyPr/>
          <a:lstStyle/>
          <a:p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34ADEEC-3AEF-F470-28A6-2CBC170C2FAC}"/>
              </a:ext>
            </a:extLst>
          </p:cNvPr>
          <p:cNvSpPr>
            <a:spLocks noGrp="1"/>
          </p:cNvSpPr>
          <p:nvPr userDrawn="1">
            <p:ph type="body" sz="quarter" idx="11"/>
          </p:nvPr>
        </p:nvSpPr>
        <p:spPr>
          <a:xfrm>
            <a:off x="2207106" y="2703049"/>
            <a:ext cx="4063610" cy="430901"/>
          </a:xfrm>
        </p:spPr>
        <p:txBody>
          <a:bodyPr anchor="b">
            <a:noAutofit/>
          </a:bodyPr>
          <a:lstStyle>
            <a:lvl1pPr marL="0" indent="0">
              <a:buNone/>
              <a:defRPr sz="2400" b="1" cap="small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60B9508-82DA-4119-3727-6C05C8D77C80}"/>
              </a:ext>
            </a:extLst>
          </p:cNvPr>
          <p:cNvSpPr>
            <a:spLocks noGrp="1"/>
          </p:cNvSpPr>
          <p:nvPr userDrawn="1">
            <p:ph type="body" sz="quarter" idx="12"/>
          </p:nvPr>
        </p:nvSpPr>
        <p:spPr>
          <a:xfrm>
            <a:off x="2207106" y="3133949"/>
            <a:ext cx="4063610" cy="227009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8A7B08F-74BF-B8B2-2156-BB687968C74D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432758" y="1336644"/>
            <a:ext cx="10515600" cy="544512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>
                <a:solidFill>
                  <a:schemeClr val="accent1">
                    <a:lumMod val="90000"/>
                    <a:lumOff val="10000"/>
                  </a:schemeClr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Slide Subtitle Style</a:t>
            </a:r>
          </a:p>
        </p:txBody>
      </p:sp>
      <p:sp>
        <p:nvSpPr>
          <p:cNvPr id="18" name="Rectangle 5">
            <a:extLst>
              <a:ext uri="{FF2B5EF4-FFF2-40B4-BE49-F238E27FC236}">
                <a16:creationId xmlns:a16="http://schemas.microsoft.com/office/drawing/2014/main" id="{D1BC9EC8-66A0-AFC9-F49A-024EBC37C93D}"/>
              </a:ext>
            </a:extLst>
          </p:cNvPr>
          <p:cNvSpPr/>
          <p:nvPr userDrawn="1"/>
        </p:nvSpPr>
        <p:spPr>
          <a:xfrm>
            <a:off x="5040190" y="4151034"/>
            <a:ext cx="4622232" cy="810796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5">
            <a:extLst>
              <a:ext uri="{FF2B5EF4-FFF2-40B4-BE49-F238E27FC236}">
                <a16:creationId xmlns:a16="http://schemas.microsoft.com/office/drawing/2014/main" id="{A4652D0E-D18C-3C03-2B49-2FFA602E68BD}"/>
              </a:ext>
            </a:extLst>
          </p:cNvPr>
          <p:cNvSpPr/>
          <p:nvPr userDrawn="1"/>
        </p:nvSpPr>
        <p:spPr>
          <a:xfrm>
            <a:off x="4951051" y="4082066"/>
            <a:ext cx="4622232" cy="810796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0" name="Picture Placeholder 4">
            <a:extLst>
              <a:ext uri="{FF2B5EF4-FFF2-40B4-BE49-F238E27FC236}">
                <a16:creationId xmlns:a16="http://schemas.microsoft.com/office/drawing/2014/main" id="{800EFB65-6AF6-8120-A9EB-798900EE548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673414" y="3703157"/>
            <a:ext cx="1637582" cy="1637582"/>
          </a:xfrm>
          <a:prstGeom prst="ellipse">
            <a:avLst/>
          </a:prstGeom>
          <a:solidFill>
            <a:schemeClr val="accent5"/>
          </a:solidFill>
          <a:ln w="38100">
            <a:solidFill>
              <a:schemeClr val="accent4"/>
            </a:solidFill>
          </a:ln>
        </p:spPr>
        <p:txBody>
          <a:bodyPr/>
          <a:lstStyle/>
          <a:p>
            <a:endParaRPr lang="en-US" dirty="0"/>
          </a:p>
        </p:txBody>
      </p:sp>
      <p:sp>
        <p:nvSpPr>
          <p:cNvPr id="21" name="Text Placeholder 8">
            <a:extLst>
              <a:ext uri="{FF2B5EF4-FFF2-40B4-BE49-F238E27FC236}">
                <a16:creationId xmlns:a16="http://schemas.microsoft.com/office/drawing/2014/main" id="{64667341-8647-0959-858B-B92AA314FCE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47762" y="4155162"/>
            <a:ext cx="4063610" cy="430901"/>
          </a:xfrm>
        </p:spPr>
        <p:txBody>
          <a:bodyPr anchor="b">
            <a:noAutofit/>
          </a:bodyPr>
          <a:lstStyle>
            <a:lvl1pPr marL="0" indent="0">
              <a:buNone/>
              <a:defRPr sz="2400" b="1" cap="small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DAF9FC59-14BD-A359-E6DC-3D211F98E09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447762" y="4586062"/>
            <a:ext cx="4063610" cy="227009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31204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Presen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7B2D0-CB44-65F8-C590-E2173733B4C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758" y="422244"/>
            <a:ext cx="10515600" cy="9144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 Style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06E3804-E552-0625-4E68-7267501A5E55}"/>
              </a:ext>
            </a:extLst>
          </p:cNvPr>
          <p:cNvSpPr/>
          <p:nvPr userDrawn="1"/>
        </p:nvSpPr>
        <p:spPr>
          <a:xfrm>
            <a:off x="2558659" y="3599379"/>
            <a:ext cx="6875062" cy="1205970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767489FF-BBF7-A428-75C2-7301D846F14E}"/>
              </a:ext>
            </a:extLst>
          </p:cNvPr>
          <p:cNvSpPr/>
          <p:nvPr userDrawn="1"/>
        </p:nvSpPr>
        <p:spPr>
          <a:xfrm>
            <a:off x="2469520" y="3530411"/>
            <a:ext cx="6875062" cy="120597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A8F15AA-CEFF-4021-3E35-2486910E5DA2}"/>
              </a:ext>
            </a:extLst>
          </p:cNvPr>
          <p:cNvSpPr>
            <a:spLocks noGrp="1"/>
          </p:cNvSpPr>
          <p:nvPr userDrawn="1">
            <p:ph type="pic" sz="quarter" idx="10"/>
          </p:nvPr>
        </p:nvSpPr>
        <p:spPr>
          <a:xfrm>
            <a:off x="1191882" y="3151501"/>
            <a:ext cx="2435723" cy="2435723"/>
          </a:xfrm>
          <a:prstGeom prst="ellipse">
            <a:avLst/>
          </a:prstGeom>
          <a:solidFill>
            <a:schemeClr val="accent5"/>
          </a:solidFill>
          <a:ln w="38100">
            <a:solidFill>
              <a:schemeClr val="accent4"/>
            </a:solidFill>
          </a:ln>
        </p:spPr>
        <p:txBody>
          <a:bodyPr/>
          <a:lstStyle/>
          <a:p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34ADEEC-3AEF-F470-28A6-2CBC170C2FAC}"/>
              </a:ext>
            </a:extLst>
          </p:cNvPr>
          <p:cNvSpPr>
            <a:spLocks noGrp="1"/>
          </p:cNvSpPr>
          <p:nvPr userDrawn="1">
            <p:ph type="body" sz="quarter" idx="11"/>
          </p:nvPr>
        </p:nvSpPr>
        <p:spPr>
          <a:xfrm>
            <a:off x="3858883" y="3603507"/>
            <a:ext cx="5151522" cy="640918"/>
          </a:xfrm>
        </p:spPr>
        <p:txBody>
          <a:bodyPr anchor="b">
            <a:noAutofit/>
          </a:bodyPr>
          <a:lstStyle>
            <a:lvl1pPr marL="0" indent="0">
              <a:buNone/>
              <a:defRPr sz="2400" b="1" cap="small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60B9508-82DA-4119-3727-6C05C8D77C80}"/>
              </a:ext>
            </a:extLst>
          </p:cNvPr>
          <p:cNvSpPr>
            <a:spLocks noGrp="1"/>
          </p:cNvSpPr>
          <p:nvPr userDrawn="1">
            <p:ph type="body" sz="quarter" idx="12"/>
          </p:nvPr>
        </p:nvSpPr>
        <p:spPr>
          <a:xfrm>
            <a:off x="3858883" y="4285684"/>
            <a:ext cx="5151522" cy="337651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8A7B08F-74BF-B8B2-2156-BB687968C74D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432758" y="1336644"/>
            <a:ext cx="10515600" cy="544512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>
                <a:solidFill>
                  <a:schemeClr val="accent1">
                    <a:lumMod val="90000"/>
                    <a:lumOff val="10000"/>
                  </a:schemeClr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Slide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232897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47699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solidFill>
                  <a:schemeClr val="tx2"/>
                </a:soli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solidFill>
                  <a:schemeClr val="accent1">
                    <a:lumMod val="90000"/>
                    <a:lumOff val="10000"/>
                  </a:schemeClr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705527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image" Target="../media/image4.svg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image" Target="../media/image2.sv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47.xml"/><Relationship Id="rId18" Type="http://schemas.openxmlformats.org/officeDocument/2006/relationships/slideLayout" Target="../slideLayouts/slideLayout52.xml"/><Relationship Id="rId26" Type="http://schemas.openxmlformats.org/officeDocument/2006/relationships/slideLayout" Target="../slideLayouts/slideLayout60.xml"/><Relationship Id="rId21" Type="http://schemas.openxmlformats.org/officeDocument/2006/relationships/slideLayout" Target="../slideLayouts/slideLayout55.xml"/><Relationship Id="rId34" Type="http://schemas.openxmlformats.org/officeDocument/2006/relationships/slideLayout" Target="../slideLayouts/slideLayout68.xml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17" Type="http://schemas.openxmlformats.org/officeDocument/2006/relationships/slideLayout" Target="../slideLayouts/slideLayout51.xml"/><Relationship Id="rId25" Type="http://schemas.openxmlformats.org/officeDocument/2006/relationships/slideLayout" Target="../slideLayouts/slideLayout59.xml"/><Relationship Id="rId33" Type="http://schemas.openxmlformats.org/officeDocument/2006/relationships/slideLayout" Target="../slideLayouts/slideLayout67.xml"/><Relationship Id="rId38" Type="http://schemas.openxmlformats.org/officeDocument/2006/relationships/image" Target="../media/image7.svg"/><Relationship Id="rId2" Type="http://schemas.openxmlformats.org/officeDocument/2006/relationships/slideLayout" Target="../slideLayouts/slideLayout36.xml"/><Relationship Id="rId16" Type="http://schemas.openxmlformats.org/officeDocument/2006/relationships/slideLayout" Target="../slideLayouts/slideLayout50.xml"/><Relationship Id="rId20" Type="http://schemas.openxmlformats.org/officeDocument/2006/relationships/slideLayout" Target="../slideLayouts/slideLayout54.xml"/><Relationship Id="rId29" Type="http://schemas.openxmlformats.org/officeDocument/2006/relationships/slideLayout" Target="../slideLayouts/slideLayout63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24" Type="http://schemas.openxmlformats.org/officeDocument/2006/relationships/slideLayout" Target="../slideLayouts/slideLayout58.xml"/><Relationship Id="rId32" Type="http://schemas.openxmlformats.org/officeDocument/2006/relationships/slideLayout" Target="../slideLayouts/slideLayout66.xml"/><Relationship Id="rId37" Type="http://schemas.openxmlformats.org/officeDocument/2006/relationships/image" Target="../media/image6.png"/><Relationship Id="rId5" Type="http://schemas.openxmlformats.org/officeDocument/2006/relationships/slideLayout" Target="../slideLayouts/slideLayout39.xml"/><Relationship Id="rId15" Type="http://schemas.openxmlformats.org/officeDocument/2006/relationships/slideLayout" Target="../slideLayouts/slideLayout49.xml"/><Relationship Id="rId23" Type="http://schemas.openxmlformats.org/officeDocument/2006/relationships/slideLayout" Target="../slideLayouts/slideLayout57.xml"/><Relationship Id="rId28" Type="http://schemas.openxmlformats.org/officeDocument/2006/relationships/slideLayout" Target="../slideLayouts/slideLayout62.xml"/><Relationship Id="rId36" Type="http://schemas.openxmlformats.org/officeDocument/2006/relationships/image" Target="../media/image5.png"/><Relationship Id="rId10" Type="http://schemas.openxmlformats.org/officeDocument/2006/relationships/slideLayout" Target="../slideLayouts/slideLayout44.xml"/><Relationship Id="rId19" Type="http://schemas.openxmlformats.org/officeDocument/2006/relationships/slideLayout" Target="../slideLayouts/slideLayout53.xml"/><Relationship Id="rId31" Type="http://schemas.openxmlformats.org/officeDocument/2006/relationships/slideLayout" Target="../slideLayouts/slideLayout65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slideLayout" Target="../slideLayouts/slideLayout48.xml"/><Relationship Id="rId22" Type="http://schemas.openxmlformats.org/officeDocument/2006/relationships/slideLayout" Target="../slideLayouts/slideLayout56.xml"/><Relationship Id="rId27" Type="http://schemas.openxmlformats.org/officeDocument/2006/relationships/slideLayout" Target="../slideLayouts/slideLayout61.xml"/><Relationship Id="rId30" Type="http://schemas.openxmlformats.org/officeDocument/2006/relationships/slideLayout" Target="../slideLayouts/slideLayout64.xml"/><Relationship Id="rId35" Type="http://schemas.openxmlformats.org/officeDocument/2006/relationships/theme" Target="../theme/theme2.xml"/><Relationship Id="rId8" Type="http://schemas.openxmlformats.org/officeDocument/2006/relationships/slideLayout" Target="../slideLayouts/slideLayout42.xml"/><Relationship Id="rId3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bg1"/>
            </a:gs>
            <a:gs pos="100000">
              <a:schemeClr val="accent1">
                <a:lumMod val="10000"/>
                <a:lumOff val="9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991588"/>
            <a:ext cx="10515600" cy="10096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2136176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AD190D4-DF34-273F-C389-2C8D6136DC69}"/>
              </a:ext>
            </a:extLst>
          </p:cNvPr>
          <p:cNvSpPr/>
          <p:nvPr userDrawn="1"/>
        </p:nvSpPr>
        <p:spPr>
          <a:xfrm>
            <a:off x="1" y="0"/>
            <a:ext cx="257174" cy="6858000"/>
          </a:xfrm>
          <a:prstGeom prst="rect">
            <a:avLst/>
          </a:prstGeom>
          <a:solidFill>
            <a:srgbClr val="003A5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53D9EA3-D028-D8E0-0593-E5B0D3CCDCEC}"/>
              </a:ext>
            </a:extLst>
          </p:cNvPr>
          <p:cNvPicPr>
            <a:picLocks noChangeAspect="1"/>
          </p:cNvPicPr>
          <p:nvPr userDrawn="1"/>
        </p:nvPicPr>
        <p:blipFill>
          <a:blip r:embed="rId36">
            <a:extLs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6291072" y="2871280"/>
            <a:ext cx="5062728" cy="3616234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6722A824-D17E-A599-E207-870AF59AE8EE}"/>
              </a:ext>
            </a:extLst>
          </p:cNvPr>
          <p:cNvPicPr>
            <a:picLocks noChangeAspect="1"/>
          </p:cNvPicPr>
          <p:nvPr userDrawn="1"/>
        </p:nvPicPr>
        <p:blipFill>
          <a:blip r:embed="rId38">
            <a:extLs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8802624" y="370229"/>
            <a:ext cx="2551176" cy="507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037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18" r:id="rId9"/>
    <p:sldLayoutId id="2147483719" r:id="rId10"/>
    <p:sldLayoutId id="2147483720" r:id="rId11"/>
    <p:sldLayoutId id="2147483721" r:id="rId12"/>
    <p:sldLayoutId id="2147483739" r:id="rId13"/>
    <p:sldLayoutId id="2147483722" r:id="rId14"/>
    <p:sldLayoutId id="2147483723" r:id="rId15"/>
    <p:sldLayoutId id="2147483724" r:id="rId16"/>
    <p:sldLayoutId id="2147483725" r:id="rId17"/>
    <p:sldLayoutId id="2147483726" r:id="rId18"/>
    <p:sldLayoutId id="2147483727" r:id="rId19"/>
    <p:sldLayoutId id="2147483728" r:id="rId20"/>
    <p:sldLayoutId id="2147483730" r:id="rId21"/>
    <p:sldLayoutId id="2147483649" r:id="rId22"/>
    <p:sldLayoutId id="2147483710" r:id="rId23"/>
    <p:sldLayoutId id="2147483650" r:id="rId24"/>
    <p:sldLayoutId id="2147483652" r:id="rId25"/>
    <p:sldLayoutId id="2147483654" r:id="rId26"/>
    <p:sldLayoutId id="2147483667" r:id="rId27"/>
    <p:sldLayoutId id="2147483660" r:id="rId28"/>
    <p:sldLayoutId id="2147483666" r:id="rId29"/>
    <p:sldLayoutId id="2147483713" r:id="rId30"/>
    <p:sldLayoutId id="2147483712" r:id="rId31"/>
    <p:sldLayoutId id="2147483711" r:id="rId32"/>
    <p:sldLayoutId id="2147483740" r:id="rId33"/>
    <p:sldLayoutId id="2147483743" r:id="rId34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 cap="small" spc="0" baseline="0">
          <a:ln w="0"/>
          <a:solidFill>
            <a:schemeClr val="tx1"/>
          </a:solidFill>
          <a:effectLst/>
          <a:latin typeface="Open Sans Extrabold" panose="020B0906030804020204" pitchFamily="34" charset="0"/>
          <a:ea typeface="Open Sans Extrabold" panose="020B0906030804020204" pitchFamily="34" charset="0"/>
          <a:cs typeface="Open Sans Extrabold" panose="020B09060308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75000"/>
                <a:lumOff val="2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991588"/>
            <a:ext cx="10515600" cy="10096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2136176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AD190D4-DF34-273F-C389-2C8D6136DC69}"/>
              </a:ext>
            </a:extLst>
          </p:cNvPr>
          <p:cNvSpPr/>
          <p:nvPr userDrawn="1"/>
        </p:nvSpPr>
        <p:spPr>
          <a:xfrm>
            <a:off x="1" y="0"/>
            <a:ext cx="257174" cy="6858000"/>
          </a:xfrm>
          <a:prstGeom prst="rect">
            <a:avLst/>
          </a:prstGeom>
          <a:solidFill>
            <a:srgbClr val="003A5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53D9EA3-D028-D8E0-0593-E5B0D3CCDCEC}"/>
              </a:ext>
            </a:extLst>
          </p:cNvPr>
          <p:cNvPicPr>
            <a:picLocks noChangeAspect="1"/>
          </p:cNvPicPr>
          <p:nvPr userDrawn="1"/>
        </p:nvPicPr>
        <p:blipFill>
          <a:blip r:embed="rId36">
            <a:alphaModFix amt="60000"/>
          </a:blip>
          <a:srcRect/>
          <a:stretch/>
        </p:blipFill>
        <p:spPr>
          <a:xfrm>
            <a:off x="6294345" y="2871280"/>
            <a:ext cx="5056182" cy="3616234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6722A824-D17E-A599-E207-870AF59AE8EE}"/>
              </a:ext>
            </a:extLst>
          </p:cNvPr>
          <p:cNvPicPr>
            <a:picLocks noChangeAspect="1"/>
          </p:cNvPicPr>
          <p:nvPr userDrawn="1"/>
        </p:nvPicPr>
        <p:blipFill>
          <a:blip r:embed="rId37">
            <a:extLst>
              <a:ext uri="{96DAC541-7B7A-43D3-8B79-37D633B846F1}">
                <asvg:svgBlip xmlns:asvg="http://schemas.microsoft.com/office/drawing/2016/SVG/main" r:embed="rId38"/>
              </a:ext>
            </a:extLst>
          </a:blip>
          <a:stretch>
            <a:fillRect/>
          </a:stretch>
        </p:blipFill>
        <p:spPr>
          <a:xfrm>
            <a:off x="8802624" y="370229"/>
            <a:ext cx="2551176" cy="507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980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  <p:sldLayoutId id="2147483762" r:id="rId18"/>
    <p:sldLayoutId id="2147483763" r:id="rId19"/>
    <p:sldLayoutId id="2147483764" r:id="rId20"/>
    <p:sldLayoutId id="2147483765" r:id="rId21"/>
    <p:sldLayoutId id="2147483766" r:id="rId22"/>
    <p:sldLayoutId id="2147483767" r:id="rId23"/>
    <p:sldLayoutId id="2147483768" r:id="rId24"/>
    <p:sldLayoutId id="2147483769" r:id="rId25"/>
    <p:sldLayoutId id="2147483770" r:id="rId26"/>
    <p:sldLayoutId id="2147483771" r:id="rId27"/>
    <p:sldLayoutId id="2147483772" r:id="rId28"/>
    <p:sldLayoutId id="2147483773" r:id="rId29"/>
    <p:sldLayoutId id="2147483774" r:id="rId30"/>
    <p:sldLayoutId id="2147483775" r:id="rId31"/>
    <p:sldLayoutId id="2147483776" r:id="rId32"/>
    <p:sldLayoutId id="2147483777" r:id="rId33"/>
    <p:sldLayoutId id="2147483778" r:id="rId34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 cap="small" spc="0" baseline="0">
          <a:ln w="0"/>
          <a:solidFill>
            <a:schemeClr val="bg1"/>
          </a:solidFill>
          <a:effectLst/>
          <a:latin typeface="Open Sans Extrabold" panose="020B0906030804020204" pitchFamily="34" charset="0"/>
          <a:ea typeface="Open Sans Extrabold" panose="020B0906030804020204" pitchFamily="34" charset="0"/>
          <a:cs typeface="Open Sans Extrabold" panose="020B09060308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C2091A6-55F1-0BB0-B694-7DC373BA7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03C8946-D04A-B8D5-5FE1-8EB1DF0DCA7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39CD0CB-035E-586F-56D8-5C28DEF70F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0847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27BAE-FB56-F632-01E2-3A05BC6BEF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314496-45EF-940A-3089-87B9CE847A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4935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20B47F-CD69-ABB5-212C-CA65C13153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CA1A591-0FA1-E507-8FB0-B5E81FF5E0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4BBD6BD-91DB-535D-52BF-BCD27F86F57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1640B39-F828-30EA-992F-5584BDCD9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39C7C42-5318-03E9-F685-B4C6381262D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CD7C9B1-C931-AEA4-EE3F-73319918BCD7}"/>
              </a:ext>
            </a:extLst>
          </p:cNvPr>
          <p:cNvSpPr>
            <a:spLocks noGrp="1"/>
          </p:cNvSpPr>
          <p:nvPr>
            <p:ph sz="quarter"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D83D88F-D755-4394-06B4-31F58E0EAB5D}"/>
              </a:ext>
            </a:extLst>
          </p:cNvPr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C665156-BEAA-49F1-5C0B-75BC73B61A22}"/>
              </a:ext>
            </a:extLst>
          </p:cNvPr>
          <p:cNvSpPr>
            <a:spLocks noGrp="1"/>
          </p:cNvSpPr>
          <p:nvPr>
            <p:ph sz="quarter" idx="2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3970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9544CA-7C16-BBC7-DAFE-8935C52CE1C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13A05B-B26E-84FD-FA9A-D732FCD030C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787E5D-AA15-5607-DE9C-E605DD0FB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BC9E51-373D-00C9-9B4F-B738B59AED7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8503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81AEADE-EA71-DE95-B791-5BD59A90F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6B063F1-8AAD-D7E4-DB58-87CB7941C78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27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A4F32E6-53C2-329B-0F59-1BFFAC093540}"/>
              </a:ext>
            </a:extLst>
          </p:cNvPr>
          <p:cNvSpPr txBox="1">
            <a:spLocks/>
          </p:cNvSpPr>
          <p:nvPr/>
        </p:nvSpPr>
        <p:spPr>
          <a:xfrm>
            <a:off x="2555631" y="1905316"/>
            <a:ext cx="7080738" cy="1359243"/>
          </a:xfrm>
          <a:prstGeom prst="rect">
            <a:avLst/>
          </a:prstGeom>
        </p:spPr>
        <p:txBody>
          <a:bodyPr vert="horz" wrap="none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0" kern="1200" cap="small" spc="-300" baseline="0">
                <a:ln w="0"/>
                <a:solidFill>
                  <a:schemeClr val="tx1"/>
                </a:solidFill>
                <a:effectLst/>
                <a:latin typeface="+mj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pPr algn="ctr"/>
            <a:r>
              <a:rPr lang="en-US" sz="8900" dirty="0">
                <a:solidFill>
                  <a:schemeClr val="bg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01665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DAE90-F09F-D4FC-A129-4395985066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0424A4-DF50-3BDB-27AF-EC662270F4F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74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93EF02-A02C-1D93-53CC-D1EBFFDF9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611531A-D8BF-ADC1-07B9-EF96A2092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1DD7D5D-733E-900E-7EE2-25A0C6BE45D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99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E4F1F-E4AF-B32B-3CFD-061F658DA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7718" y="947804"/>
            <a:ext cx="8883623" cy="2481196"/>
          </a:xfrm>
        </p:spPr>
        <p:txBody>
          <a:bodyPr>
            <a:normAutofit/>
          </a:bodyPr>
          <a:lstStyle/>
          <a:p>
            <a:endParaRPr lang="en-US" sz="32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5876A7-5CB9-04E9-7EFF-494B7036E735}"/>
              </a:ext>
            </a:extLst>
          </p:cNvPr>
          <p:cNvSpPr>
            <a:spLocks noGrp="1"/>
          </p:cNvSpPr>
          <p:nvPr>
            <p:ph type="body" sz="half" idx="13"/>
          </p:nvPr>
        </p:nvSpPr>
        <p:spPr>
          <a:xfrm>
            <a:off x="6368378" y="3784175"/>
            <a:ext cx="4652963" cy="548968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895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4FD54000-A599-9300-E4C4-AD4EAAE4F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784" y="741414"/>
            <a:ext cx="10364698" cy="914400"/>
          </a:xfrm>
        </p:spPr>
        <p:txBody>
          <a:bodyPr/>
          <a:lstStyle/>
          <a:p>
            <a:endParaRPr 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72" name="Text Placeholder 2">
            <a:extLst>
              <a:ext uri="{FF2B5EF4-FFF2-40B4-BE49-F238E27FC236}">
                <a16:creationId xmlns:a16="http://schemas.microsoft.com/office/drawing/2014/main" id="{EDB081A1-5FC5-D4E2-2F02-A05B4311EF1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73932" y="1555711"/>
            <a:ext cx="4382381" cy="544512"/>
          </a:xfrm>
        </p:spPr>
        <p:txBody>
          <a:bodyPr>
            <a:normAutofit/>
          </a:bodyPr>
          <a:lstStyle/>
          <a:p>
            <a:endParaRPr lang="en-US" dirty="0">
              <a:solidFill>
                <a:srgbClr val="003A5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1953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64797-F251-7706-DDBA-54222F41A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000" y="136526"/>
            <a:ext cx="10515600" cy="1325563"/>
          </a:xfrm>
        </p:spPr>
        <p:txBody>
          <a:bodyPr/>
          <a:lstStyle/>
          <a:p>
            <a:endParaRPr lang="en-US" dirty="0">
              <a:ea typeface="Open Sans Extrabold"/>
              <a:cs typeface="Open Sans Extrabold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02E3E0-1FE2-EB8F-6047-392FEEEE0A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129836"/>
            <a:ext cx="5157787" cy="82391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3B3C96-D6F6-C2A0-0625-1B05FDE605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128559"/>
            <a:ext cx="5157787" cy="3684588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00000"/>
              </a:lnSpc>
            </a:pPr>
            <a:endParaRPr lang="en-US" sz="15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ECCEBC-433B-D69B-D8D1-88BE34E040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129836"/>
            <a:ext cx="5183188" cy="82391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1D7940-F740-A640-3A67-F4512154F5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128559"/>
            <a:ext cx="5183188" cy="3684588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00000"/>
              </a:lnSpc>
            </a:pPr>
            <a:endParaRPr lang="en-US" sz="1500" dirty="0">
              <a:ea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2699040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A4F32E6-53C2-329B-0F59-1BFFAC093540}"/>
              </a:ext>
            </a:extLst>
          </p:cNvPr>
          <p:cNvSpPr txBox="1">
            <a:spLocks/>
          </p:cNvSpPr>
          <p:nvPr/>
        </p:nvSpPr>
        <p:spPr>
          <a:xfrm>
            <a:off x="2555631" y="1905316"/>
            <a:ext cx="7080738" cy="1359243"/>
          </a:xfrm>
          <a:prstGeom prst="rect">
            <a:avLst/>
          </a:prstGeom>
        </p:spPr>
        <p:txBody>
          <a:bodyPr vert="horz" wrap="none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0" kern="1200" cap="small" spc="-300" baseline="0">
                <a:ln w="0"/>
                <a:solidFill>
                  <a:schemeClr val="tx1"/>
                </a:solidFill>
                <a:effectLst/>
                <a:latin typeface="+mj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pPr algn="ctr"/>
            <a:r>
              <a:rPr lang="en-US" sz="8900" dirty="0">
                <a:solidFill>
                  <a:schemeClr val="accent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716993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D097E-FBF9-FEA7-FF9E-1C18D8FF90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9233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961A3A-AB50-F636-D175-1BB626E866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9D87FA-DBD7-D3CF-EC9E-0D4916BAC84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124947"/>
      </p:ext>
    </p:extLst>
  </p:cSld>
  <p:clrMapOvr>
    <a:masterClrMapping/>
  </p:clrMapOvr>
</p:sld>
</file>

<file path=ppt/theme/theme1.xml><?xml version="1.0" encoding="utf-8"?>
<a:theme xmlns:a="http://schemas.openxmlformats.org/drawingml/2006/main" name="OSC2023_LightMode">
  <a:themeElements>
    <a:clrScheme name="Custom 1">
      <a:dk1>
        <a:srgbClr val="00162E"/>
      </a:dk1>
      <a:lt1>
        <a:srgbClr val="FFFFFF"/>
      </a:lt1>
      <a:dk2>
        <a:srgbClr val="005EB8"/>
      </a:dk2>
      <a:lt2>
        <a:srgbClr val="B9D9EB"/>
      </a:lt2>
      <a:accent1>
        <a:srgbClr val="002A3A"/>
      </a:accent1>
      <a:accent2>
        <a:srgbClr val="963CBD"/>
      </a:accent2>
      <a:accent3>
        <a:srgbClr val="F65175"/>
      </a:accent3>
      <a:accent4>
        <a:srgbClr val="FFB81C"/>
      </a:accent4>
      <a:accent5>
        <a:srgbClr val="2CD5C3"/>
      </a:accent5>
      <a:accent6>
        <a:srgbClr val="00A3E0"/>
      </a:accent6>
      <a:hlink>
        <a:srgbClr val="005EB8"/>
      </a:hlink>
      <a:folHlink>
        <a:srgbClr val="00A3E0"/>
      </a:folHlink>
    </a:clrScheme>
    <a:fontScheme name="Custom 4">
      <a:majorFont>
        <a:latin typeface="Open Sans Extrabold"/>
        <a:ea typeface=""/>
        <a:cs typeface=""/>
      </a:majorFont>
      <a:minorFont>
        <a:latin typeface="Open Sans"/>
        <a:ea typeface=""/>
        <a:cs typeface="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1_OSC2023_LightMode">
  <a:themeElements>
    <a:clrScheme name="Custom 1">
      <a:dk1>
        <a:srgbClr val="00162E"/>
      </a:dk1>
      <a:lt1>
        <a:srgbClr val="FFFFFF"/>
      </a:lt1>
      <a:dk2>
        <a:srgbClr val="005EB8"/>
      </a:dk2>
      <a:lt2>
        <a:srgbClr val="B9D9EB"/>
      </a:lt2>
      <a:accent1>
        <a:srgbClr val="002A3A"/>
      </a:accent1>
      <a:accent2>
        <a:srgbClr val="963CBD"/>
      </a:accent2>
      <a:accent3>
        <a:srgbClr val="F65175"/>
      </a:accent3>
      <a:accent4>
        <a:srgbClr val="FFB81C"/>
      </a:accent4>
      <a:accent5>
        <a:srgbClr val="2CD5C3"/>
      </a:accent5>
      <a:accent6>
        <a:srgbClr val="00A3E0"/>
      </a:accent6>
      <a:hlink>
        <a:srgbClr val="005EB8"/>
      </a:hlink>
      <a:folHlink>
        <a:srgbClr val="00A3E0"/>
      </a:folHlink>
    </a:clrScheme>
    <a:fontScheme name="Custom 4">
      <a:majorFont>
        <a:latin typeface="Open Sans Extrabold"/>
        <a:ea typeface=""/>
        <a:cs typeface=""/>
      </a:majorFont>
      <a:minorFont>
        <a:latin typeface="Open Sans"/>
        <a:ea typeface=""/>
        <a:cs typeface="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531820206A53743A55C31027EF6BD80" ma:contentTypeVersion="3" ma:contentTypeDescription="Create a new document." ma:contentTypeScope="" ma:versionID="3143d38356123685a3e5dac5ed5b371e">
  <xsd:schema xmlns:xsd="http://www.w3.org/2001/XMLSchema" xmlns:xs="http://www.w3.org/2001/XMLSchema" xmlns:p="http://schemas.microsoft.com/office/2006/metadata/properties" xmlns:ns3="b0e23fe4-4e3d-44d7-b154-dac11344329f" targetNamespace="http://schemas.microsoft.com/office/2006/metadata/properties" ma:root="true" ma:fieldsID="28236aa5903fa1d75496cd12b6559848" ns3:_="">
    <xsd:import namespace="b0e23fe4-4e3d-44d7-b154-dac11344329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0e23fe4-4e3d-44d7-b154-dac1134432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54F9D9A-62DD-440D-8314-10DECC3E26D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7FF0665-DBFF-46BC-A716-D41078C3A8E6}">
  <ds:schemaRefs>
    <ds:schemaRef ds:uri="http://schemas.microsoft.com/office/2006/metadata/properties"/>
    <ds:schemaRef ds:uri="http://www.w3.org/XML/1998/namespace"/>
    <ds:schemaRef ds:uri="http://schemas.openxmlformats.org/package/2006/metadata/core-properties"/>
    <ds:schemaRef ds:uri="http://schemas.microsoft.com/office/infopath/2007/PartnerControls"/>
    <ds:schemaRef ds:uri="b0e23fe4-4e3d-44d7-b154-dac11344329f"/>
    <ds:schemaRef ds:uri="http://schemas.microsoft.com/office/2006/documentManagement/types"/>
    <ds:schemaRef ds:uri="http://purl.org/dc/terms/"/>
    <ds:schemaRef ds:uri="http://purl.org/dc/dcmitype/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5AB1FD87-7170-410E-A611-E1349B5FDD1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0e23fe4-4e3d-44d7-b154-dac11344329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10321</TotalTime>
  <Words>14</Words>
  <Application>Microsoft Macintosh PowerPoint</Application>
  <PresentationFormat>Widescreen</PresentationFormat>
  <Paragraphs>12</Paragraphs>
  <Slides>14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Aptos</vt:lpstr>
      <vt:lpstr>Arial</vt:lpstr>
      <vt:lpstr>Open Sans</vt:lpstr>
      <vt:lpstr>Open Sans Extrabold</vt:lpstr>
      <vt:lpstr>Open Sans Light</vt:lpstr>
      <vt:lpstr>OSC2023_LightMode</vt:lpstr>
      <vt:lpstr>1_OSC2023_LightMode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Brittany Oswald</dc:creator>
  <cp:lastModifiedBy>Lauren Seals</cp:lastModifiedBy>
  <cp:revision>39</cp:revision>
  <dcterms:created xsi:type="dcterms:W3CDTF">2023-07-10T16:14:28Z</dcterms:created>
  <dcterms:modified xsi:type="dcterms:W3CDTF">2025-04-07T22:51:19Z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0x0101000531820206A53743A55C31027EF6BD80</vt:lpwstr>
  </property>
</Properties>
</file>