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4"/>
  </p:sldMasterIdLst>
  <p:sldIdLst>
    <p:sldId id="257" r:id="rId5"/>
    <p:sldId id="258" r:id="rId6"/>
    <p:sldId id="266" r:id="rId7"/>
    <p:sldId id="265" r:id="rId8"/>
    <p:sldId id="262" r:id="rId9"/>
    <p:sldId id="263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10604-CBF8-4CA1-8B77-DEF8D2A2B18C}" v="27" dt="2025-07-09T21:44:08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6208"/>
  </p:normalViewPr>
  <p:slideViewPr>
    <p:cSldViewPr snapToGrid="0">
      <p:cViewPr>
        <p:scale>
          <a:sx n="79" d="100"/>
          <a:sy n="79" d="100"/>
        </p:scale>
        <p:origin x="872" y="1056"/>
      </p:cViewPr>
      <p:guideLst/>
    </p:cSldViewPr>
  </p:slideViewPr>
  <p:outlineViewPr>
    <p:cViewPr>
      <p:scale>
        <a:sx n="33" d="100"/>
        <a:sy n="33" d="100"/>
      </p:scale>
      <p:origin x="0" y="-82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707F5-5FA5-4FF2-02D3-0DD7CE3BEA8B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2399439"/>
            <a:ext cx="6169324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3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05597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27960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52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B1349844-2681-07D5-86A8-B4BD5575F6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364698" cy="4376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38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364698" cy="4376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09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0F6A92C-FDDD-A1A9-8E20-CBF2E75F40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33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127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22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F0494B-A018-8DDF-DF46-1A503A743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588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35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4221" y="2206963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7816" y="2206963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82336" y="2206963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29192-8E34-951D-6FFB-3D695EDA29B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393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21758FD-EB93-DAD1-EDCC-1CCA345E481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77657" y="2941471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21F0A1F-15FA-DF7D-C2D3-AF7A06BA381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8138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80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707F5-5FA5-4FF2-02D3-0DD7CE3BEA8B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2399439"/>
            <a:ext cx="6169324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543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 and clouds with text&#10;&#10;AI-generated content may be incorrect.">
            <a:extLst>
              <a:ext uri="{FF2B5EF4-FFF2-40B4-BE49-F238E27FC236}">
                <a16:creationId xmlns:a16="http://schemas.microsoft.com/office/drawing/2014/main" id="{7540B99B-B2A5-D3BF-C65E-51D96E30B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7064" y="987425"/>
            <a:ext cx="3652025" cy="4873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27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987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73F74D-EA97-5760-DB04-C20B64D0EF59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3" y="0"/>
            <a:ext cx="12191997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24" y="1085997"/>
            <a:ext cx="5605087" cy="185434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16024" y="3154516"/>
            <a:ext cx="5605087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6525" y="1094960"/>
            <a:ext cx="52949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1111" y="2560777"/>
            <a:ext cx="529499" cy="37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373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249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A95C6EAF-7F71-E032-2A2F-B72D8AA0C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2338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26918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2338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760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81F2606-66F3-8CDC-151E-B5F737D905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1664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16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0311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1664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16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32219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83B86-F69B-485B-32D2-C542E9A57A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004" y="1787509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D508E4-39D2-4649-75EC-46B626BC7D61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21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2399439"/>
            <a:ext cx="6169324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4565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257873-35BE-F08C-CA9E-89D50AA353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967690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3617732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95705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5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69540-7A47-A7D6-6DD1-B7545A9AECDA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2197654"/>
            <a:ext cx="6584923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272" y="3839144"/>
            <a:ext cx="6584924" cy="54451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8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69540-7A47-A7D6-6DD1-B7545A9AECDA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2197654"/>
            <a:ext cx="6584923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272" y="3839144"/>
            <a:ext cx="6584924" cy="54451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818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2197654"/>
            <a:ext cx="6584923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272" y="3839144"/>
            <a:ext cx="6584924" cy="54451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838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9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36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0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2E6B3-F5A3-0858-90A5-94A016002AC7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1588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136176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70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40" r:id="rId2"/>
    <p:sldLayoutId id="2147483741" r:id="rId3"/>
    <p:sldLayoutId id="2147483716" r:id="rId4"/>
    <p:sldLayoutId id="2147483742" r:id="rId5"/>
    <p:sldLayoutId id="2147483743" r:id="rId6"/>
    <p:sldLayoutId id="2147483717" r:id="rId7"/>
    <p:sldLayoutId id="2147483734" r:id="rId8"/>
    <p:sldLayoutId id="2147483735" r:id="rId9"/>
    <p:sldLayoutId id="2147483736" r:id="rId10"/>
    <p:sldLayoutId id="2147483718" r:id="rId11"/>
    <p:sldLayoutId id="2147483719" r:id="rId12"/>
    <p:sldLayoutId id="2147483744" r:id="rId13"/>
    <p:sldLayoutId id="2147483720" r:id="rId14"/>
    <p:sldLayoutId id="2147483745" r:id="rId15"/>
    <p:sldLayoutId id="2147483721" r:id="rId16"/>
    <p:sldLayoutId id="2147483746" r:id="rId17"/>
    <p:sldLayoutId id="2147483739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47" r:id="rId25"/>
    <p:sldLayoutId id="2147483728" r:id="rId26"/>
    <p:sldLayoutId id="2147483748" r:id="rId27"/>
    <p:sldLayoutId id="2147483649" r:id="rId28"/>
    <p:sldLayoutId id="2147483710" r:id="rId29"/>
    <p:sldLayoutId id="2147483749" r:id="rId30"/>
    <p:sldLayoutId id="2147483730" r:id="rId3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cap="small" spc="0" baseline="0">
          <a:ln w="0"/>
          <a:solidFill>
            <a:schemeClr val="tx1"/>
          </a:solidFill>
          <a:effectLst/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0EC27-F325-D094-E95B-773378210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Sample Deck </a:t>
            </a:r>
          </a:p>
        </p:txBody>
      </p:sp>
    </p:spTree>
    <p:extLst>
      <p:ext uri="{BB962C8B-B14F-4D97-AF65-F5344CB8AC3E}">
        <p14:creationId xmlns:p14="http://schemas.microsoft.com/office/powerpoint/2010/main" val="397408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12FA-ECE6-CE3B-6761-EAA900BCD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OpenSearch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663DE-69DD-F1B3-4399-570CFEAC6F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389191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9251-C0F1-022F-6847-DA1DBB34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DED83-C6D9-D40C-CCC3-0255F3D8B7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57A9-783A-F4BF-AEB4-9A5BBC1FCD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079EC-F8AD-DA55-DB89-351BCB5B0C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044D1B-FC2B-0954-F6EF-ABCBC4051D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5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FAB2-A1DD-83EB-8DD6-72F95187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94008-EB5A-F84E-0199-6659827419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E3EAB-6907-1B43-9BBB-5F247A52D1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4BE0F-370C-8FA2-349B-F989008FC7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F63EDF-CA0E-1D9B-0F5E-8F22426EB6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43F761-FA02-C052-7602-B09BCBAFA7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801E98-60DC-6F09-F86A-2BDB20EA0A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6DF8E2-3C4D-6165-27DE-D8490284CB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9EDF6-AFCE-D472-C73C-92B31D2A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Slide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BACCE7-15F6-9914-DA21-1C72275B4B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008FEB-E9B1-C569-4FAC-AB05C032D1C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027238"/>
            <a:ext cx="5024438" cy="4233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Lorem ipsum dolor sit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, at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pulvinar id.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Fusce</a:t>
            </a:r>
            <a:r>
              <a:rPr lang="en-US" dirty="0"/>
              <a:t> tempus </a:t>
            </a:r>
            <a:r>
              <a:rPr lang="en-US" dirty="0" err="1"/>
              <a:t>elit</a:t>
            </a:r>
            <a:r>
              <a:rPr lang="en-US" dirty="0"/>
              <a:t> sed </a:t>
            </a:r>
            <a:r>
              <a:rPr lang="en-US" dirty="0" err="1"/>
              <a:t>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BACCE7-15F6-9914-DA21-1C72275B4B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Subtitle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7AF4AE-8731-E1B4-764F-463FBA547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, at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pulvinar id. 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Fusce</a:t>
            </a:r>
            <a:r>
              <a:rPr lang="en-US" dirty="0"/>
              <a:t> tempus </a:t>
            </a:r>
            <a:r>
              <a:rPr lang="en-US" dirty="0" err="1"/>
              <a:t>elit</a:t>
            </a:r>
            <a:r>
              <a:rPr lang="en-US" dirty="0"/>
              <a:t> sed </a:t>
            </a:r>
            <a:r>
              <a:rPr lang="en-US" dirty="0" err="1"/>
              <a:t>est</a:t>
            </a:r>
            <a:r>
              <a:rPr lang="en-US" dirty="0"/>
              <a:t> porta, id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vestibulum.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DE13-37E0-AD49-C6A2-3F7B412323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19EDF6-AFCE-D472-C73C-92B31D2A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0008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7AF4AE-8731-E1B4-764F-463FBA547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, at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pulvinar id. 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Fusce</a:t>
            </a:r>
            <a:r>
              <a:rPr lang="en-US" dirty="0"/>
              <a:t> tempus </a:t>
            </a:r>
            <a:r>
              <a:rPr lang="en-US" dirty="0" err="1"/>
              <a:t>elit</a:t>
            </a:r>
            <a:r>
              <a:rPr lang="en-US" dirty="0"/>
              <a:t> sed </a:t>
            </a:r>
            <a:r>
              <a:rPr lang="en-US" dirty="0" err="1"/>
              <a:t>est</a:t>
            </a:r>
            <a:r>
              <a:rPr lang="en-US" dirty="0"/>
              <a:t> porta, id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vestibulum. </a:t>
            </a:r>
            <a:endParaRPr lang="en-US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981727-153C-8866-2EEE-BDF6B9D6EC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19EDF6-AFCE-D472-C73C-92B31D2A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Slide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BACCE7-15F6-9914-DA21-1C72275B4B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>
            <a:normAutofit/>
          </a:bodyPr>
          <a:lstStyle/>
          <a:p>
            <a:r>
              <a:rPr lang="en-US" sz="20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3800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9D2-E5F1-06BB-C8E9-CBE28BC9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Quote 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6B26B-3DD5-AD01-D0D9-E52E44EE521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77942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F213-5B8E-E1BC-291B-C3BCCC5F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19" y="4255205"/>
            <a:ext cx="3932237" cy="1600200"/>
          </a:xfrm>
        </p:spPr>
        <p:txBody>
          <a:bodyPr>
            <a:noAutofit/>
          </a:bodyPr>
          <a:lstStyle/>
          <a:p>
            <a:pPr algn="r"/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50009822"/>
      </p:ext>
    </p:extLst>
  </p:cSld>
  <p:clrMapOvr>
    <a:masterClrMapping/>
  </p:clrMapOvr>
</p:sld>
</file>

<file path=ppt/theme/theme1.xml><?xml version="1.0" encoding="utf-8"?>
<a:theme xmlns:a="http://schemas.openxmlformats.org/drawingml/2006/main" name="OSC2023_LightMode">
  <a:themeElements>
    <a:clrScheme name="OSC 2023 Bright">
      <a:dk1>
        <a:srgbClr val="033651"/>
      </a:dk1>
      <a:lt1>
        <a:sysClr val="window" lastClr="FFFFFF"/>
      </a:lt1>
      <a:dk2>
        <a:srgbClr val="163F66"/>
      </a:dk2>
      <a:lt2>
        <a:srgbClr val="D9E1E2"/>
      </a:lt2>
      <a:accent1>
        <a:srgbClr val="005EB8"/>
      </a:accent1>
      <a:accent2>
        <a:srgbClr val="F65275"/>
      </a:accent2>
      <a:accent3>
        <a:srgbClr val="94A1A8"/>
      </a:accent3>
      <a:accent4>
        <a:srgbClr val="FFB81C"/>
      </a:accent4>
      <a:accent5>
        <a:srgbClr val="00A3E0"/>
      </a:accent5>
      <a:accent6>
        <a:srgbClr val="2CD5C4"/>
      </a:accent6>
      <a:hlink>
        <a:srgbClr val="0563C1"/>
      </a:hlink>
      <a:folHlink>
        <a:srgbClr val="963CBD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1820206A53743A55C31027EF6BD80" ma:contentTypeVersion="3" ma:contentTypeDescription="Create a new document." ma:contentTypeScope="" ma:versionID="3143d38356123685a3e5dac5ed5b371e">
  <xsd:schema xmlns:xsd="http://www.w3.org/2001/XMLSchema" xmlns:xs="http://www.w3.org/2001/XMLSchema" xmlns:p="http://schemas.microsoft.com/office/2006/metadata/properties" xmlns:ns3="b0e23fe4-4e3d-44d7-b154-dac11344329f" targetNamespace="http://schemas.microsoft.com/office/2006/metadata/properties" ma:root="true" ma:fieldsID="28236aa5903fa1d75496cd12b6559848" ns3:_="">
    <xsd:import namespace="b0e23fe4-4e3d-44d7-b154-dac1134432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23fe4-4e3d-44d7-b154-dac113443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B1FD87-7170-410E-A611-E1349B5FDD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23fe4-4e3d-44d7-b154-dac113443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FF0665-DBFF-46BC-A716-D41078C3A8E6}">
  <ds:schemaRefs>
    <ds:schemaRef ds:uri="http://schemas.microsoft.com/office/2006/documentManagement/types"/>
    <ds:schemaRef ds:uri="http://www.w3.org/XML/1998/namespace"/>
    <ds:schemaRef ds:uri="http://purl.org/dc/terms/"/>
    <ds:schemaRef ds:uri="b0e23fe4-4e3d-44d7-b154-dac11344329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54F9D9A-62DD-440D-8314-10DECC3E26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6496</TotalTime>
  <Words>105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Open Sans Extrabold</vt:lpstr>
      <vt:lpstr>OSC2023_LightMode</vt:lpstr>
      <vt:lpstr>Sample Deck </vt:lpstr>
      <vt:lpstr>OpenSearch Title</vt:lpstr>
      <vt:lpstr>PowerPoint Presentation</vt:lpstr>
      <vt:lpstr>PowerPoint Presentation</vt:lpstr>
      <vt:lpstr>Slide Title</vt:lpstr>
      <vt:lpstr>Slide Title</vt:lpstr>
      <vt:lpstr>Slide Title</vt:lpstr>
      <vt:lpstr>Sample Quote space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Oswald</dc:creator>
  <cp:lastModifiedBy>Matt Lutton</cp:lastModifiedBy>
  <cp:revision>9</cp:revision>
  <dcterms:created xsi:type="dcterms:W3CDTF">2023-07-10T16:14:28Z</dcterms:created>
  <dcterms:modified xsi:type="dcterms:W3CDTF">2025-07-11T04:32:56Z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0x0101000531820206A53743A55C31027EF6BD80</vt:lpwstr>
  </property>
</Properties>
</file>