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4"/>
  </p:sldMasterIdLst>
  <p:notesMasterIdLst>
    <p:notesMasterId r:id="rId6"/>
  </p:notesMasterIdLst>
  <p:sldIdLst>
    <p:sldId id="27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4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orient="horz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75C60CA-AA6B-1EA3-1A0E-93E02F445D2D}" name="Lauren Seals" initials="LS" userId="S::lseals@greatergood.com::8821bd34-1c8d-4f35-94bc-acfc791ffe3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E2F1"/>
    <a:srgbClr val="A0D3EA"/>
    <a:srgbClr val="6EC0E4"/>
    <a:srgbClr val="D1E1E9"/>
    <a:srgbClr val="E7DAC2"/>
    <a:srgbClr val="FED097"/>
    <a:srgbClr val="FFEFD6"/>
    <a:srgbClr val="0085B8"/>
    <a:srgbClr val="9BC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57" autoAdjust="0"/>
    <p:restoredTop sz="96327" autoAdjust="0"/>
  </p:normalViewPr>
  <p:slideViewPr>
    <p:cSldViewPr snapToGrid="0">
      <p:cViewPr>
        <p:scale>
          <a:sx n="105" d="100"/>
          <a:sy n="105" d="100"/>
        </p:scale>
        <p:origin x="216" y="592"/>
      </p:cViewPr>
      <p:guideLst>
        <p:guide orient="horz" pos="2664"/>
        <p:guide pos="3840"/>
        <p:guide orient="horz"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75BDAB-EAC9-724B-8A01-AB061D8EF15A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03EDE-80B7-C741-89A0-2A7D950E37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8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8F9EC-4BF3-1446-B7FE-0057DF6E00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331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627"/>
            <a:ext cx="6169324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643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364698" cy="43766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7238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2337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833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399220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2435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4221" y="2206963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87816" y="2206963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982336" y="2206963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solidFill>
                  <a:schemeClr val="accent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29192-8E34-951D-6FFB-3D695EDA29B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393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21758FD-EB93-DAD1-EDCC-1CCA345E481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777657" y="2941471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21F0A1F-15FA-DF7D-C2D3-AF7A06BA381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1382" y="2938363"/>
            <a:ext cx="2946400" cy="337661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4805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42721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7987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3698" y="474789"/>
            <a:ext cx="5605087" cy="185434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703698" y="2340820"/>
            <a:ext cx="5605087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4098" y="474788"/>
            <a:ext cx="52949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08785" y="1949569"/>
            <a:ext cx="529499" cy="379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03734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31249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027071"/>
            <a:ext cx="102338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74795700-3E09-06E5-8C42-B1AF1578BE0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23288" y="6089650"/>
            <a:ext cx="3668712" cy="768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9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3272" y="501126"/>
            <a:ext cx="6584923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3272" y="2142616"/>
            <a:ext cx="6584924" cy="544512"/>
          </a:xfrm>
        </p:spPr>
        <p:txBody>
          <a:bodyPr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40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2885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027071"/>
            <a:ext cx="5025216" cy="41664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027071"/>
            <a:ext cx="5033960" cy="4166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80311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74567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4004" y="4964360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48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021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82483"/>
            <a:ext cx="10364698" cy="42212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C4B88EB-6525-A7FF-7216-3A423870F4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3B28114-67C0-9A44-15E7-C9BA9DFBC6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5230"/>
            <a:ext cx="5025216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5230"/>
            <a:ext cx="5033960" cy="409563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125D950-B2B3-8F46-1CF8-AA86265BE4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4D67902-75D3-8AC2-9FA0-FBE8281453F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58D6A77-2018-C01A-A3B9-2712C0042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13022C2-CBB5-4361-C008-47475007A1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75301" y="2165230"/>
            <a:ext cx="3290141" cy="617995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92206" y="2165230"/>
            <a:ext cx="3439298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06517" y="2165230"/>
            <a:ext cx="2932113" cy="61799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1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93BD34E-7268-42F9-A000-340BF9BB2E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17E2576-949A-A2AA-0331-71CC86CD4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EA23D85-7EDA-FC67-ABFD-3849AD1F46D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75012" y="2941471"/>
            <a:ext cx="3289621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14">
            <a:extLst>
              <a:ext uri="{FF2B5EF4-FFF2-40B4-BE49-F238E27FC236}">
                <a16:creationId xmlns:a16="http://schemas.microsoft.com/office/drawing/2014/main" id="{03D6C904-F67E-56CF-72DC-DB049B2D86C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4185484" y="2921000"/>
            <a:ext cx="3451198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813A9C7A-5499-9BB9-5AF8-A66828BB529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8006517" y="2920999"/>
            <a:ext cx="2946400" cy="356076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5450A-9E0B-D675-EA92-A2E6EF5769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9788" y="793750"/>
            <a:ext cx="10512425" cy="3573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AF4DA2-987E-095A-C0C6-9EB28D0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366" y="1176403"/>
            <a:ext cx="9041975" cy="2132987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209EFAD-9A50-A896-D27A-E5C433134875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368378" y="3316919"/>
            <a:ext cx="4652963" cy="5489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 b="1">
                <a:solidFill>
                  <a:schemeClr val="accent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0AA2EA-1628-5C5A-479A-AA1287EA3A42}"/>
              </a:ext>
            </a:extLst>
          </p:cNvPr>
          <p:cNvSpPr txBox="1"/>
          <p:nvPr userDrawn="1"/>
        </p:nvSpPr>
        <p:spPr>
          <a:xfrm>
            <a:off x="1369766" y="117640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0FCA2-4295-ED0D-86D0-A382721DDFF4}"/>
              </a:ext>
            </a:extLst>
          </p:cNvPr>
          <p:cNvSpPr txBox="1"/>
          <p:nvPr userDrawn="1"/>
        </p:nvSpPr>
        <p:spPr>
          <a:xfrm>
            <a:off x="11021341" y="302453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9216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3162363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2408338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95497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_No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932" y="2164845"/>
            <a:ext cx="10233800" cy="421356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CB4D67-4F07-97EF-9BA0-49F884BEA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DF5A5AA-C1BE-3B4A-A5D4-9035E48657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255338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3932" y="2164845"/>
            <a:ext cx="5025216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73772" y="2164845"/>
            <a:ext cx="5033960" cy="4028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849E9-BC12-2263-E1A7-87B6BA676A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3932" y="568159"/>
            <a:ext cx="10364698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45B867C-9A00-7A7D-76CC-3E3FF35972F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3932" y="1482559"/>
            <a:ext cx="10364698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057184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_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4270" y="1234445"/>
            <a:ext cx="9144000" cy="1641490"/>
          </a:xfrm>
        </p:spPr>
        <p:txBody>
          <a:bodyPr wrap="none" anchor="b">
            <a:normAutofit/>
          </a:bodyPr>
          <a:lstStyle>
            <a:lvl1pPr algn="l">
              <a:defRPr sz="6000" b="0" spc="-300">
                <a:solidFill>
                  <a:schemeClr val="tx1"/>
                </a:solidFill>
                <a:effectLst/>
                <a:latin typeface="+mj-lt"/>
              </a:defRPr>
            </a:lvl1pPr>
          </a:lstStyle>
          <a:p>
            <a:r>
              <a:rPr lang="en-US" dirty="0"/>
              <a:t>Click to title style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DAACE27B-4354-00DB-7D50-163C0D3E694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68" y="2884487"/>
            <a:ext cx="9144001" cy="544512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3168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1367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900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7" y="2251043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099758" y="2703049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099758" y="3385226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45364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1799534" y="2698921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1710395" y="2629953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432758" y="2251044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2207106" y="2703049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2207106" y="3133949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D1BC9EC8-66A0-AFC9-F49A-024EBC37C93D}"/>
              </a:ext>
            </a:extLst>
          </p:cNvPr>
          <p:cNvSpPr/>
          <p:nvPr userDrawn="1"/>
        </p:nvSpPr>
        <p:spPr>
          <a:xfrm>
            <a:off x="5040190" y="4151034"/>
            <a:ext cx="4622232" cy="81079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A4652D0E-D18C-3C03-2B49-2FFA602E68BD}"/>
              </a:ext>
            </a:extLst>
          </p:cNvPr>
          <p:cNvSpPr/>
          <p:nvPr userDrawn="1"/>
        </p:nvSpPr>
        <p:spPr>
          <a:xfrm>
            <a:off x="4951051" y="4082066"/>
            <a:ext cx="4622232" cy="81079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800EFB65-6AF6-8120-A9EB-798900EE548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73414" y="3703157"/>
            <a:ext cx="1637582" cy="1637582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64667341-8647-0959-858B-B92AA314FC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47762" y="4155162"/>
            <a:ext cx="4063610" cy="430901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AF9FC59-14BD-A359-E6DC-3D211F98E09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47762" y="4586062"/>
            <a:ext cx="4063610" cy="227009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120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B2D0-CB44-65F8-C590-E2173733B4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758" y="422244"/>
            <a:ext cx="105156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E3804-E552-0625-4E68-7267501A5E55}"/>
              </a:ext>
            </a:extLst>
          </p:cNvPr>
          <p:cNvSpPr/>
          <p:nvPr userDrawn="1"/>
        </p:nvSpPr>
        <p:spPr>
          <a:xfrm>
            <a:off x="2558659" y="3599379"/>
            <a:ext cx="6875062" cy="1205970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67489FF-BBF7-A428-75C2-7301D846F14E}"/>
              </a:ext>
            </a:extLst>
          </p:cNvPr>
          <p:cNvSpPr/>
          <p:nvPr userDrawn="1"/>
        </p:nvSpPr>
        <p:spPr>
          <a:xfrm>
            <a:off x="2469520" y="3530411"/>
            <a:ext cx="6875062" cy="1205970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A8F15AA-CEFF-4021-3E35-2486910E5DA2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1191882" y="3151501"/>
            <a:ext cx="2435723" cy="2435723"/>
          </a:xfrm>
          <a:prstGeom prst="ellipse">
            <a:avLst/>
          </a:prstGeom>
          <a:solidFill>
            <a:schemeClr val="accent5"/>
          </a:solidFill>
          <a:ln w="38100">
            <a:solidFill>
              <a:schemeClr val="accent4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34ADEEC-3AEF-F470-28A6-2CBC170C2FAC}"/>
              </a:ext>
            </a:extLst>
          </p:cNvPr>
          <p:cNvSpPr>
            <a:spLocks noGrp="1"/>
          </p:cNvSpPr>
          <p:nvPr userDrawn="1">
            <p:ph type="body" sz="quarter" idx="11"/>
          </p:nvPr>
        </p:nvSpPr>
        <p:spPr>
          <a:xfrm>
            <a:off x="3858883" y="3603507"/>
            <a:ext cx="5151522" cy="640918"/>
          </a:xfrm>
        </p:spPr>
        <p:txBody>
          <a:bodyPr anchor="b">
            <a:noAutofit/>
          </a:bodyPr>
          <a:lstStyle>
            <a:lvl1pPr marL="0" indent="0">
              <a:buNone/>
              <a:defRPr sz="2400" b="1" cap="sm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60B9508-82DA-4119-3727-6C05C8D77C80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3858883" y="4285684"/>
            <a:ext cx="5151522" cy="337651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7B08F-74BF-B8B2-2156-BB687968C74D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32758" y="1336644"/>
            <a:ext cx="10515600" cy="544512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289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47699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solidFill>
                  <a:schemeClr val="tx2"/>
                </a:soli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solidFill>
                  <a:schemeClr val="accent1">
                    <a:lumMod val="90000"/>
                    <a:lumOff val="10000"/>
                  </a:schemeClr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0552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rgbClr val="6EC0E4"/>
            </a:gs>
            <a:gs pos="54000">
              <a:srgbClr val="E7DAC2"/>
            </a:gs>
            <a:gs pos="21000">
              <a:srgbClr val="CCE2F1"/>
            </a:gs>
            <a:gs pos="90000">
              <a:srgbClr val="FED097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1588"/>
            <a:ext cx="10515600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2136176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788EF9F-EAD8-89EE-E91C-CC3F29ADF5F1}"/>
              </a:ext>
            </a:extLst>
          </p:cNvPr>
          <p:cNvPicPr>
            <a:picLocks noChangeAspect="1"/>
          </p:cNvPicPr>
          <p:nvPr userDrawn="1"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9794240" y="204123"/>
            <a:ext cx="2184400" cy="42278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D190D4-DF34-273F-C389-2C8D6136DC69}"/>
              </a:ext>
            </a:extLst>
          </p:cNvPr>
          <p:cNvSpPr/>
          <p:nvPr userDrawn="1"/>
        </p:nvSpPr>
        <p:spPr>
          <a:xfrm>
            <a:off x="1" y="0"/>
            <a:ext cx="257174" cy="6858000"/>
          </a:xfrm>
          <a:prstGeom prst="rect">
            <a:avLst/>
          </a:prstGeom>
          <a:solidFill>
            <a:srgbClr val="003A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037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18" r:id="rId9"/>
    <p:sldLayoutId id="2147483719" r:id="rId10"/>
    <p:sldLayoutId id="2147483720" r:id="rId11"/>
    <p:sldLayoutId id="2147483721" r:id="rId12"/>
    <p:sldLayoutId id="2147483739" r:id="rId13"/>
    <p:sldLayoutId id="2147483722" r:id="rId14"/>
    <p:sldLayoutId id="2147483723" r:id="rId15"/>
    <p:sldLayoutId id="2147483724" r:id="rId16"/>
    <p:sldLayoutId id="2147483725" r:id="rId17"/>
    <p:sldLayoutId id="2147483726" r:id="rId18"/>
    <p:sldLayoutId id="2147483727" r:id="rId19"/>
    <p:sldLayoutId id="2147483728" r:id="rId20"/>
    <p:sldLayoutId id="2147483730" r:id="rId21"/>
    <p:sldLayoutId id="2147483649" r:id="rId22"/>
    <p:sldLayoutId id="2147483710" r:id="rId23"/>
    <p:sldLayoutId id="2147483650" r:id="rId24"/>
    <p:sldLayoutId id="2147483652" r:id="rId25"/>
    <p:sldLayoutId id="2147483654" r:id="rId26"/>
    <p:sldLayoutId id="2147483667" r:id="rId27"/>
    <p:sldLayoutId id="2147483660" r:id="rId28"/>
    <p:sldLayoutId id="2147483666" r:id="rId29"/>
    <p:sldLayoutId id="2147483713" r:id="rId30"/>
    <p:sldLayoutId id="2147483712" r:id="rId31"/>
    <p:sldLayoutId id="2147483711" r:id="rId32"/>
    <p:sldLayoutId id="2147483740" r:id="rId3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 cap="small" spc="0" baseline="0">
          <a:ln w="0"/>
          <a:solidFill>
            <a:schemeClr val="tx1"/>
          </a:solidFill>
          <a:effectLst/>
          <a:latin typeface="Open Sans Extrabold" panose="020B0906030804020204" pitchFamily="34" charset="0"/>
          <a:ea typeface="Open Sans Extrabold" panose="020B0906030804020204" pitchFamily="34" charset="0"/>
          <a:cs typeface="Open Sans Extrabold" panose="020B09060308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E9B79076-5566-57A7-3312-8E3525A82C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" y="0"/>
            <a:ext cx="12198578" cy="6461760"/>
          </a:xfrm>
          <a:prstGeom prst="rect">
            <a:avLst/>
          </a:prstGeom>
        </p:spPr>
      </p:pic>
      <p:pic>
        <p:nvPicPr>
          <p:cNvPr id="21" name="Picture 20" descr="A yellow sun with black background&#10;&#10;AI-generated content may be incorrect.">
            <a:extLst>
              <a:ext uri="{FF2B5EF4-FFF2-40B4-BE49-F238E27FC236}">
                <a16:creationId xmlns:a16="http://schemas.microsoft.com/office/drawing/2014/main" id="{AE35D775-3DAF-CC3E-DC71-A47625D1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7416" y="3572256"/>
            <a:ext cx="1103376" cy="1103376"/>
          </a:xfrm>
          <a:prstGeom prst="rect">
            <a:avLst/>
          </a:prstGeom>
        </p:spPr>
      </p:pic>
      <p:pic>
        <p:nvPicPr>
          <p:cNvPr id="22" name="Picture 21" descr="A yellow sun with black background&#10;&#10;AI-generated content may be incorrect.">
            <a:extLst>
              <a:ext uri="{FF2B5EF4-FFF2-40B4-BE49-F238E27FC236}">
                <a16:creationId xmlns:a16="http://schemas.microsoft.com/office/drawing/2014/main" id="{AF646313-87E4-9A1F-2943-57D2F480C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6504" y="1999488"/>
            <a:ext cx="1103376" cy="1103376"/>
          </a:xfrm>
          <a:prstGeom prst="rect">
            <a:avLst/>
          </a:prstGeom>
        </p:spPr>
      </p:pic>
      <p:pic>
        <p:nvPicPr>
          <p:cNvPr id="23" name="Picture 22" descr="A yellow sun with black background&#10;&#10;AI-generated content may be incorrect.">
            <a:extLst>
              <a:ext uri="{FF2B5EF4-FFF2-40B4-BE49-F238E27FC236}">
                <a16:creationId xmlns:a16="http://schemas.microsoft.com/office/drawing/2014/main" id="{0A7504C3-00D3-232A-2C51-08BE19922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3742944"/>
            <a:ext cx="1103376" cy="1103376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75D9ED42-39AD-8831-FAB5-79DD709053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66048" y="643128"/>
            <a:ext cx="2777490" cy="61381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D942A47-C576-8BA2-633C-83F8B94BDD47}"/>
              </a:ext>
            </a:extLst>
          </p:cNvPr>
          <p:cNvSpPr txBox="1"/>
          <p:nvPr/>
        </p:nvSpPr>
        <p:spPr>
          <a:xfrm>
            <a:off x="8999669" y="1409807"/>
            <a:ext cx="2310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San Jose, September 8-10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53EAD3-243B-6710-52FE-AD2E11BB2CDC}"/>
              </a:ext>
            </a:extLst>
          </p:cNvPr>
          <p:cNvSpPr txBox="1"/>
          <p:nvPr/>
        </p:nvSpPr>
        <p:spPr>
          <a:xfrm>
            <a:off x="5186136" y="1409807"/>
            <a:ext cx="1819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Bengaluru, June 3-4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CBE268B-D5E9-0D93-06BB-BABCFF5C00F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07255" y="645620"/>
            <a:ext cx="2777490" cy="61381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9D572E8-36F1-7A47-7E1C-707790DB1360}"/>
              </a:ext>
            </a:extLst>
          </p:cNvPr>
          <p:cNvSpPr txBox="1"/>
          <p:nvPr/>
        </p:nvSpPr>
        <p:spPr>
          <a:xfrm>
            <a:off x="764914" y="1409807"/>
            <a:ext cx="2542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Amsterdam, April 30-May 1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094333A8-4281-F357-DC9B-4FF29A49295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647319" y="645620"/>
            <a:ext cx="2777490" cy="61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53383"/>
      </p:ext>
    </p:extLst>
  </p:cSld>
  <p:clrMapOvr>
    <a:masterClrMapping/>
  </p:clrMapOvr>
</p:sld>
</file>

<file path=ppt/theme/theme1.xml><?xml version="1.0" encoding="utf-8"?>
<a:theme xmlns:a="http://schemas.openxmlformats.org/drawingml/2006/main" name="OSC2023_LightMode">
  <a:themeElements>
    <a:clrScheme name="Custom 1">
      <a:dk1>
        <a:srgbClr val="00162E"/>
      </a:dk1>
      <a:lt1>
        <a:srgbClr val="FFFFFF"/>
      </a:lt1>
      <a:dk2>
        <a:srgbClr val="005EB8"/>
      </a:dk2>
      <a:lt2>
        <a:srgbClr val="B9D9EB"/>
      </a:lt2>
      <a:accent1>
        <a:srgbClr val="002A3A"/>
      </a:accent1>
      <a:accent2>
        <a:srgbClr val="963CBD"/>
      </a:accent2>
      <a:accent3>
        <a:srgbClr val="F65175"/>
      </a:accent3>
      <a:accent4>
        <a:srgbClr val="FFB81C"/>
      </a:accent4>
      <a:accent5>
        <a:srgbClr val="2CD5C3"/>
      </a:accent5>
      <a:accent6>
        <a:srgbClr val="00A3E0"/>
      </a:accent6>
      <a:hlink>
        <a:srgbClr val="005EB8"/>
      </a:hlink>
      <a:folHlink>
        <a:srgbClr val="00A3E0"/>
      </a:folHlink>
    </a:clrScheme>
    <a:fontScheme name="Custom 4">
      <a:majorFont>
        <a:latin typeface="Open Sans Extrabold"/>
        <a:ea typeface=""/>
        <a:cs typeface=""/>
      </a:majorFont>
      <a:minorFont>
        <a:latin typeface="Open Sans"/>
        <a:ea typeface=""/>
        <a:cs typeface="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31820206A53743A55C31027EF6BD80" ma:contentTypeVersion="3" ma:contentTypeDescription="Create a new document." ma:contentTypeScope="" ma:versionID="3143d38356123685a3e5dac5ed5b371e">
  <xsd:schema xmlns:xsd="http://www.w3.org/2001/XMLSchema" xmlns:xs="http://www.w3.org/2001/XMLSchema" xmlns:p="http://schemas.microsoft.com/office/2006/metadata/properties" xmlns:ns3="b0e23fe4-4e3d-44d7-b154-dac11344329f" targetNamespace="http://schemas.microsoft.com/office/2006/metadata/properties" ma:root="true" ma:fieldsID="28236aa5903fa1d75496cd12b6559848" ns3:_="">
    <xsd:import namespace="b0e23fe4-4e3d-44d7-b154-dac1134432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23fe4-4e3d-44d7-b154-dac1134432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54F9D9A-62DD-440D-8314-10DECC3E26D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B1FD87-7170-410E-A611-E1349B5FDD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e23fe4-4e3d-44d7-b154-dac1134432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FF0665-DBFF-46BC-A716-D41078C3A8E6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b0e23fe4-4e3d-44d7-b154-dac11344329f"/>
    <ds:schemaRef ds:uri="http://schemas.microsoft.com/office/2006/documentManagement/types"/>
    <ds:schemaRef ds:uri="http://purl.org/dc/terms/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10348</TotalTime>
  <Words>15</Words>
  <Application>Microsoft Macintosh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Open Sans</vt:lpstr>
      <vt:lpstr>Open Sans Extrabold</vt:lpstr>
      <vt:lpstr>OSC2023_LightMode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Brittany Oswald</dc:creator>
  <cp:lastModifiedBy>Lauren Seals</cp:lastModifiedBy>
  <cp:revision>39</cp:revision>
  <dcterms:created xsi:type="dcterms:W3CDTF">2023-07-10T16:14:28Z</dcterms:created>
  <dcterms:modified xsi:type="dcterms:W3CDTF">2025-04-02T22:28:39Z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0x0101000531820206A53743A55C31027EF6BD80</vt:lpwstr>
  </property>
</Properties>
</file>