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4"/>
  </p:sldMasterIdLst>
  <p:notesMasterIdLst>
    <p:notesMasterId r:id="rId20"/>
  </p:notesMasterIdLst>
  <p:sldIdLst>
    <p:sldId id="257" r:id="rId5"/>
    <p:sldId id="291" r:id="rId6"/>
    <p:sldId id="262" r:id="rId7"/>
    <p:sldId id="300" r:id="rId8"/>
    <p:sldId id="288" r:id="rId9"/>
    <p:sldId id="275" r:id="rId10"/>
    <p:sldId id="282" r:id="rId11"/>
    <p:sldId id="289" r:id="rId12"/>
    <p:sldId id="261" r:id="rId13"/>
    <p:sldId id="287" r:id="rId14"/>
    <p:sldId id="283" r:id="rId15"/>
    <p:sldId id="312" r:id="rId16"/>
    <p:sldId id="293" r:id="rId17"/>
    <p:sldId id="313" r:id="rId18"/>
    <p:sldId id="28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64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orient="horz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75C60CA-AA6B-1EA3-1A0E-93E02F445D2D}" name="Lauren Seals" initials="LS" userId="S::lseals@greatergood.com::8821bd34-1c8d-4f35-94bc-acfc791ffe3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E2F1"/>
    <a:srgbClr val="A0D3EA"/>
    <a:srgbClr val="6EC0E4"/>
    <a:srgbClr val="D1E1E9"/>
    <a:srgbClr val="E7DAC2"/>
    <a:srgbClr val="FED097"/>
    <a:srgbClr val="FFEFD6"/>
    <a:srgbClr val="0085B8"/>
    <a:srgbClr val="9BC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8" autoAdjust="0"/>
    <p:restoredTop sz="86364" autoAdjust="0"/>
  </p:normalViewPr>
  <p:slideViewPr>
    <p:cSldViewPr snapToGrid="0">
      <p:cViewPr varScale="1">
        <p:scale>
          <a:sx n="87" d="100"/>
          <a:sy n="87" d="100"/>
        </p:scale>
        <p:origin x="1224" y="192"/>
      </p:cViewPr>
      <p:guideLst>
        <p:guide orient="horz" pos="2664"/>
        <p:guide pos="3840"/>
        <p:guide orient="horz"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5BDAB-EAC9-724B-8A01-AB061D8EF15A}" type="datetimeFigureOut">
              <a:rPr lang="en-US" smtClean="0"/>
              <a:t>4/7/25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03EDE-80B7-C741-89A0-2A7D950E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8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03EDE-80B7-C741-89A0-2A7D950E37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27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03EDE-80B7-C741-89A0-2A7D950E37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11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03EDE-80B7-C741-89A0-2A7D950E37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46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03EDE-80B7-C741-89A0-2A7D950E37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79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8F9EC-4BF3-1446-B7FE-0057DF6E006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00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03EDE-80B7-C741-89A0-2A7D950E37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62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03EDE-80B7-C741-89A0-2A7D950E37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08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03EDE-80B7-C741-89A0-2A7D950E37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78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5C947-595E-624F-A5BF-A3477CC59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7CAE93-7D38-8116-F854-85B8F052EA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77F2D6-BE08-8F8F-3D56-7D8B762F7C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E7DDC-5D1A-0621-FA28-59F0D26104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8F9EC-4BF3-1446-B7FE-0057DF6E00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29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8F9EC-4BF3-1446-B7FE-0057DF6E00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31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8F9EC-4BF3-1446-B7FE-0057DF6E00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83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8F9EC-4BF3-1446-B7FE-0057DF6E00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26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8F9EC-4BF3-1446-B7FE-0057DF6E00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80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3272" y="501627"/>
            <a:ext cx="6169324" cy="1641490"/>
          </a:xfrm>
        </p:spPr>
        <p:txBody>
          <a:bodyPr wrap="none" anchor="b">
            <a:normAutofit/>
          </a:bodyPr>
          <a:lstStyle>
            <a:lvl1pPr algn="l">
              <a:defRPr sz="4800" b="0" spc="-30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664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932" y="2027071"/>
            <a:ext cx="10364698" cy="43766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C4B88EB-6525-A7FF-7216-3A423870F4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3B28114-67C0-9A44-15E7-C9BA9DFBC63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23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932" y="2027071"/>
            <a:ext cx="5025216" cy="423378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73772" y="2027071"/>
            <a:ext cx="5033960" cy="423378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25D950-B2B3-8F46-1CF8-AA86265BE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4D67902-75D3-8AC2-9FA0-FBE8281453F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1833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58D6A77-2018-C01A-A3B9-2712C0042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613022C2-CBB5-4361-C008-47475007A14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99220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58D6A77-2018-C01A-A3B9-2712C0042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613022C2-CBB5-4361-C008-47475007A14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2435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74221" y="2206963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87816" y="2206963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solidFill>
                  <a:schemeClr val="accent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982336" y="2206963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solidFill>
                  <a:schemeClr val="accent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93BD34E-7268-42F9-A000-340BF9BB2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F17E2576-949A-A2AA-0331-71CC86CD46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E29192-8E34-951D-6FFB-3D695EDA29BD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73932" y="2938363"/>
            <a:ext cx="29464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021758FD-EB93-DAD1-EDCC-1CCA345E481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777657" y="2941471"/>
            <a:ext cx="29464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621F0A1F-15FA-DF7D-C2D3-AF7A06BA381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981382" y="2938363"/>
            <a:ext cx="29464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4805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272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7987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698" y="474789"/>
            <a:ext cx="5605087" cy="185434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703698" y="2340820"/>
            <a:ext cx="5605087" cy="5489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 b="1">
                <a:solidFill>
                  <a:schemeClr val="accent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098" y="474788"/>
            <a:ext cx="52949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08785" y="1949569"/>
            <a:ext cx="529499" cy="379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03734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no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47699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solidFill>
                  <a:schemeClr val="tx2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312490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No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932" y="2027071"/>
            <a:ext cx="102338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CB4D67-4F07-97EF-9BA0-49F884BEA2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DF5A5AA-C1BE-3B4A-A5D4-9035E48657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74795700-3E09-06E5-8C42-B1AF1578BE0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523288" y="6089650"/>
            <a:ext cx="3668712" cy="768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9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3272" y="501126"/>
            <a:ext cx="6584923" cy="1641490"/>
          </a:xfrm>
        </p:spPr>
        <p:txBody>
          <a:bodyPr wrap="none" anchor="b">
            <a:normAutofit/>
          </a:bodyPr>
          <a:lstStyle>
            <a:lvl1pPr algn="l">
              <a:defRPr sz="4800" b="0" spc="-30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title style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DAACE27B-4354-00DB-7D50-163C0D3E69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272" y="2142616"/>
            <a:ext cx="6584924" cy="544512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400"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2885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932" y="2027071"/>
            <a:ext cx="5025216" cy="41664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73772" y="2027071"/>
            <a:ext cx="5033960" cy="4166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849E9-BC12-2263-E1A7-87B6BA676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45B867C-9A00-7A7D-76CC-3E3FF35972F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180311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74567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4004" y="4964360"/>
            <a:ext cx="9144000" cy="1641490"/>
          </a:xfrm>
        </p:spPr>
        <p:txBody>
          <a:bodyPr wrap="none" anchor="b">
            <a:normAutofit/>
          </a:bodyPr>
          <a:lstStyle>
            <a:lvl1pPr algn="l">
              <a:defRPr sz="4800" b="0" spc="-30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4270" y="1234445"/>
            <a:ext cx="9144000" cy="1641490"/>
          </a:xfrm>
        </p:spPr>
        <p:txBody>
          <a:bodyPr wrap="none" anchor="b">
            <a:normAutofit/>
          </a:bodyPr>
          <a:lstStyle>
            <a:lvl1pPr algn="l">
              <a:defRPr sz="6000" b="0" spc="-30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title style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DAACE27B-4354-00DB-7D50-163C0D3E69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268" y="2884487"/>
            <a:ext cx="9144001" cy="544512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02158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932" y="2182483"/>
            <a:ext cx="10364698" cy="4221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C4B88EB-6525-A7FF-7216-3A423870F4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3B28114-67C0-9A44-15E7-C9BA9DFBC63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932" y="2165230"/>
            <a:ext cx="5025216" cy="409563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73772" y="2165230"/>
            <a:ext cx="5033960" cy="409563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25D950-B2B3-8F46-1CF8-AA86265BE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4D67902-75D3-8AC2-9FA0-FBE8281453F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58D6A77-2018-C01A-A3B9-2712C0042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613022C2-CBB5-4361-C008-47475007A14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75301" y="2165230"/>
            <a:ext cx="3290141" cy="617995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2206" y="2165230"/>
            <a:ext cx="3439298" cy="61799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1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06517" y="2165230"/>
            <a:ext cx="2932113" cy="61799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1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93BD34E-7268-42F9-A000-340BF9BB2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F17E2576-949A-A2AA-0331-71CC86CD46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FEA23D85-7EDA-FC67-ABFD-3849AD1F46D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75012" y="2941471"/>
            <a:ext cx="3289621" cy="35607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03D6C904-F67E-56CF-72DC-DB049B2D86C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185484" y="2921000"/>
            <a:ext cx="3451198" cy="35607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4">
            <a:extLst>
              <a:ext uri="{FF2B5EF4-FFF2-40B4-BE49-F238E27FC236}">
                <a16:creationId xmlns:a16="http://schemas.microsoft.com/office/drawing/2014/main" id="{813A9C7A-5499-9BB9-5AF8-A66828BB529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006517" y="2920999"/>
            <a:ext cx="2946400" cy="35607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5450A-9E0B-D675-EA92-A2E6EF5769A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9788" y="793750"/>
            <a:ext cx="10512425" cy="3573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AF4DA2-987E-095A-C0C6-9EB28D0D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366" y="1176403"/>
            <a:ext cx="9041975" cy="2132987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209EFAD-9A50-A896-D27A-E5C433134875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6368378" y="3316919"/>
            <a:ext cx="4652963" cy="5489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 b="1">
                <a:solidFill>
                  <a:schemeClr val="accent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AA2EA-1628-5C5A-479A-AA1287EA3A42}"/>
              </a:ext>
            </a:extLst>
          </p:cNvPr>
          <p:cNvSpPr txBox="1"/>
          <p:nvPr userDrawn="1"/>
        </p:nvSpPr>
        <p:spPr>
          <a:xfrm>
            <a:off x="1369766" y="117640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80FCA2-4295-ED0D-86D0-A382721DDFF4}"/>
              </a:ext>
            </a:extLst>
          </p:cNvPr>
          <p:cNvSpPr txBox="1"/>
          <p:nvPr userDrawn="1"/>
        </p:nvSpPr>
        <p:spPr>
          <a:xfrm>
            <a:off x="11021341" y="302453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B2D0-CB44-65F8-C590-E2173733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758" y="422244"/>
            <a:ext cx="10515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E3804-E552-0625-4E68-7267501A5E55}"/>
              </a:ext>
            </a:extLst>
          </p:cNvPr>
          <p:cNvSpPr/>
          <p:nvPr userDrawn="1"/>
        </p:nvSpPr>
        <p:spPr>
          <a:xfrm>
            <a:off x="1799534" y="2698921"/>
            <a:ext cx="4622232" cy="81079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67489FF-BBF7-A428-75C2-7301D846F14E}"/>
              </a:ext>
            </a:extLst>
          </p:cNvPr>
          <p:cNvSpPr/>
          <p:nvPr userDrawn="1"/>
        </p:nvSpPr>
        <p:spPr>
          <a:xfrm>
            <a:off x="1710395" y="2629953"/>
            <a:ext cx="4622232" cy="81079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A8F15AA-CEFF-4021-3E35-2486910E5DA2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432758" y="2251044"/>
            <a:ext cx="1637582" cy="1637582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4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4ADEEC-3AEF-F470-28A6-2CBC170C2FAC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2207106" y="2703049"/>
            <a:ext cx="4063610" cy="430901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0B9508-82DA-4119-3727-6C05C8D77C80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2207106" y="3133949"/>
            <a:ext cx="4063610" cy="22700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A7B08F-74BF-B8B2-2156-BB687968C74D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32758" y="1336644"/>
            <a:ext cx="10515600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D1BC9EC8-66A0-AFC9-F49A-024EBC37C93D}"/>
              </a:ext>
            </a:extLst>
          </p:cNvPr>
          <p:cNvSpPr/>
          <p:nvPr userDrawn="1"/>
        </p:nvSpPr>
        <p:spPr>
          <a:xfrm>
            <a:off x="5040190" y="4151034"/>
            <a:ext cx="4622232" cy="81079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A4652D0E-D18C-3C03-2B49-2FFA602E68BD}"/>
              </a:ext>
            </a:extLst>
          </p:cNvPr>
          <p:cNvSpPr/>
          <p:nvPr userDrawn="1"/>
        </p:nvSpPr>
        <p:spPr>
          <a:xfrm>
            <a:off x="4951051" y="4082066"/>
            <a:ext cx="4622232" cy="81079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800EFB65-6AF6-8120-A9EB-798900EE548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73414" y="3703157"/>
            <a:ext cx="1637582" cy="1637582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4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64667341-8647-0959-858B-B92AA314FC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47762" y="4155162"/>
            <a:ext cx="4063610" cy="430901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AF9FC59-14BD-A359-E6DC-3D211F98E09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47762" y="4586062"/>
            <a:ext cx="4063610" cy="22700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921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_no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3162363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2408338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95497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_No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932" y="2164845"/>
            <a:ext cx="10233800" cy="42135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CB4D67-4F07-97EF-9BA0-49F884BEA2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DF5A5AA-C1BE-3B4A-A5D4-9035E48657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255338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932" y="2164845"/>
            <a:ext cx="5025216" cy="40286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73772" y="2164845"/>
            <a:ext cx="5033960" cy="40286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849E9-BC12-2263-E1A7-87B6BA676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45B867C-9A00-7A7D-76CC-3E3FF35972F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105718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4270" y="1234445"/>
            <a:ext cx="9144000" cy="1641490"/>
          </a:xfrm>
        </p:spPr>
        <p:txBody>
          <a:bodyPr wrap="none" anchor="b">
            <a:normAutofit/>
          </a:bodyPr>
          <a:lstStyle>
            <a:lvl1pPr algn="l">
              <a:defRPr sz="6000" b="0" spc="-30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title style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DAACE27B-4354-00DB-7D50-163C0D3E69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268" y="2884487"/>
            <a:ext cx="9144001" cy="544512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43168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8B16-A807-AFAF-23CF-78DE5C8F4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4F15E-162D-1322-53D3-43E89282B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EF333-52F2-A12B-80A8-52200131E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BD9AC-0F8F-9109-3202-B4DB15962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B4170C-88C7-EA25-4D07-FB1BB9D8F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797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B2D0-CB44-65F8-C590-E2173733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758" y="422244"/>
            <a:ext cx="10515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E3804-E552-0625-4E68-7267501A5E55}"/>
              </a:ext>
            </a:extLst>
          </p:cNvPr>
          <p:cNvSpPr/>
          <p:nvPr userDrawn="1"/>
        </p:nvSpPr>
        <p:spPr>
          <a:xfrm>
            <a:off x="1799534" y="2698921"/>
            <a:ext cx="6875062" cy="120597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67489FF-BBF7-A428-75C2-7301D846F14E}"/>
              </a:ext>
            </a:extLst>
          </p:cNvPr>
          <p:cNvSpPr/>
          <p:nvPr userDrawn="1"/>
        </p:nvSpPr>
        <p:spPr>
          <a:xfrm>
            <a:off x="1710395" y="2629953"/>
            <a:ext cx="6875062" cy="12059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A8F15AA-CEFF-4021-3E35-2486910E5DA2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432757" y="2251043"/>
            <a:ext cx="2435723" cy="2435723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4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4ADEEC-3AEF-F470-28A6-2CBC170C2FAC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3099758" y="2703049"/>
            <a:ext cx="5151522" cy="640918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0B9508-82DA-4119-3727-6C05C8D77C80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3099758" y="3385226"/>
            <a:ext cx="5151522" cy="33765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A7B08F-74BF-B8B2-2156-BB687968C74D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32758" y="1336644"/>
            <a:ext cx="10515600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136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B2D0-CB44-65F8-C590-E2173733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758" y="422244"/>
            <a:ext cx="10515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E3804-E552-0625-4E68-7267501A5E55}"/>
              </a:ext>
            </a:extLst>
          </p:cNvPr>
          <p:cNvSpPr/>
          <p:nvPr userDrawn="1"/>
        </p:nvSpPr>
        <p:spPr>
          <a:xfrm>
            <a:off x="1799534" y="2698921"/>
            <a:ext cx="4622232" cy="81079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67489FF-BBF7-A428-75C2-7301D846F14E}"/>
              </a:ext>
            </a:extLst>
          </p:cNvPr>
          <p:cNvSpPr/>
          <p:nvPr userDrawn="1"/>
        </p:nvSpPr>
        <p:spPr>
          <a:xfrm>
            <a:off x="1710395" y="2629953"/>
            <a:ext cx="4622232" cy="81079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A8F15AA-CEFF-4021-3E35-2486910E5DA2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432758" y="2251044"/>
            <a:ext cx="1637582" cy="1637582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4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4ADEEC-3AEF-F470-28A6-2CBC170C2FAC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2207106" y="2703049"/>
            <a:ext cx="4063610" cy="430901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0B9508-82DA-4119-3727-6C05C8D77C80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2207106" y="3133949"/>
            <a:ext cx="4063610" cy="22700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A7B08F-74BF-B8B2-2156-BB687968C74D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32758" y="1336644"/>
            <a:ext cx="10515600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D1BC9EC8-66A0-AFC9-F49A-024EBC37C93D}"/>
              </a:ext>
            </a:extLst>
          </p:cNvPr>
          <p:cNvSpPr/>
          <p:nvPr userDrawn="1"/>
        </p:nvSpPr>
        <p:spPr>
          <a:xfrm>
            <a:off x="5040190" y="4151034"/>
            <a:ext cx="4622232" cy="81079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A4652D0E-D18C-3C03-2B49-2FFA602E68BD}"/>
              </a:ext>
            </a:extLst>
          </p:cNvPr>
          <p:cNvSpPr/>
          <p:nvPr userDrawn="1"/>
        </p:nvSpPr>
        <p:spPr>
          <a:xfrm>
            <a:off x="4951051" y="4082066"/>
            <a:ext cx="4622232" cy="81079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800EFB65-6AF6-8120-A9EB-798900EE548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73414" y="3703157"/>
            <a:ext cx="1637582" cy="1637582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4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64667341-8647-0959-858B-B92AA314FC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47762" y="4155162"/>
            <a:ext cx="4063610" cy="430901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AF9FC59-14BD-A359-E6DC-3D211F98E09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47762" y="4586062"/>
            <a:ext cx="4063610" cy="22700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900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B2D0-CB44-65F8-C590-E2173733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758" y="422244"/>
            <a:ext cx="10515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E3804-E552-0625-4E68-7267501A5E55}"/>
              </a:ext>
            </a:extLst>
          </p:cNvPr>
          <p:cNvSpPr/>
          <p:nvPr userDrawn="1"/>
        </p:nvSpPr>
        <p:spPr>
          <a:xfrm>
            <a:off x="1799534" y="2698921"/>
            <a:ext cx="6875062" cy="120597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67489FF-BBF7-A428-75C2-7301D846F14E}"/>
              </a:ext>
            </a:extLst>
          </p:cNvPr>
          <p:cNvSpPr/>
          <p:nvPr userDrawn="1"/>
        </p:nvSpPr>
        <p:spPr>
          <a:xfrm>
            <a:off x="1710395" y="2629953"/>
            <a:ext cx="6875062" cy="12059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A8F15AA-CEFF-4021-3E35-2486910E5DA2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432757" y="2251043"/>
            <a:ext cx="2435723" cy="2435723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4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4ADEEC-3AEF-F470-28A6-2CBC170C2FAC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3099758" y="2703049"/>
            <a:ext cx="5151522" cy="640918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0B9508-82DA-4119-3727-6C05C8D77C80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3099758" y="3385226"/>
            <a:ext cx="5151522" cy="33765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A7B08F-74BF-B8B2-2156-BB687968C74D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32758" y="1336644"/>
            <a:ext cx="10515600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4536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B2D0-CB44-65F8-C590-E2173733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758" y="422244"/>
            <a:ext cx="10515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E3804-E552-0625-4E68-7267501A5E55}"/>
              </a:ext>
            </a:extLst>
          </p:cNvPr>
          <p:cNvSpPr/>
          <p:nvPr userDrawn="1"/>
        </p:nvSpPr>
        <p:spPr>
          <a:xfrm>
            <a:off x="1799534" y="2698921"/>
            <a:ext cx="4622232" cy="81079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67489FF-BBF7-A428-75C2-7301D846F14E}"/>
              </a:ext>
            </a:extLst>
          </p:cNvPr>
          <p:cNvSpPr/>
          <p:nvPr userDrawn="1"/>
        </p:nvSpPr>
        <p:spPr>
          <a:xfrm>
            <a:off x="1710395" y="2629953"/>
            <a:ext cx="4622232" cy="81079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A8F15AA-CEFF-4021-3E35-2486910E5DA2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432758" y="2251044"/>
            <a:ext cx="1637582" cy="1637582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4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4ADEEC-3AEF-F470-28A6-2CBC170C2FAC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2207106" y="2703049"/>
            <a:ext cx="4063610" cy="430901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0B9508-82DA-4119-3727-6C05C8D77C80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2207106" y="3133949"/>
            <a:ext cx="4063610" cy="22700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A7B08F-74BF-B8B2-2156-BB687968C74D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32758" y="1336644"/>
            <a:ext cx="10515600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D1BC9EC8-66A0-AFC9-F49A-024EBC37C93D}"/>
              </a:ext>
            </a:extLst>
          </p:cNvPr>
          <p:cNvSpPr/>
          <p:nvPr userDrawn="1"/>
        </p:nvSpPr>
        <p:spPr>
          <a:xfrm>
            <a:off x="5040190" y="4151034"/>
            <a:ext cx="4622232" cy="81079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A4652D0E-D18C-3C03-2B49-2FFA602E68BD}"/>
              </a:ext>
            </a:extLst>
          </p:cNvPr>
          <p:cNvSpPr/>
          <p:nvPr userDrawn="1"/>
        </p:nvSpPr>
        <p:spPr>
          <a:xfrm>
            <a:off x="4951051" y="4082066"/>
            <a:ext cx="4622232" cy="81079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800EFB65-6AF6-8120-A9EB-798900EE548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73414" y="3703157"/>
            <a:ext cx="1637582" cy="1637582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4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64667341-8647-0959-858B-B92AA314FC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47762" y="4155162"/>
            <a:ext cx="4063610" cy="430901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AF9FC59-14BD-A359-E6DC-3D211F98E09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47762" y="4586062"/>
            <a:ext cx="4063610" cy="22700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120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B2D0-CB44-65F8-C590-E2173733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758" y="422244"/>
            <a:ext cx="10515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E3804-E552-0625-4E68-7267501A5E55}"/>
              </a:ext>
            </a:extLst>
          </p:cNvPr>
          <p:cNvSpPr/>
          <p:nvPr userDrawn="1"/>
        </p:nvSpPr>
        <p:spPr>
          <a:xfrm>
            <a:off x="2558659" y="3599379"/>
            <a:ext cx="6875062" cy="120597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67489FF-BBF7-A428-75C2-7301D846F14E}"/>
              </a:ext>
            </a:extLst>
          </p:cNvPr>
          <p:cNvSpPr/>
          <p:nvPr userDrawn="1"/>
        </p:nvSpPr>
        <p:spPr>
          <a:xfrm>
            <a:off x="2469520" y="3530411"/>
            <a:ext cx="6875062" cy="12059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A8F15AA-CEFF-4021-3E35-2486910E5DA2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1191882" y="3151501"/>
            <a:ext cx="2435723" cy="2435723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4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4ADEEC-3AEF-F470-28A6-2CBC170C2FAC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3858883" y="3603507"/>
            <a:ext cx="5151522" cy="640918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0B9508-82DA-4119-3727-6C05C8D77C80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3858883" y="4285684"/>
            <a:ext cx="5151522" cy="33765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A7B08F-74BF-B8B2-2156-BB687968C74D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32758" y="1336644"/>
            <a:ext cx="10515600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3289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47699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solidFill>
                  <a:schemeClr val="tx2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0552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6EC0E4"/>
            </a:gs>
            <a:gs pos="54000">
              <a:srgbClr val="E7DAC2"/>
            </a:gs>
            <a:gs pos="21000">
              <a:srgbClr val="CCE2F1"/>
            </a:gs>
            <a:gs pos="90000">
              <a:srgbClr val="FED09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91588"/>
            <a:ext cx="10515600" cy="10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2136176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788EF9F-EAD8-89EE-E91C-CC3F29ADF5F1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9794240" y="204123"/>
            <a:ext cx="2184400" cy="4227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AD190D4-DF34-273F-C389-2C8D6136DC69}"/>
              </a:ext>
            </a:extLst>
          </p:cNvPr>
          <p:cNvSpPr/>
          <p:nvPr userDrawn="1"/>
        </p:nvSpPr>
        <p:spPr>
          <a:xfrm>
            <a:off x="1" y="0"/>
            <a:ext cx="257174" cy="6858000"/>
          </a:xfrm>
          <a:prstGeom prst="rect">
            <a:avLst/>
          </a:prstGeom>
          <a:solidFill>
            <a:srgbClr val="003A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3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18" r:id="rId9"/>
    <p:sldLayoutId id="2147483719" r:id="rId10"/>
    <p:sldLayoutId id="2147483720" r:id="rId11"/>
    <p:sldLayoutId id="2147483721" r:id="rId12"/>
    <p:sldLayoutId id="2147483739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  <p:sldLayoutId id="2147483730" r:id="rId21"/>
    <p:sldLayoutId id="2147483649" r:id="rId22"/>
    <p:sldLayoutId id="2147483710" r:id="rId23"/>
    <p:sldLayoutId id="2147483650" r:id="rId24"/>
    <p:sldLayoutId id="2147483652" r:id="rId25"/>
    <p:sldLayoutId id="2147483654" r:id="rId26"/>
    <p:sldLayoutId id="2147483667" r:id="rId27"/>
    <p:sldLayoutId id="2147483660" r:id="rId28"/>
    <p:sldLayoutId id="2147483666" r:id="rId29"/>
    <p:sldLayoutId id="2147483713" r:id="rId30"/>
    <p:sldLayoutId id="2147483712" r:id="rId31"/>
    <p:sldLayoutId id="2147483711" r:id="rId32"/>
    <p:sldLayoutId id="2147483740" r:id="rId33"/>
    <p:sldLayoutId id="2147483743" r:id="rId3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 cap="small" spc="0" baseline="0">
          <a:ln w="0"/>
          <a:solidFill>
            <a:schemeClr val="tx1"/>
          </a:solidFill>
          <a:effectLst/>
          <a:latin typeface="Open Sans Extrabold" panose="020B0906030804020204" pitchFamily="34" charset="0"/>
          <a:ea typeface="Open Sans Extrabold" panose="020B0906030804020204" pitchFamily="34" charset="0"/>
          <a:cs typeface="Open Sans Extrabold" panose="020B09060308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18" Type="http://schemas.openxmlformats.org/officeDocument/2006/relationships/image" Target="../media/image30.svg"/><Relationship Id="rId26" Type="http://schemas.openxmlformats.org/officeDocument/2006/relationships/image" Target="../media/image38.sv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8.svg"/><Relationship Id="rId20" Type="http://schemas.openxmlformats.org/officeDocument/2006/relationships/image" Target="../media/image32.svg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24" Type="http://schemas.openxmlformats.org/officeDocument/2006/relationships/image" Target="../media/image36.sv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40.svg"/><Relationship Id="rId10" Type="http://schemas.openxmlformats.org/officeDocument/2006/relationships/image" Target="../media/image22.svg"/><Relationship Id="rId19" Type="http://schemas.openxmlformats.org/officeDocument/2006/relationships/image" Target="../media/image31.pn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Relationship Id="rId22" Type="http://schemas.openxmlformats.org/officeDocument/2006/relationships/image" Target="../media/image34.svg"/><Relationship Id="rId27" Type="http://schemas.openxmlformats.org/officeDocument/2006/relationships/image" Target="../media/image39.png"/><Relationship Id="rId30" Type="http://schemas.openxmlformats.org/officeDocument/2006/relationships/image" Target="../media/image4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A0EC27-F325-D094-E95B-773378210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084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4F32E6-53C2-329B-0F59-1BFFAC093540}"/>
              </a:ext>
            </a:extLst>
          </p:cNvPr>
          <p:cNvSpPr txBox="1">
            <a:spLocks/>
          </p:cNvSpPr>
          <p:nvPr/>
        </p:nvSpPr>
        <p:spPr>
          <a:xfrm>
            <a:off x="2555631" y="2749378"/>
            <a:ext cx="7080738" cy="1359243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 cap="small" spc="-300" baseline="0">
                <a:ln w="0"/>
                <a:solidFill>
                  <a:schemeClr val="tx1"/>
                </a:solidFill>
                <a:effectLst/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algn="ctr"/>
            <a:r>
              <a:rPr lang="en-US" sz="8900" dirty="0">
                <a:solidFill>
                  <a:schemeClr val="accent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16993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0F481A0-8DA5-1D3E-5F37-7EF4518E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84" y="741414"/>
            <a:ext cx="10364698" cy="9144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2">
                    <a:lumMod val="10000"/>
                  </a:schemeClr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rPr>
              <a:t>OpenSearch by the Numbers</a:t>
            </a:r>
          </a:p>
        </p:txBody>
      </p:sp>
      <p:pic>
        <p:nvPicPr>
          <p:cNvPr id="41" name="Picture 40" descr="A blue and black text with a blue outline&#10;&#10;Description automatically generated with medium confidence">
            <a:extLst>
              <a:ext uri="{FF2B5EF4-FFF2-40B4-BE49-F238E27FC236}">
                <a16:creationId xmlns:a16="http://schemas.microsoft.com/office/drawing/2014/main" id="{FE61F7BC-2DC3-1158-2BED-89B906599A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883" t="46203"/>
          <a:stretch/>
        </p:blipFill>
        <p:spPr>
          <a:xfrm>
            <a:off x="10143067" y="5451230"/>
            <a:ext cx="1039822" cy="685317"/>
          </a:xfrm>
          <a:prstGeom prst="rect">
            <a:avLst/>
          </a:prstGeom>
        </p:spPr>
      </p:pic>
      <p:pic>
        <p:nvPicPr>
          <p:cNvPr id="43" name="Picture 42" descr="A group of people and a cat&#10;&#10;Description automatically generated">
            <a:extLst>
              <a:ext uri="{FF2B5EF4-FFF2-40B4-BE49-F238E27FC236}">
                <a16:creationId xmlns:a16="http://schemas.microsoft.com/office/drawing/2014/main" id="{2773FA46-67FA-10A5-B2A5-58BE68CE91F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3528"/>
          <a:stretch/>
        </p:blipFill>
        <p:spPr>
          <a:xfrm>
            <a:off x="7466317" y="4990023"/>
            <a:ext cx="779190" cy="1053854"/>
          </a:xfrm>
          <a:prstGeom prst="rect">
            <a:avLst/>
          </a:prstGeom>
        </p:spPr>
      </p:pic>
      <p:pic>
        <p:nvPicPr>
          <p:cNvPr id="47" name="Picture 46" descr="A blue and black sign with text&#10;&#10;Description automatically generated">
            <a:extLst>
              <a:ext uri="{FF2B5EF4-FFF2-40B4-BE49-F238E27FC236}">
                <a16:creationId xmlns:a16="http://schemas.microsoft.com/office/drawing/2014/main" id="{F21FDEF0-BDC6-F07F-20FB-0F73CD163D9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58219"/>
          <a:stretch/>
        </p:blipFill>
        <p:spPr>
          <a:xfrm>
            <a:off x="1094480" y="5028667"/>
            <a:ext cx="1130176" cy="1125608"/>
          </a:xfrm>
          <a:prstGeom prst="rect">
            <a:avLst/>
          </a:prstGeom>
        </p:spPr>
      </p:pic>
      <p:pic>
        <p:nvPicPr>
          <p:cNvPr id="57" name="Picture 5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F6EC73B-BB9E-B759-B0B9-B083B7BBA1E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64770"/>
          <a:stretch/>
        </p:blipFill>
        <p:spPr>
          <a:xfrm>
            <a:off x="4598879" y="1969053"/>
            <a:ext cx="1018149" cy="7113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59D43FE-7937-42C8-95A8-26D19F2825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11029" y="3064452"/>
            <a:ext cx="859910" cy="6278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1E1E59-B0F0-C51C-0606-4554579BF964}"/>
              </a:ext>
            </a:extLst>
          </p:cNvPr>
          <p:cNvSpPr txBox="1"/>
          <p:nvPr/>
        </p:nvSpPr>
        <p:spPr>
          <a:xfrm>
            <a:off x="964722" y="3500675"/>
            <a:ext cx="941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More than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1A0CBA-8CB5-1456-1830-E39BD9CD1586}"/>
              </a:ext>
            </a:extLst>
          </p:cNvPr>
          <p:cNvSpPr txBox="1"/>
          <p:nvPr/>
        </p:nvSpPr>
        <p:spPr>
          <a:xfrm>
            <a:off x="957898" y="3649038"/>
            <a:ext cx="2829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>
                    <a:lumMod val="75000"/>
                  </a:schemeClr>
                </a:solidFill>
              </a:rPr>
              <a:t>950,000,00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8A790C-9E4E-0CF3-C115-DC25FD62AB91}"/>
              </a:ext>
            </a:extLst>
          </p:cNvPr>
          <p:cNvSpPr txBox="1"/>
          <p:nvPr/>
        </p:nvSpPr>
        <p:spPr>
          <a:xfrm>
            <a:off x="957898" y="4208293"/>
            <a:ext cx="230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Project downloads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7909A3-4FE0-C7EC-D70C-177824045969}"/>
              </a:ext>
            </a:extLst>
          </p:cNvPr>
          <p:cNvSpPr txBox="1"/>
          <p:nvPr/>
        </p:nvSpPr>
        <p:spPr>
          <a:xfrm>
            <a:off x="2228845" y="4939021"/>
            <a:ext cx="16369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6"/>
                </a:solidFill>
              </a:rPr>
              <a:t>6,855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50D4D3-EB08-42ED-8485-8A3483C524AF}"/>
              </a:ext>
            </a:extLst>
          </p:cNvPr>
          <p:cNvSpPr txBox="1"/>
          <p:nvPr/>
        </p:nvSpPr>
        <p:spPr>
          <a:xfrm>
            <a:off x="2228845" y="5516950"/>
            <a:ext cx="168828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6"/>
                </a:solidFill>
              </a:rPr>
              <a:t>Members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2B880A-9F75-2AF8-479D-EE16C4F8E4F7}"/>
              </a:ext>
            </a:extLst>
          </p:cNvPr>
          <p:cNvSpPr txBox="1"/>
          <p:nvPr/>
        </p:nvSpPr>
        <p:spPr>
          <a:xfrm>
            <a:off x="2228845" y="5888968"/>
            <a:ext cx="1545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of User Forums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955E56-A99E-01D9-B1F1-2EE1E0F6380A}"/>
              </a:ext>
            </a:extLst>
          </p:cNvPr>
          <p:cNvSpPr txBox="1"/>
          <p:nvPr/>
        </p:nvSpPr>
        <p:spPr>
          <a:xfrm>
            <a:off x="8631534" y="3171984"/>
            <a:ext cx="17668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0" dirty="0">
                <a:solidFill>
                  <a:schemeClr val="accent3"/>
                </a:solidFill>
                <a:effectLst/>
              </a:rPr>
              <a:t>3,637</a:t>
            </a:r>
            <a:endParaRPr lang="en-US" sz="4800" b="1" dirty="0">
              <a:solidFill>
                <a:schemeClr val="accent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CF84FC-16EB-5E60-E01F-E4AE092C4931}"/>
              </a:ext>
            </a:extLst>
          </p:cNvPr>
          <p:cNvSpPr txBox="1"/>
          <p:nvPr/>
        </p:nvSpPr>
        <p:spPr>
          <a:xfrm>
            <a:off x="8631534" y="3803326"/>
            <a:ext cx="1867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</a:rPr>
              <a:t>Members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A72090-7F97-87C4-7345-1D0CD61195E4}"/>
              </a:ext>
            </a:extLst>
          </p:cNvPr>
          <p:cNvSpPr txBox="1"/>
          <p:nvPr/>
        </p:nvSpPr>
        <p:spPr>
          <a:xfrm>
            <a:off x="8631534" y="4188046"/>
            <a:ext cx="2156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of public Slack workspace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DC5B050A-1714-B86E-6E2A-84C7127AEC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96704" y="3336720"/>
            <a:ext cx="911587" cy="106594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8DB3F91-1925-43D4-09AA-97D4E80A67D1}"/>
              </a:ext>
            </a:extLst>
          </p:cNvPr>
          <p:cNvSpPr txBox="1"/>
          <p:nvPr/>
        </p:nvSpPr>
        <p:spPr>
          <a:xfrm>
            <a:off x="8591340" y="4758971"/>
            <a:ext cx="28200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</a:rPr>
              <a:t>600,000+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DA1B6B-7C00-4601-141E-D6938BBE2C7B}"/>
              </a:ext>
            </a:extLst>
          </p:cNvPr>
          <p:cNvSpPr txBox="1"/>
          <p:nvPr/>
        </p:nvSpPr>
        <p:spPr>
          <a:xfrm>
            <a:off x="848486" y="1848941"/>
            <a:ext cx="15023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accent2"/>
                </a:solidFill>
              </a:rPr>
              <a:t>131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C9A119-70D2-9D65-3D91-F8542D20A502}"/>
              </a:ext>
            </a:extLst>
          </p:cNvPr>
          <p:cNvSpPr txBox="1"/>
          <p:nvPr/>
        </p:nvSpPr>
        <p:spPr>
          <a:xfrm>
            <a:off x="5617028" y="2135599"/>
            <a:ext cx="1849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More than</a:t>
            </a:r>
          </a:p>
          <a:p>
            <a:r>
              <a:rPr lang="en-US" sz="1600" b="1" dirty="0"/>
              <a:t>Project partners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261133-1118-3B1A-19E1-D75E66071EAC}"/>
              </a:ext>
            </a:extLst>
          </p:cNvPr>
          <p:cNvSpPr txBox="1"/>
          <p:nvPr/>
        </p:nvSpPr>
        <p:spPr>
          <a:xfrm>
            <a:off x="6717557" y="1848985"/>
            <a:ext cx="1064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90+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5A6B73-13D5-A7AC-BF55-5498D49BB628}"/>
              </a:ext>
            </a:extLst>
          </p:cNvPr>
          <p:cNvSpPr txBox="1"/>
          <p:nvPr/>
        </p:nvSpPr>
        <p:spPr>
          <a:xfrm>
            <a:off x="2203193" y="2006431"/>
            <a:ext cx="1996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GitHub</a:t>
            </a:r>
          </a:p>
          <a:p>
            <a:r>
              <a:rPr lang="en-US" sz="2000" b="1" dirty="0"/>
              <a:t>repositories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133D5-DFC4-4DBB-42F1-69012460A143}"/>
              </a:ext>
            </a:extLst>
          </p:cNvPr>
          <p:cNvSpPr txBox="1"/>
          <p:nvPr/>
        </p:nvSpPr>
        <p:spPr>
          <a:xfrm>
            <a:off x="9761621" y="1994130"/>
            <a:ext cx="1996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New releases</a:t>
            </a:r>
          </a:p>
          <a:p>
            <a:r>
              <a:rPr lang="en-US" sz="2000" b="1" dirty="0"/>
              <a:t>since launch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C165A1-C69C-052E-F9EF-CAB4A06A5CD9}"/>
              </a:ext>
            </a:extLst>
          </p:cNvPr>
          <p:cNvSpPr txBox="1"/>
          <p:nvPr/>
        </p:nvSpPr>
        <p:spPr>
          <a:xfrm>
            <a:off x="4525848" y="3887330"/>
            <a:ext cx="33852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Monthly page views for </a:t>
            </a:r>
            <a:r>
              <a:rPr lang="en-US" sz="2500" b="1" dirty="0" err="1"/>
              <a:t>opensearch.org</a:t>
            </a:r>
            <a:endParaRPr lang="en-US" sz="25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88B367-FC60-EAF7-F4D4-2E1C520202B4}"/>
              </a:ext>
            </a:extLst>
          </p:cNvPr>
          <p:cNvSpPr txBox="1"/>
          <p:nvPr/>
        </p:nvSpPr>
        <p:spPr>
          <a:xfrm>
            <a:off x="4501826" y="3151678"/>
            <a:ext cx="3357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6"/>
                </a:solidFill>
              </a:rPr>
              <a:t>1,400,000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E6699-7E37-B0E6-FC96-7B48934F1F78}"/>
              </a:ext>
            </a:extLst>
          </p:cNvPr>
          <p:cNvSpPr txBox="1"/>
          <p:nvPr/>
        </p:nvSpPr>
        <p:spPr>
          <a:xfrm>
            <a:off x="4510321" y="5593366"/>
            <a:ext cx="1915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Contributors</a:t>
            </a:r>
          </a:p>
          <a:p>
            <a:r>
              <a:rPr lang="en-US" sz="1400" b="1" dirty="0"/>
              <a:t>to project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D175F7-8299-7FCC-0A24-E77F9A7B0D0E}"/>
              </a:ext>
            </a:extLst>
          </p:cNvPr>
          <p:cNvSpPr txBox="1"/>
          <p:nvPr/>
        </p:nvSpPr>
        <p:spPr>
          <a:xfrm>
            <a:off x="4525848" y="4969397"/>
            <a:ext cx="16369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3"/>
                </a:solidFill>
              </a:rPr>
              <a:t>1,000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78AD64-3A88-B9EB-D473-FF5E9480323D}"/>
              </a:ext>
            </a:extLst>
          </p:cNvPr>
          <p:cNvSpPr txBox="1"/>
          <p:nvPr/>
        </p:nvSpPr>
        <p:spPr>
          <a:xfrm>
            <a:off x="6472468" y="4942100"/>
            <a:ext cx="12274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/>
                </a:solidFill>
              </a:rPr>
              <a:t>43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99838F-D4B9-CE4C-2D9F-67261A18C821}"/>
              </a:ext>
            </a:extLst>
          </p:cNvPr>
          <p:cNvSpPr txBox="1"/>
          <p:nvPr/>
        </p:nvSpPr>
        <p:spPr>
          <a:xfrm>
            <a:off x="6472468" y="5537802"/>
            <a:ext cx="19158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Non-AWS</a:t>
            </a:r>
          </a:p>
          <a:p>
            <a:r>
              <a:rPr lang="en-US" sz="1000" b="1" dirty="0"/>
              <a:t>Repository</a:t>
            </a:r>
          </a:p>
          <a:p>
            <a:r>
              <a:rPr lang="en-US" sz="1000" b="1" dirty="0"/>
              <a:t>maintainers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235524-F1D3-89D3-CE46-FF85E87B0F87}"/>
              </a:ext>
            </a:extLst>
          </p:cNvPr>
          <p:cNvSpPr txBox="1"/>
          <p:nvPr/>
        </p:nvSpPr>
        <p:spPr>
          <a:xfrm>
            <a:off x="8642636" y="5433442"/>
            <a:ext cx="1915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forum views</a:t>
            </a:r>
          </a:p>
          <a:p>
            <a:r>
              <a:rPr lang="en-US" b="1" dirty="0"/>
              <a:t>per month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998268-D0E5-A162-58DD-4193213F09FB}"/>
              </a:ext>
            </a:extLst>
          </p:cNvPr>
          <p:cNvSpPr txBox="1"/>
          <p:nvPr/>
        </p:nvSpPr>
        <p:spPr>
          <a:xfrm>
            <a:off x="8813552" y="1871657"/>
            <a:ext cx="1022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0" dirty="0">
                <a:solidFill>
                  <a:schemeClr val="accent4"/>
                </a:solidFill>
                <a:effectLst/>
              </a:rPr>
              <a:t>21</a:t>
            </a:r>
            <a:endParaRPr lang="en-US" sz="4800" b="1" dirty="0">
              <a:solidFill>
                <a:schemeClr val="accent4"/>
              </a:solidFill>
            </a:endParaRP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9049EFE-6F51-290D-04B9-F58F836BD2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44061" y="2070808"/>
            <a:ext cx="948153" cy="77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86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raphic 74">
            <a:extLst>
              <a:ext uri="{FF2B5EF4-FFF2-40B4-BE49-F238E27FC236}">
                <a16:creationId xmlns:a16="http://schemas.microsoft.com/office/drawing/2014/main" id="{766A0B81-D170-194C-7C38-9009AA483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5746" y="1948642"/>
            <a:ext cx="1445672" cy="881860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B4D5BCE6-CAB6-3E79-E9D2-4F08E9E984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9607" b="8471"/>
          <a:stretch/>
        </p:blipFill>
        <p:spPr>
          <a:xfrm>
            <a:off x="5217917" y="1946308"/>
            <a:ext cx="1774036" cy="886528"/>
          </a:xfrm>
          <a:prstGeom prst="rect">
            <a:avLst/>
          </a:prstGeom>
        </p:spPr>
      </p:pic>
      <p:pic>
        <p:nvPicPr>
          <p:cNvPr id="86" name="Graphic 85">
            <a:extLst>
              <a:ext uri="{FF2B5EF4-FFF2-40B4-BE49-F238E27FC236}">
                <a16:creationId xmlns:a16="http://schemas.microsoft.com/office/drawing/2014/main" id="{9AF88D23-C982-14AC-8E00-9939A92015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20838" b="20363"/>
          <a:stretch/>
        </p:blipFill>
        <p:spPr>
          <a:xfrm>
            <a:off x="8368451" y="2071423"/>
            <a:ext cx="1774037" cy="636298"/>
          </a:xfrm>
          <a:prstGeom prst="rect">
            <a:avLst/>
          </a:prstGeom>
        </p:spPr>
      </p:pic>
      <p:sp>
        <p:nvSpPr>
          <p:cNvPr id="87" name="Title 1">
            <a:extLst>
              <a:ext uri="{FF2B5EF4-FFF2-40B4-BE49-F238E27FC236}">
                <a16:creationId xmlns:a16="http://schemas.microsoft.com/office/drawing/2014/main" id="{8EE3F1C3-4B8B-19AB-20B5-6AEA76A28539}"/>
              </a:ext>
            </a:extLst>
          </p:cNvPr>
          <p:cNvSpPr txBox="1">
            <a:spLocks/>
          </p:cNvSpPr>
          <p:nvPr/>
        </p:nvSpPr>
        <p:spPr>
          <a:xfrm>
            <a:off x="0" y="876087"/>
            <a:ext cx="12192000" cy="721219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cap="small" spc="-300" baseline="0">
                <a:ln w="0"/>
                <a:solidFill>
                  <a:schemeClr val="tx1"/>
                </a:solidFill>
                <a:effectLst/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algn="ctr"/>
            <a:r>
              <a:rPr lang="en-US" sz="3800" b="1" dirty="0">
                <a:solidFill>
                  <a:schemeClr val="bg2">
                    <a:lumMod val="10000"/>
                  </a:schemeClr>
                </a:solidFill>
                <a:ea typeface="Open Sans ExtraBold" panose="020B0606030504020204" pitchFamily="34" charset="0"/>
                <a:cs typeface="Open Sans ExtraBold" panose="020B0606030504020204" pitchFamily="34" charset="0"/>
              </a:rPr>
              <a:t>Thank You OpenSearch Software Foundation Members!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C6602B-7BD3-66F7-B58A-F24C85F7ACAE}"/>
              </a:ext>
            </a:extLst>
          </p:cNvPr>
          <p:cNvGrpSpPr/>
          <p:nvPr/>
        </p:nvGrpSpPr>
        <p:grpSpPr>
          <a:xfrm>
            <a:off x="505629" y="5052404"/>
            <a:ext cx="11180742" cy="912623"/>
            <a:chOff x="505629" y="5052404"/>
            <a:chExt cx="11180742" cy="912623"/>
          </a:xfrm>
        </p:grpSpPr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7E2B3E8E-5C27-6BEF-F2DA-38234E9B6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05629" y="5052404"/>
              <a:ext cx="912623" cy="91262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CB48DE9C-EA91-FBBB-4EC4-0EBDF1A59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 l="7891" t="12781" r="7969" b="13996"/>
            <a:stretch/>
          </p:blipFill>
          <p:spPr>
            <a:xfrm>
              <a:off x="1914969" y="5213977"/>
              <a:ext cx="1825246" cy="589477"/>
            </a:xfrm>
            <a:prstGeom prst="rect">
              <a:avLst/>
            </a:prstGeom>
          </p:spPr>
        </p:pic>
        <p:pic>
          <p:nvPicPr>
            <p:cNvPr id="83" name="Graphic 82">
              <a:extLst>
                <a:ext uri="{FF2B5EF4-FFF2-40B4-BE49-F238E27FC236}">
                  <a16:creationId xmlns:a16="http://schemas.microsoft.com/office/drawing/2014/main" id="{5A844C74-3323-DCCD-D901-A64D2BADA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 l="4127" t="12337" r="4445" b="9413"/>
            <a:stretch/>
          </p:blipFill>
          <p:spPr>
            <a:xfrm>
              <a:off x="4236932" y="5274393"/>
              <a:ext cx="1825246" cy="468644"/>
            </a:xfrm>
            <a:prstGeom prst="rect">
              <a:avLst/>
            </a:prstGeom>
          </p:spPr>
        </p:pic>
        <p:pic>
          <p:nvPicPr>
            <p:cNvPr id="84" name="Graphic 83">
              <a:extLst>
                <a:ext uri="{FF2B5EF4-FFF2-40B4-BE49-F238E27FC236}">
                  <a16:creationId xmlns:a16="http://schemas.microsoft.com/office/drawing/2014/main" id="{38F4767B-71EC-EAAB-3CB9-4FBDEB063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558895" y="5308383"/>
              <a:ext cx="1825246" cy="400664"/>
            </a:xfrm>
            <a:prstGeom prst="rect">
              <a:avLst/>
            </a:prstGeom>
          </p:spPr>
        </p:pic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7C4EFF86-7F20-10FF-FEA4-7BBF36993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 l="5367" r="6032"/>
            <a:stretch/>
          </p:blipFill>
          <p:spPr>
            <a:xfrm>
              <a:off x="8880856" y="5133190"/>
              <a:ext cx="2805515" cy="75105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38AB235-5EA4-C7D5-95B9-AF9FE927B3B0}"/>
              </a:ext>
            </a:extLst>
          </p:cNvPr>
          <p:cNvGrpSpPr/>
          <p:nvPr/>
        </p:nvGrpSpPr>
        <p:grpSpPr>
          <a:xfrm>
            <a:off x="478773" y="3490363"/>
            <a:ext cx="11234454" cy="908670"/>
            <a:chOff x="505629" y="3490363"/>
            <a:chExt cx="11234454" cy="908670"/>
          </a:xfrm>
        </p:grpSpPr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8661938B-213E-917A-0AC5-928EEAA9C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 l="10279" r="9751"/>
            <a:stretch/>
          </p:blipFill>
          <p:spPr>
            <a:xfrm>
              <a:off x="505629" y="3493730"/>
              <a:ext cx="1182443" cy="901937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A25B7602-C9F0-1E1A-5D9C-3CCE3D057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rcRect l="3262" t="12860" r="3771" b="12937"/>
            <a:stretch/>
          </p:blipFill>
          <p:spPr>
            <a:xfrm>
              <a:off x="2116452" y="3599489"/>
              <a:ext cx="1730017" cy="690419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192FEA64-74D2-7E00-97D4-78735EC4D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rcRect l="20765" r="21166"/>
            <a:stretch/>
          </p:blipFill>
          <p:spPr>
            <a:xfrm>
              <a:off x="6811429" y="3490363"/>
              <a:ext cx="865009" cy="908670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BE803E3A-76FD-3004-C260-94F24F3E2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8104818" y="3657760"/>
              <a:ext cx="2008570" cy="573877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CC2D86E1-3D60-52B0-3953-7833A3BC6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rcRect l="9556" r="9399"/>
            <a:stretch/>
          </p:blipFill>
          <p:spPr>
            <a:xfrm>
              <a:off x="10541768" y="3493730"/>
              <a:ext cx="1198315" cy="901937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CD9A4976-8882-746E-4C39-F6FEA10FF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4274849" y="3879115"/>
              <a:ext cx="2108200" cy="292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9554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637A17-16AC-B42B-6217-2D46EE374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517" y="1084410"/>
            <a:ext cx="7376967" cy="2088931"/>
          </a:xfrm>
        </p:spPr>
        <p:txBody>
          <a:bodyPr lIns="0" tIns="0" rIns="0" bIns="0">
            <a:noAutofit/>
          </a:bodyPr>
          <a:lstStyle/>
          <a:p>
            <a:pPr algn="ctr"/>
            <a:r>
              <a:rPr lang="en-US" sz="9600" dirty="0">
                <a:solidFill>
                  <a:schemeClr val="accent1"/>
                </a:solidFill>
              </a:rPr>
              <a:t>Thank You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660F77D-D0F3-F4DC-7295-9C79EB0423FA}"/>
              </a:ext>
            </a:extLst>
          </p:cNvPr>
          <p:cNvGrpSpPr/>
          <p:nvPr/>
        </p:nvGrpSpPr>
        <p:grpSpPr>
          <a:xfrm>
            <a:off x="2507659" y="3150270"/>
            <a:ext cx="1219002" cy="1508994"/>
            <a:chOff x="2507659" y="3150270"/>
            <a:chExt cx="1219002" cy="1508994"/>
          </a:xfrm>
        </p:grpSpPr>
        <p:pic>
          <p:nvPicPr>
            <p:cNvPr id="20" name="Picture 19" descr="A group of people in a circle&#10;&#10;Description automatically generated">
              <a:extLst>
                <a:ext uri="{FF2B5EF4-FFF2-40B4-BE49-F238E27FC236}">
                  <a16:creationId xmlns:a16="http://schemas.microsoft.com/office/drawing/2014/main" id="{66DD1E72-4ECE-6D90-9F33-04FBB2F24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2936" y="3150270"/>
              <a:ext cx="1008448" cy="100844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E7FC31B-8887-1ED2-DAA6-EEF22CF74AF0}"/>
                </a:ext>
              </a:extLst>
            </p:cNvPr>
            <p:cNvSpPr txBox="1"/>
            <p:nvPr/>
          </p:nvSpPr>
          <p:spPr>
            <a:xfrm>
              <a:off x="2507659" y="4269901"/>
              <a:ext cx="1219002" cy="3893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Forum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A27A48E-C751-56F3-234B-BE76FB126BF0}"/>
              </a:ext>
            </a:extLst>
          </p:cNvPr>
          <p:cNvGrpSpPr/>
          <p:nvPr/>
        </p:nvGrpSpPr>
        <p:grpSpPr>
          <a:xfrm>
            <a:off x="3997079" y="3150270"/>
            <a:ext cx="1219002" cy="1508995"/>
            <a:chOff x="3997079" y="3150270"/>
            <a:chExt cx="1219002" cy="1508995"/>
          </a:xfrm>
        </p:grpSpPr>
        <p:pic>
          <p:nvPicPr>
            <p:cNvPr id="18" name="Picture 17" descr="A round icon with a group of people&#10;&#10;Description automatically generated">
              <a:extLst>
                <a:ext uri="{FF2B5EF4-FFF2-40B4-BE49-F238E27FC236}">
                  <a16:creationId xmlns:a16="http://schemas.microsoft.com/office/drawing/2014/main" id="{0C99A158-298E-7F07-87AF-A2C63CFD6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05640" y="3150270"/>
              <a:ext cx="1008448" cy="100844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5D7797-E448-85A5-505A-6C60066617FF}"/>
                </a:ext>
              </a:extLst>
            </p:cNvPr>
            <p:cNvSpPr txBox="1"/>
            <p:nvPr/>
          </p:nvSpPr>
          <p:spPr>
            <a:xfrm>
              <a:off x="3997079" y="4269901"/>
              <a:ext cx="1219002" cy="3893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Events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A7214ED-2546-ED2F-C58F-1E1AD3DAE782}"/>
              </a:ext>
            </a:extLst>
          </p:cNvPr>
          <p:cNvGrpSpPr/>
          <p:nvPr/>
        </p:nvGrpSpPr>
        <p:grpSpPr>
          <a:xfrm>
            <a:off x="5486499" y="3150270"/>
            <a:ext cx="1219002" cy="1508995"/>
            <a:chOff x="5486499" y="3150270"/>
            <a:chExt cx="1219002" cy="1508995"/>
          </a:xfrm>
        </p:grpSpPr>
        <p:pic>
          <p:nvPicPr>
            <p:cNvPr id="16" name="Picture 15" descr="A white and grey megaphone with a red center&#10;&#10;Description automatically generated">
              <a:extLst>
                <a:ext uri="{FF2B5EF4-FFF2-40B4-BE49-F238E27FC236}">
                  <a16:creationId xmlns:a16="http://schemas.microsoft.com/office/drawing/2014/main" id="{8AD091F9-3B71-B650-1214-8ECF83EB7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98344" y="3150270"/>
              <a:ext cx="1008448" cy="1008447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530FAC3-4AA4-E90A-1AB2-D0C2EA3D90BD}"/>
                </a:ext>
              </a:extLst>
            </p:cNvPr>
            <p:cNvSpPr txBox="1"/>
            <p:nvPr/>
          </p:nvSpPr>
          <p:spPr>
            <a:xfrm>
              <a:off x="5486499" y="4269901"/>
              <a:ext cx="1219002" cy="3893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Blog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B91914E-50C3-67D7-391F-C42A8F502A6A}"/>
              </a:ext>
            </a:extLst>
          </p:cNvPr>
          <p:cNvGrpSpPr/>
          <p:nvPr/>
        </p:nvGrpSpPr>
        <p:grpSpPr>
          <a:xfrm>
            <a:off x="6975919" y="3150773"/>
            <a:ext cx="1219002" cy="1508492"/>
            <a:chOff x="6975919" y="3150773"/>
            <a:chExt cx="1219002" cy="150849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FC0DFA4-CBC3-F3BE-77F7-75F58CC9379B}"/>
                </a:ext>
              </a:extLst>
            </p:cNvPr>
            <p:cNvGrpSpPr/>
            <p:nvPr/>
          </p:nvGrpSpPr>
          <p:grpSpPr>
            <a:xfrm>
              <a:off x="7091048" y="3150773"/>
              <a:ext cx="1007440" cy="1007440"/>
              <a:chOff x="7091048" y="3150093"/>
              <a:chExt cx="1007440" cy="100744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83A3814-D401-EC82-FC46-83D9F33D4FF8}"/>
                  </a:ext>
                </a:extLst>
              </p:cNvPr>
              <p:cNvSpPr/>
              <p:nvPr/>
            </p:nvSpPr>
            <p:spPr>
              <a:xfrm>
                <a:off x="7131621" y="3249929"/>
                <a:ext cx="907604" cy="9076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AD75DC77-817F-A184-B329-6810AAE269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91048" y="3150093"/>
                <a:ext cx="1007440" cy="1007440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8CFCC2F-EE5C-77FB-8887-AF53CAAC6140}"/>
                </a:ext>
              </a:extLst>
            </p:cNvPr>
            <p:cNvSpPr txBox="1"/>
            <p:nvPr/>
          </p:nvSpPr>
          <p:spPr>
            <a:xfrm>
              <a:off x="6975919" y="4269901"/>
              <a:ext cx="1219002" cy="3893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400" dirty="0" err="1">
                  <a:solidFill>
                    <a:schemeClr val="accent1"/>
                  </a:solidFill>
                </a:rPr>
                <a:t>Github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7F1CE44-68A7-411D-2141-3AC742ABB430}"/>
              </a:ext>
            </a:extLst>
          </p:cNvPr>
          <p:cNvGrpSpPr/>
          <p:nvPr/>
        </p:nvGrpSpPr>
        <p:grpSpPr>
          <a:xfrm>
            <a:off x="8465340" y="3162397"/>
            <a:ext cx="1219002" cy="1496868"/>
            <a:chOff x="8465340" y="3162397"/>
            <a:chExt cx="1219002" cy="1496868"/>
          </a:xfrm>
        </p:grpSpPr>
        <p:pic>
          <p:nvPicPr>
            <p:cNvPr id="10" name="Picture 9" descr="A colorful logo with black background&#10;&#10;Description automatically generated">
              <a:extLst>
                <a:ext uri="{FF2B5EF4-FFF2-40B4-BE49-F238E27FC236}">
                  <a16:creationId xmlns:a16="http://schemas.microsoft.com/office/drawing/2014/main" id="{A762A8A8-0DED-BAA5-AB88-94E9FED26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82745" y="3162397"/>
              <a:ext cx="984193" cy="98419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69DD7F-E084-2752-9E54-F9EE408CE064}"/>
                </a:ext>
              </a:extLst>
            </p:cNvPr>
            <p:cNvSpPr txBox="1"/>
            <p:nvPr/>
          </p:nvSpPr>
          <p:spPr>
            <a:xfrm>
              <a:off x="8465340" y="4269901"/>
              <a:ext cx="1219002" cy="3893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Slack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9C673A6-49A1-8C1B-CCCA-BF7F6F7B98B1}"/>
              </a:ext>
            </a:extLst>
          </p:cNvPr>
          <p:cNvSpPr txBox="1"/>
          <p:nvPr/>
        </p:nvSpPr>
        <p:spPr>
          <a:xfrm>
            <a:off x="7640664" y="29756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402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637A17-16AC-B42B-6217-2D46EE374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517" y="886744"/>
            <a:ext cx="7376967" cy="2088931"/>
          </a:xfrm>
        </p:spPr>
        <p:txBody>
          <a:bodyPr lIns="0" tIns="0" rIns="0" bIns="0">
            <a:noAutofit/>
          </a:bodyPr>
          <a:lstStyle/>
          <a:p>
            <a:pPr algn="ctr"/>
            <a:r>
              <a:rPr lang="en-US" sz="9600" dirty="0">
                <a:solidFill>
                  <a:schemeClr val="accent1"/>
                </a:solidFill>
              </a:rPr>
              <a:t>Thank You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660F77D-D0F3-F4DC-7295-9C79EB0423FA}"/>
              </a:ext>
            </a:extLst>
          </p:cNvPr>
          <p:cNvGrpSpPr/>
          <p:nvPr/>
        </p:nvGrpSpPr>
        <p:grpSpPr>
          <a:xfrm>
            <a:off x="2507659" y="2952604"/>
            <a:ext cx="1219002" cy="1508994"/>
            <a:chOff x="2507659" y="3150270"/>
            <a:chExt cx="1219002" cy="1508994"/>
          </a:xfrm>
        </p:grpSpPr>
        <p:pic>
          <p:nvPicPr>
            <p:cNvPr id="20" name="Picture 19" descr="A group of people in a circle&#10;&#10;Description automatically generated">
              <a:extLst>
                <a:ext uri="{FF2B5EF4-FFF2-40B4-BE49-F238E27FC236}">
                  <a16:creationId xmlns:a16="http://schemas.microsoft.com/office/drawing/2014/main" id="{66DD1E72-4ECE-6D90-9F33-04FBB2F24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2936" y="3150270"/>
              <a:ext cx="1008448" cy="100844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E7FC31B-8887-1ED2-DAA6-EEF22CF74AF0}"/>
                </a:ext>
              </a:extLst>
            </p:cNvPr>
            <p:cNvSpPr txBox="1"/>
            <p:nvPr/>
          </p:nvSpPr>
          <p:spPr>
            <a:xfrm>
              <a:off x="2507659" y="4269901"/>
              <a:ext cx="1219002" cy="3893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Forum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A27A48E-C751-56F3-234B-BE76FB126BF0}"/>
              </a:ext>
            </a:extLst>
          </p:cNvPr>
          <p:cNvGrpSpPr/>
          <p:nvPr/>
        </p:nvGrpSpPr>
        <p:grpSpPr>
          <a:xfrm>
            <a:off x="3997079" y="2952604"/>
            <a:ext cx="1219002" cy="1508995"/>
            <a:chOff x="3997079" y="3150270"/>
            <a:chExt cx="1219002" cy="1508995"/>
          </a:xfrm>
        </p:grpSpPr>
        <p:pic>
          <p:nvPicPr>
            <p:cNvPr id="18" name="Picture 17" descr="A round icon with a group of people&#10;&#10;Description automatically generated">
              <a:extLst>
                <a:ext uri="{FF2B5EF4-FFF2-40B4-BE49-F238E27FC236}">
                  <a16:creationId xmlns:a16="http://schemas.microsoft.com/office/drawing/2014/main" id="{0C99A158-298E-7F07-87AF-A2C63CFD6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05640" y="3150270"/>
              <a:ext cx="1008448" cy="100844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5D7797-E448-85A5-505A-6C60066617FF}"/>
                </a:ext>
              </a:extLst>
            </p:cNvPr>
            <p:cNvSpPr txBox="1"/>
            <p:nvPr/>
          </p:nvSpPr>
          <p:spPr>
            <a:xfrm>
              <a:off x="3997079" y="4269901"/>
              <a:ext cx="1219002" cy="3893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Events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A7214ED-2546-ED2F-C58F-1E1AD3DAE782}"/>
              </a:ext>
            </a:extLst>
          </p:cNvPr>
          <p:cNvGrpSpPr/>
          <p:nvPr/>
        </p:nvGrpSpPr>
        <p:grpSpPr>
          <a:xfrm>
            <a:off x="5486499" y="2952604"/>
            <a:ext cx="1219002" cy="1508995"/>
            <a:chOff x="5486499" y="3150270"/>
            <a:chExt cx="1219002" cy="1508995"/>
          </a:xfrm>
        </p:grpSpPr>
        <p:pic>
          <p:nvPicPr>
            <p:cNvPr id="16" name="Picture 15" descr="A white and grey megaphone with a red center&#10;&#10;Description automatically generated">
              <a:extLst>
                <a:ext uri="{FF2B5EF4-FFF2-40B4-BE49-F238E27FC236}">
                  <a16:creationId xmlns:a16="http://schemas.microsoft.com/office/drawing/2014/main" id="{8AD091F9-3B71-B650-1214-8ECF83EB7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98344" y="3150270"/>
              <a:ext cx="1008448" cy="1008447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530FAC3-4AA4-E90A-1AB2-D0C2EA3D90BD}"/>
                </a:ext>
              </a:extLst>
            </p:cNvPr>
            <p:cNvSpPr txBox="1"/>
            <p:nvPr/>
          </p:nvSpPr>
          <p:spPr>
            <a:xfrm>
              <a:off x="5486499" y="4269901"/>
              <a:ext cx="1219002" cy="3893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Blog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B91914E-50C3-67D7-391F-C42A8F502A6A}"/>
              </a:ext>
            </a:extLst>
          </p:cNvPr>
          <p:cNvGrpSpPr/>
          <p:nvPr/>
        </p:nvGrpSpPr>
        <p:grpSpPr>
          <a:xfrm>
            <a:off x="6975919" y="2953107"/>
            <a:ext cx="1219002" cy="1508492"/>
            <a:chOff x="6975919" y="3150773"/>
            <a:chExt cx="1219002" cy="150849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FC0DFA4-CBC3-F3BE-77F7-75F58CC9379B}"/>
                </a:ext>
              </a:extLst>
            </p:cNvPr>
            <p:cNvGrpSpPr/>
            <p:nvPr/>
          </p:nvGrpSpPr>
          <p:grpSpPr>
            <a:xfrm>
              <a:off x="7091048" y="3150773"/>
              <a:ext cx="1007440" cy="1007440"/>
              <a:chOff x="7091048" y="3150093"/>
              <a:chExt cx="1007440" cy="100744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83A3814-D401-EC82-FC46-83D9F33D4FF8}"/>
                  </a:ext>
                </a:extLst>
              </p:cNvPr>
              <p:cNvSpPr/>
              <p:nvPr/>
            </p:nvSpPr>
            <p:spPr>
              <a:xfrm>
                <a:off x="7131621" y="3249929"/>
                <a:ext cx="907604" cy="9076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AD75DC77-817F-A184-B329-6810AAE269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91048" y="3150093"/>
                <a:ext cx="1007440" cy="1007440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8CFCC2F-EE5C-77FB-8887-AF53CAAC6140}"/>
                </a:ext>
              </a:extLst>
            </p:cNvPr>
            <p:cNvSpPr txBox="1"/>
            <p:nvPr/>
          </p:nvSpPr>
          <p:spPr>
            <a:xfrm>
              <a:off x="6975919" y="4269901"/>
              <a:ext cx="1219002" cy="3893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400" dirty="0" err="1">
                  <a:solidFill>
                    <a:schemeClr val="accent1"/>
                  </a:solidFill>
                </a:rPr>
                <a:t>Github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7F1CE44-68A7-411D-2141-3AC742ABB430}"/>
              </a:ext>
            </a:extLst>
          </p:cNvPr>
          <p:cNvGrpSpPr/>
          <p:nvPr/>
        </p:nvGrpSpPr>
        <p:grpSpPr>
          <a:xfrm>
            <a:off x="8465340" y="2964731"/>
            <a:ext cx="1219002" cy="1496868"/>
            <a:chOff x="8465340" y="3162397"/>
            <a:chExt cx="1219002" cy="1496868"/>
          </a:xfrm>
        </p:grpSpPr>
        <p:pic>
          <p:nvPicPr>
            <p:cNvPr id="10" name="Picture 9" descr="A colorful logo with black background&#10;&#10;Description automatically generated">
              <a:extLst>
                <a:ext uri="{FF2B5EF4-FFF2-40B4-BE49-F238E27FC236}">
                  <a16:creationId xmlns:a16="http://schemas.microsoft.com/office/drawing/2014/main" id="{A762A8A8-0DED-BAA5-AB88-94E9FED26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82745" y="3162397"/>
              <a:ext cx="984193" cy="98419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69DD7F-E084-2752-9E54-F9EE408CE064}"/>
                </a:ext>
              </a:extLst>
            </p:cNvPr>
            <p:cNvSpPr txBox="1"/>
            <p:nvPr/>
          </p:nvSpPr>
          <p:spPr>
            <a:xfrm>
              <a:off x="8465340" y="4269901"/>
              <a:ext cx="1219002" cy="3893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Slack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9C673A6-49A1-8C1B-CCCA-BF7F6F7B98B1}"/>
              </a:ext>
            </a:extLst>
          </p:cNvPr>
          <p:cNvSpPr txBox="1"/>
          <p:nvPr/>
        </p:nvSpPr>
        <p:spPr>
          <a:xfrm>
            <a:off x="7640664" y="29756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5725C-89C4-32FF-C5F4-2C4F80986933}"/>
              </a:ext>
            </a:extLst>
          </p:cNvPr>
          <p:cNvGrpSpPr/>
          <p:nvPr/>
        </p:nvGrpSpPr>
        <p:grpSpPr>
          <a:xfrm>
            <a:off x="5291259" y="4564214"/>
            <a:ext cx="1609483" cy="1609483"/>
            <a:chOff x="2862574" y="3440637"/>
            <a:chExt cx="2250301" cy="2250301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0123C85E-CF71-4415-11E9-3A81B4142213}"/>
                </a:ext>
              </a:extLst>
            </p:cNvPr>
            <p:cNvSpPr/>
            <p:nvPr/>
          </p:nvSpPr>
          <p:spPr>
            <a:xfrm>
              <a:off x="2862574" y="3440637"/>
              <a:ext cx="2250301" cy="2250301"/>
            </a:xfrm>
            <a:prstGeom prst="roundRect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 qr code with a few squares&#10;&#10;Description automatically generated">
              <a:extLst>
                <a:ext uri="{FF2B5EF4-FFF2-40B4-BE49-F238E27FC236}">
                  <a16:creationId xmlns:a16="http://schemas.microsoft.com/office/drawing/2014/main" id="{BC036FB9-E4E5-5FE4-DF82-45E8B7227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62715" y="3641967"/>
              <a:ext cx="1850018" cy="18476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6774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0000"/>
                <a:lumOff val="10000"/>
              </a:schemeClr>
            </a:gs>
            <a:gs pos="86000">
              <a:schemeClr val="accent2">
                <a:lumMod val="75000"/>
              </a:schemeClr>
            </a:gs>
            <a:gs pos="22000">
              <a:schemeClr val="tx1">
                <a:lumMod val="75000"/>
                <a:lumOff val="25000"/>
              </a:schemeClr>
            </a:gs>
            <a:gs pos="51000">
              <a:schemeClr val="tx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6F04AB-C9A1-F2CF-526C-99523390CB5A}"/>
              </a:ext>
            </a:extLst>
          </p:cNvPr>
          <p:cNvSpPr txBox="1"/>
          <p:nvPr/>
        </p:nvSpPr>
        <p:spPr>
          <a:xfrm>
            <a:off x="1436502" y="889287"/>
            <a:ext cx="931899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b="0" i="0" dirty="0">
                <a:gradFill>
                  <a:gsLst>
                    <a:gs pos="0">
                      <a:schemeClr val="accent5"/>
                    </a:gs>
                    <a:gs pos="62000">
                      <a:srgbClr val="CDE3F0"/>
                    </a:gs>
                    <a:gs pos="100000">
                      <a:srgbClr val="7FC7E8"/>
                    </a:gs>
                  </a:gsLst>
                  <a:lin ang="15000000" scaled="0"/>
                </a:gradFill>
                <a:effectLst/>
                <a:latin typeface="+mj-lt"/>
              </a:rPr>
              <a:t>Builders Wanted!</a:t>
            </a:r>
            <a:endParaRPr lang="en-US" sz="8000" dirty="0">
              <a:gradFill>
                <a:gsLst>
                  <a:gs pos="0">
                    <a:schemeClr val="accent5"/>
                  </a:gs>
                  <a:gs pos="62000">
                    <a:srgbClr val="CDE3F0"/>
                  </a:gs>
                  <a:gs pos="100000">
                    <a:srgbClr val="7FC7E8"/>
                  </a:gs>
                </a:gsLst>
                <a:lin ang="15000000" scaled="0"/>
              </a:gra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12DD4A-D3DC-44EA-6179-63CEC5BCB63A}"/>
              </a:ext>
            </a:extLst>
          </p:cNvPr>
          <p:cNvSpPr/>
          <p:nvPr/>
        </p:nvSpPr>
        <p:spPr>
          <a:xfrm>
            <a:off x="1" y="0"/>
            <a:ext cx="257174" cy="6858000"/>
          </a:xfrm>
          <a:prstGeom prst="rect">
            <a:avLst/>
          </a:prstGeom>
          <a:gradFill>
            <a:gsLst>
              <a:gs pos="0">
                <a:srgbClr val="7FC7E8"/>
              </a:gs>
              <a:gs pos="100000">
                <a:srgbClr val="7FC7E8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24F890C-C19A-20C3-2BA3-9A72CAD9FAE1}"/>
              </a:ext>
            </a:extLst>
          </p:cNvPr>
          <p:cNvGrpSpPr/>
          <p:nvPr/>
        </p:nvGrpSpPr>
        <p:grpSpPr>
          <a:xfrm>
            <a:off x="1484540" y="3079353"/>
            <a:ext cx="2250301" cy="2250301"/>
            <a:chOff x="2862574" y="3440637"/>
            <a:chExt cx="2250301" cy="2250301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626D3D9-BE61-0647-0281-2D8CC0E80C7E}"/>
                </a:ext>
              </a:extLst>
            </p:cNvPr>
            <p:cNvSpPr/>
            <p:nvPr/>
          </p:nvSpPr>
          <p:spPr>
            <a:xfrm>
              <a:off x="2862574" y="3440637"/>
              <a:ext cx="2250301" cy="2250301"/>
            </a:xfrm>
            <a:prstGeom prst="roundRect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qr code with a few squares&#10;&#10;Description automatically generated">
              <a:extLst>
                <a:ext uri="{FF2B5EF4-FFF2-40B4-BE49-F238E27FC236}">
                  <a16:creationId xmlns:a16="http://schemas.microsoft.com/office/drawing/2014/main" id="{35275E12-577D-9331-3218-384D5C3D9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2715" y="3641967"/>
              <a:ext cx="1850018" cy="1847641"/>
            </a:xfrm>
            <a:prstGeom prst="rect">
              <a:avLst/>
            </a:prstGeom>
          </p:spPr>
        </p:pic>
      </p:grpSp>
      <p:pic>
        <p:nvPicPr>
          <p:cNvPr id="10" name="Picture 9" descr="A group of cartoon robots holding metal beams&#10;&#10;Description automatically generated">
            <a:extLst>
              <a:ext uri="{FF2B5EF4-FFF2-40B4-BE49-F238E27FC236}">
                <a16:creationId xmlns:a16="http://schemas.microsoft.com/office/drawing/2014/main" id="{22EE7D77-932A-0735-04F8-AC4AB50A4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690" y="2609608"/>
            <a:ext cx="5941771" cy="318979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CCD2723-F2F0-1775-F4AD-1C81C93FC5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86256" y="200854"/>
            <a:ext cx="2207079" cy="42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9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7202928-BE96-2202-D489-FF459109B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70" y="316399"/>
            <a:ext cx="9144000" cy="164149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88530-8B6A-C9E5-EAD1-612E57E421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4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19EDF6-AFCE-D472-C73C-92B31D2A3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en-US" sz="40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BACCE7-15F6-9914-DA21-1C72275B4B1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anchor="ctr"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29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4F1F-E4AF-B32B-3CFD-061F658D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718" y="947804"/>
            <a:ext cx="8883623" cy="2481196"/>
          </a:xfrm>
        </p:spPr>
        <p:txBody>
          <a:bodyPr>
            <a:normAutofit/>
          </a:bodyPr>
          <a:lstStyle/>
          <a:p>
            <a:endParaRPr lang="en-US" sz="3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876A7-5CB9-04E9-7EFF-494B7036E735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6368378" y="3784175"/>
            <a:ext cx="4652963" cy="54896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9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1F732-C6AB-372D-091C-DD9C315FA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A1436939-93B3-DC03-5564-6E563AB3F298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3A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D097"/>
              </a:solidFill>
            </a:endParaRPr>
          </a:p>
        </p:txBody>
      </p:sp>
      <p:sp>
        <p:nvSpPr>
          <p:cNvPr id="86" name="Title 1">
            <a:extLst>
              <a:ext uri="{FF2B5EF4-FFF2-40B4-BE49-F238E27FC236}">
                <a16:creationId xmlns:a16="http://schemas.microsoft.com/office/drawing/2014/main" id="{A59F2F42-0A22-2BD6-EA86-CDB1F4F3A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84" y="741414"/>
            <a:ext cx="10364698" cy="914400"/>
          </a:xfrm>
        </p:spPr>
        <p:txBody>
          <a:bodyPr/>
          <a:lstStyle/>
          <a:p>
            <a:endParaRPr lang="en-US" cap="none" dirty="0">
              <a:solidFill>
                <a:schemeClr val="bg1"/>
              </a:solidFill>
            </a:endParaRPr>
          </a:p>
        </p:txBody>
      </p:sp>
      <p:sp>
        <p:nvSpPr>
          <p:cNvPr id="87" name="Text Placeholder 2">
            <a:extLst>
              <a:ext uri="{FF2B5EF4-FFF2-40B4-BE49-F238E27FC236}">
                <a16:creationId xmlns:a16="http://schemas.microsoft.com/office/drawing/2014/main" id="{37312B0A-BD19-3BF3-1C18-AEEB66B29E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3932" y="1543519"/>
            <a:ext cx="10364698" cy="544512"/>
          </a:xfrm>
        </p:spPr>
        <p:txBody>
          <a:bodyPr/>
          <a:lstStyle/>
          <a:p>
            <a:endParaRPr lang="en-US" cap="small" dirty="0">
              <a:solidFill>
                <a:srgbClr val="FED097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288869-B646-B0D3-1CA1-7A28B421E01E}"/>
              </a:ext>
            </a:extLst>
          </p:cNvPr>
          <p:cNvSpPr/>
          <p:nvPr/>
        </p:nvSpPr>
        <p:spPr>
          <a:xfrm>
            <a:off x="1" y="0"/>
            <a:ext cx="257174" cy="6858000"/>
          </a:xfrm>
          <a:prstGeom prst="rect">
            <a:avLst/>
          </a:prstGeom>
          <a:gradFill>
            <a:gsLst>
              <a:gs pos="0">
                <a:srgbClr val="FED097"/>
              </a:gs>
              <a:gs pos="62000">
                <a:srgbClr val="CDE3F0"/>
              </a:gs>
              <a:gs pos="100000">
                <a:srgbClr val="7FC7E8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23EE973-B8D7-957E-80A5-363A1AE0B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86256" y="200854"/>
            <a:ext cx="2207079" cy="42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84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4FD54000-A599-9300-E4C4-AD4EAAE4F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84" y="741414"/>
            <a:ext cx="10364698" cy="914400"/>
          </a:xfrm>
        </p:spPr>
        <p:txBody>
          <a:bodyPr/>
          <a:lstStyle/>
          <a:p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EDB081A1-5FC5-D4E2-2F02-A05B4311EF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3932" y="1555711"/>
            <a:ext cx="4382381" cy="54451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003A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953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3C2699-AEE9-28A2-FE5E-5A0DAC24DA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5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AE8F5A0-B2FA-F1B0-C5A2-4A478BBA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84" y="741414"/>
            <a:ext cx="10364698" cy="914400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39F1408-8175-0A77-BC06-0A340B1EE3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3932" y="1543519"/>
            <a:ext cx="10364698" cy="544512"/>
          </a:xfrm>
        </p:spPr>
        <p:txBody>
          <a:bodyPr/>
          <a:lstStyle/>
          <a:p>
            <a:endParaRPr lang="en-US" dirty="0">
              <a:solidFill>
                <a:srgbClr val="FED097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77B352-DFC3-F529-3953-C289E6DC7B37}"/>
              </a:ext>
            </a:extLst>
          </p:cNvPr>
          <p:cNvSpPr/>
          <p:nvPr/>
        </p:nvSpPr>
        <p:spPr>
          <a:xfrm>
            <a:off x="1" y="0"/>
            <a:ext cx="257174" cy="6858000"/>
          </a:xfrm>
          <a:prstGeom prst="rect">
            <a:avLst/>
          </a:prstGeom>
          <a:gradFill>
            <a:gsLst>
              <a:gs pos="0">
                <a:srgbClr val="FED097"/>
              </a:gs>
              <a:gs pos="62000">
                <a:srgbClr val="CDE3F0"/>
              </a:gs>
              <a:gs pos="100000">
                <a:srgbClr val="7FC7E8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41DBD96-8A08-5AA5-29FA-CF2972EA2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86256" y="200854"/>
            <a:ext cx="2207079" cy="42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57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5B120A-34A5-7DB6-3BF5-6157074EC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3535" y="4218935"/>
            <a:ext cx="3766486" cy="1026695"/>
          </a:xfrm>
        </p:spPr>
        <p:txBody>
          <a:bodyPr lIns="0" tIns="0" rIns="0" bIns="0" anchor="t" anchorCtr="0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53561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4797-F251-7706-DDBA-54222F41A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00" y="136526"/>
            <a:ext cx="10515600" cy="1325563"/>
          </a:xfrm>
        </p:spPr>
        <p:txBody>
          <a:bodyPr/>
          <a:lstStyle/>
          <a:p>
            <a:endParaRPr lang="en-US" dirty="0">
              <a:ea typeface="Open Sans Extrabold"/>
              <a:cs typeface="Open Sans Extrabold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2E3E0-1FE2-EB8F-6047-392FEEEE0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29836"/>
            <a:ext cx="5157787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B3C96-D6F6-C2A0-0625-1B05FDE60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28559"/>
            <a:ext cx="5157787" cy="368458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5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ECCEBC-433B-D69B-D8D1-88BE34E04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29836"/>
            <a:ext cx="5183188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D7940-F740-A640-3A67-F4512154F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28559"/>
            <a:ext cx="5183188" cy="368458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500" dirty="0"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269904092"/>
      </p:ext>
    </p:extLst>
  </p:cSld>
  <p:clrMapOvr>
    <a:masterClrMapping/>
  </p:clrMapOvr>
</p:sld>
</file>

<file path=ppt/theme/theme1.xml><?xml version="1.0" encoding="utf-8"?>
<a:theme xmlns:a="http://schemas.openxmlformats.org/drawingml/2006/main" name="OSC2023_LightMode">
  <a:themeElements>
    <a:clrScheme name="Custom 1">
      <a:dk1>
        <a:srgbClr val="00162E"/>
      </a:dk1>
      <a:lt1>
        <a:srgbClr val="FFFFFF"/>
      </a:lt1>
      <a:dk2>
        <a:srgbClr val="005EB8"/>
      </a:dk2>
      <a:lt2>
        <a:srgbClr val="B9D9EB"/>
      </a:lt2>
      <a:accent1>
        <a:srgbClr val="002A3A"/>
      </a:accent1>
      <a:accent2>
        <a:srgbClr val="963CBD"/>
      </a:accent2>
      <a:accent3>
        <a:srgbClr val="F65175"/>
      </a:accent3>
      <a:accent4>
        <a:srgbClr val="FFB81C"/>
      </a:accent4>
      <a:accent5>
        <a:srgbClr val="2CD5C3"/>
      </a:accent5>
      <a:accent6>
        <a:srgbClr val="00A3E0"/>
      </a:accent6>
      <a:hlink>
        <a:srgbClr val="005EB8"/>
      </a:hlink>
      <a:folHlink>
        <a:srgbClr val="00A3E0"/>
      </a:folHlink>
    </a:clrScheme>
    <a:fontScheme name="Custom 4">
      <a:majorFont>
        <a:latin typeface="Open Sans Extrabold"/>
        <a:ea typeface=""/>
        <a:cs typeface=""/>
      </a:majorFont>
      <a:minorFont>
        <a:latin typeface="Open Sans"/>
        <a:ea typeface=""/>
        <a:cs typeface="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31820206A53743A55C31027EF6BD80" ma:contentTypeVersion="3" ma:contentTypeDescription="Create a new document." ma:contentTypeScope="" ma:versionID="3143d38356123685a3e5dac5ed5b371e">
  <xsd:schema xmlns:xsd="http://www.w3.org/2001/XMLSchema" xmlns:xs="http://www.w3.org/2001/XMLSchema" xmlns:p="http://schemas.microsoft.com/office/2006/metadata/properties" xmlns:ns3="b0e23fe4-4e3d-44d7-b154-dac11344329f" targetNamespace="http://schemas.microsoft.com/office/2006/metadata/properties" ma:root="true" ma:fieldsID="28236aa5903fa1d75496cd12b6559848" ns3:_="">
    <xsd:import namespace="b0e23fe4-4e3d-44d7-b154-dac11344329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23fe4-4e3d-44d7-b154-dac1134432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4F9D9A-62DD-440D-8314-10DECC3E26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B1FD87-7170-410E-A611-E1349B5FDD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e23fe4-4e3d-44d7-b154-dac1134432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FF0665-DBFF-46BC-A716-D41078C3A8E6}">
  <ds:schemaRefs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b0e23fe4-4e3d-44d7-b154-dac11344329f"/>
    <ds:schemaRef ds:uri="http://schemas.microsoft.com/office/2006/documentManagement/types"/>
    <ds:schemaRef ds:uri="http://purl.org/dc/terms/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7133</TotalTime>
  <Words>96</Words>
  <Application>Microsoft Macintosh PowerPoint</Application>
  <PresentationFormat>Widescreen</PresentationFormat>
  <Paragraphs>59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Arial</vt:lpstr>
      <vt:lpstr>Open Sans</vt:lpstr>
      <vt:lpstr>Open Sans Extrabold</vt:lpstr>
      <vt:lpstr>Open Sans Extrabold</vt:lpstr>
      <vt:lpstr>Open Sans Light</vt:lpstr>
      <vt:lpstr>OSC2023_LightMode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OpenSearch by the Numbers</vt:lpstr>
      <vt:lpstr>PowerPoint Presentation</vt:lpstr>
      <vt:lpstr>Thank You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Brittany Oswald</dc:creator>
  <cp:lastModifiedBy>Juric, Patti</cp:lastModifiedBy>
  <cp:revision>36</cp:revision>
  <dcterms:created xsi:type="dcterms:W3CDTF">2023-07-10T16:14:28Z</dcterms:created>
  <dcterms:modified xsi:type="dcterms:W3CDTF">2025-04-07T20:02:31Z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0x0101000531820206A53743A55C31027EF6BD80</vt:lpwstr>
  </property>
</Properties>
</file>