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F499-8D4D-6A1B-E022-BD55CF1BD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C1607-67E3-D45C-8DDB-FC5E10B17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44E5-F9CB-9B3E-07EF-F26E843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B3D1-BE0E-256E-DD09-826CB05C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B42-8008-1F8F-89D3-411BC6BF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C5AC-8AAD-B7C2-7E12-794F4BDC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8664-CD66-E0B7-2F73-6C8C25693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4251D-CE63-C31F-6154-ED3A2FDE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00C8-E406-FDFE-974A-72A6BAB7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354-8982-4249-FA8F-AADADD35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3096E-3749-1885-A832-B5A780C9C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A6E61-CE46-3602-9E5E-00286386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47AA-D09B-0E17-78FD-E425A286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E8AE-40CB-400E-EA28-F20D15F1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BEF0-3B51-252F-2E90-1E5F447B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5A86-E855-9387-A106-38F463A2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567E-B8CD-FBD7-7A5D-6DC7A7CA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890C-B36B-3C4A-A39E-B6CCD6D4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AA79-1053-C5F7-7723-AC7663D8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DFB7-8F65-5BDD-AE65-80C7B212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0D0C-AEB8-4443-F2F9-B0FB7403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17384-92BD-4B56-1F0D-85F5B925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5530-82AC-0563-3D8B-13EC43A9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7FE6-A5BD-815E-6AC3-2D93E3CA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4C5F-49E2-C9F0-6F48-B0CD5A0E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451A-DCDE-17AE-CEB3-637A4652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836F-1D21-2D41-D83A-D81032E7D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97275-197E-57B0-2101-33BDC73DA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B38E-5786-BD7C-3FBE-275DED70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3436E-2F73-8017-1DAB-1EE0A9B2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1DA16-931A-92E3-3C68-B40B6B72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11A6-C42A-7727-2EB2-7A299721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D8B0C-7490-4FAA-5083-28C8C472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03105-AC3D-B93D-FA21-D50E3EC0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6A996-255D-1BFB-79A6-4845D6297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6CA7F-EE7A-3777-CE1C-8D59F2B4C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C49D1-6F2F-9046-17FB-5F4B6C79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95CBB-67AD-8DAA-0F25-B989DD9D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68B4C-813A-2D95-52E5-7353C86B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631B-1F18-BBB5-3A21-73F608F1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23412-4C56-53D7-C001-DE927E1C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4A660-DC23-E732-F684-E80441D8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44320-30CB-556B-1F5E-63B9487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34504-87A1-F5BD-E345-1EE3E625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F4812-71A0-0A02-3140-F61B69F1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A5345-655C-316A-CFEB-3BF5E309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2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5D74-02AE-5BF8-E078-CAE75E85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3180-5619-1C77-5624-064D116F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017A4-AE04-A0F1-C443-00B0C8E3E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2D421-3287-B3C7-91EC-E7DADE05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F4D86-BA5C-9885-887C-28181FFD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FCC75-7CCA-16A0-3B12-563390BE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A879-8F7F-168F-7E6C-3EECF1A7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220E1-33B2-E3B5-C8AF-F1FBC77E9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1CAAF-A626-FD62-D0D8-C33A68F6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D0FCD-D089-06CC-D1D3-E51F90A8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EAAE-2693-9214-4E5C-871F8073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56FC7-B316-A2E0-B48A-65240AA3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F3294-25A1-6762-B6ED-1ED646E0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48794-5B6C-12C8-F34F-F291D945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8F0C3-F94F-D90A-F5CF-67E9F4FF5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F3F5-8702-49BD-91A1-B0C9E9C1DC4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156D-C820-4130-45BA-04F49910C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D882F-9349-510B-5AEA-C0BC4583F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C175B-4D2B-4710-98E7-F780C25C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B603-019F-07C1-CF3D-90D1011A8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website&#10;&#10;AI-generated content may be incorrect.">
            <a:extLst>
              <a:ext uri="{FF2B5EF4-FFF2-40B4-BE49-F238E27FC236}">
                <a16:creationId xmlns:a16="http://schemas.microsoft.com/office/drawing/2014/main" id="{5502CB25-06D9-A635-73AC-72AAFFDC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/>
          <a:stretch>
            <a:fillRect/>
          </a:stretch>
        </p:blipFill>
        <p:spPr>
          <a:xfrm>
            <a:off x="1775520" y="20416"/>
            <a:ext cx="3429000" cy="6569968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7E98A325-79B1-E98D-F185-91502752BF0F}"/>
              </a:ext>
            </a:extLst>
          </p:cNvPr>
          <p:cNvSpPr/>
          <p:nvPr/>
        </p:nvSpPr>
        <p:spPr>
          <a:xfrm>
            <a:off x="8593245" y="1844824"/>
            <a:ext cx="641306" cy="486905"/>
          </a:xfrm>
          <a:prstGeom prst="rect">
            <a:avLst/>
          </a:prstGeom>
          <a:solidFill>
            <a:srgbClr val="F7A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5AC57E8D-6DB7-D68C-EC15-4552315AD57B}"/>
              </a:ext>
            </a:extLst>
          </p:cNvPr>
          <p:cNvSpPr/>
          <p:nvPr/>
        </p:nvSpPr>
        <p:spPr>
          <a:xfrm>
            <a:off x="7100232" y="1844825"/>
            <a:ext cx="641306" cy="486905"/>
          </a:xfrm>
          <a:prstGeom prst="rect">
            <a:avLst/>
          </a:prstGeom>
          <a:solidFill>
            <a:srgbClr val="EE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6AA917E-CF1C-F81D-4F32-FA0DD598F101}"/>
              </a:ext>
            </a:extLst>
          </p:cNvPr>
          <p:cNvSpPr/>
          <p:nvPr/>
        </p:nvSpPr>
        <p:spPr>
          <a:xfrm>
            <a:off x="6346176" y="1844825"/>
            <a:ext cx="641306" cy="486905"/>
          </a:xfrm>
          <a:prstGeom prst="rect">
            <a:avLst/>
          </a:prstGeom>
          <a:solidFill>
            <a:srgbClr val="D7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1EB07066-4DF7-9E47-980A-216450BE2AA0}"/>
              </a:ext>
            </a:extLst>
          </p:cNvPr>
          <p:cNvSpPr/>
          <p:nvPr/>
        </p:nvSpPr>
        <p:spPr>
          <a:xfrm>
            <a:off x="5563477" y="1844825"/>
            <a:ext cx="641306" cy="486905"/>
          </a:xfrm>
          <a:prstGeom prst="rect">
            <a:avLst/>
          </a:prstGeom>
          <a:solidFill>
            <a:srgbClr val="B5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A372FB5-3497-AF98-AA38-71B2CE6B28DF}"/>
              </a:ext>
            </a:extLst>
          </p:cNvPr>
          <p:cNvSpPr/>
          <p:nvPr/>
        </p:nvSpPr>
        <p:spPr>
          <a:xfrm>
            <a:off x="7854288" y="1844825"/>
            <a:ext cx="641306" cy="486905"/>
          </a:xfrm>
          <a:prstGeom prst="rect">
            <a:avLst/>
          </a:prstGeom>
          <a:solidFill>
            <a:srgbClr val="FF8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98C59D9-EA12-8A00-07E7-18380F832F47}"/>
              </a:ext>
            </a:extLst>
          </p:cNvPr>
          <p:cNvSpPr/>
          <p:nvPr/>
        </p:nvSpPr>
        <p:spPr>
          <a:xfrm>
            <a:off x="9358963" y="1844824"/>
            <a:ext cx="641306" cy="486905"/>
          </a:xfrm>
          <a:prstGeom prst="rect">
            <a:avLst/>
          </a:prstGeom>
          <a:solidFill>
            <a:srgbClr val="781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014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Mateo Lopez Gutierrez</dc:creator>
  <cp:lastModifiedBy>Juan Mateo Lopez Gutierrez</cp:lastModifiedBy>
  <cp:revision>2</cp:revision>
  <dcterms:created xsi:type="dcterms:W3CDTF">2025-07-22T01:20:48Z</dcterms:created>
  <dcterms:modified xsi:type="dcterms:W3CDTF">2025-07-22T01:21:43Z</dcterms:modified>
</cp:coreProperties>
</file>