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.facebook.com/l.php?u=https://arxiv.org/abs/1611.04156&amp;h=IAQFlqjZK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94240" y="149994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2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for efficient </a:t>
            </a:r>
          </a:p>
          <a:p>
            <a:pPr algn="ctr">
              <a:lnSpc>
                <a:spcPct val="100000"/>
              </a:lnSpc>
            </a:pPr>
            <a:r>
              <a:rPr lang="en-US" sz="32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indexing of files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3080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Mateo Restrepo Sierra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Nicolas Restrepo López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Date of the oral presentation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60277" y="127016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 design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37279" y="4840941"/>
            <a:ext cx="782820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</a:t>
            </a:r>
            <a:r>
              <a:rPr lang="en-US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1: </a:t>
            </a:r>
            <a:r>
              <a:rPr lang="en-US" sz="16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a simple example of an AVL tree. </a:t>
            </a:r>
            <a:r>
              <a:rPr lang="en-US" dirty="0"/>
              <a:t>the numbers above the tree are the balanced factor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24" y="1393450"/>
            <a:ext cx="5866134" cy="3026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26520" y="462114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2: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image of an operation of searching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Imagen 79"/>
          <p:cNvPicPr/>
          <p:nvPr/>
        </p:nvPicPr>
        <p:blipFill>
          <a:blip r:embed="rId2"/>
          <a:stretch/>
        </p:blipFill>
        <p:spPr>
          <a:xfrm>
            <a:off x="4988880" y="1304280"/>
            <a:ext cx="3827520" cy="309420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4406040" y="456624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 1: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Complejidad de las operaciones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 la estructura de datos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5" y="1847064"/>
            <a:ext cx="4440009" cy="2417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 of the Data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ustomShape 2"/>
              <p:cNvSpPr/>
              <p:nvPr/>
            </p:nvSpPr>
            <p:spPr>
              <a:xfrm>
                <a:off x="713520" y="1696418"/>
                <a:ext cx="7885080" cy="239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840" indent="-285480" algn="just">
                  <a:lnSpc>
                    <a:spcPct val="10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"/>
                </a:pPr>
                <a:r>
                  <a:rPr lang="en-US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To solve the problem, we should used, extensively, </a:t>
                </a:r>
                <a:r>
                  <a:rPr lang="en-US" sz="20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the operation of searching.</a:t>
                </a:r>
              </a:p>
              <a:p>
                <a:pPr marL="285840" indent="-285480" algn="just">
                  <a:lnSpc>
                    <a:spcPct val="10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"/>
                </a:pPr>
                <a:r>
                  <a:rPr lang="en-US" sz="20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The Trees are the most ideal to solve this problem</a:t>
                </a:r>
                <a:endPara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85840" indent="-285480" algn="just">
                  <a:lnSpc>
                    <a:spcPct val="10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"/>
                </a:pPr>
                <a:r>
                  <a:rPr lang="en-US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Searching has a memory complexity of </a:t>
                </a:r>
                <a14:m>
                  <m:oMath xmlns:m="http://schemas.openxmlformats.org/officeDocument/2006/math">
                    <m:r>
                      <a:rPr lang="es-CO" sz="20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O" sz="20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O" sz="20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O" sz="2000" b="0" i="0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O" sz="20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sz="20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func>
                  </m:oMath>
                </a14:m>
                <a:endParaRPr lang="en-US" sz="20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85840" indent="-285480" algn="just">
                  <a:lnSpc>
                    <a:spcPct val="10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"/>
                </a:pPr>
                <a:r>
                  <a:rPr lang="en-US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The AVL Tree is one of the most efficient Data Structure, because it has shorter </a:t>
                </a:r>
                <a:r>
                  <a:rPr lang="en-US" sz="20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height in the 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subtrees.</a:t>
                </a:r>
              </a:p>
              <a:p>
                <a:pPr marL="285840" indent="-285480" algn="just">
                  <a:lnSpc>
                    <a:spcPct val="10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"/>
                </a:pPr>
                <a:r>
                  <a:rPr lang="en-US" sz="20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AVL</a:t>
                </a:r>
                <a:r>
                  <a:rPr lang="en-US" sz="20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 Tree provides faster look-ups.</a:t>
                </a:r>
              </a:p>
            </p:txBody>
          </p:sp>
        </mc:Choice>
        <mc:Fallback>
          <p:sp>
            <p:nvSpPr>
              <p:cNvPr id="104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20" y="1696418"/>
                <a:ext cx="7885080" cy="2392920"/>
              </a:xfrm>
              <a:prstGeom prst="rect">
                <a:avLst/>
              </a:prstGeom>
              <a:blipFill>
                <a:blip r:embed="rId2"/>
                <a:stretch>
                  <a:fillRect t="-1018" r="-7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Imagen 84"/>
          <p:cNvPicPr/>
          <p:nvPr/>
        </p:nvPicPr>
        <p:blipFill>
          <a:blip r:embed="rId2"/>
          <a:stretch/>
        </p:blipFill>
        <p:spPr>
          <a:xfrm>
            <a:off x="1802880" y="1243440"/>
            <a:ext cx="5280480" cy="421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71800" y="25416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Imagen 86"/>
          <p:cNvPicPr/>
          <p:nvPr/>
        </p:nvPicPr>
        <p:blipFill>
          <a:blip r:embed="rId2"/>
          <a:stretch/>
        </p:blipFill>
        <p:spPr>
          <a:xfrm>
            <a:off x="917280" y="1074600"/>
            <a:ext cx="7437240" cy="385344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945000" y="5093280"/>
            <a:ext cx="70311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4: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Sistema de planificación óptima de domicilios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43080" y="33084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Report in arXiv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00120" y="1268640"/>
            <a:ext cx="8172000" cy="13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C. Patiño-Forero, M. Agudelo-Toro, and M. Toro. Planning system for deliveries in Medellín. ArXiv e-prints, Nov. 2016. Available at: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https://arxiv.org/abs/1611.04156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43080" y="365400"/>
            <a:ext cx="4748760" cy="53604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5092200" y="585360"/>
            <a:ext cx="664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5757120" y="431640"/>
            <a:ext cx="24649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this title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343080" y="1268640"/>
            <a:ext cx="8565120" cy="115560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7"/>
          <p:cNvSpPr/>
          <p:nvPr/>
        </p:nvSpPr>
        <p:spPr>
          <a:xfrm>
            <a:off x="3851640" y="2424600"/>
            <a:ext cx="803160" cy="32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8"/>
          <p:cNvSpPr/>
          <p:nvPr/>
        </p:nvSpPr>
        <p:spPr>
          <a:xfrm>
            <a:off x="4524480" y="2662200"/>
            <a:ext cx="246492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Insert the URL and information of your report accepted in arXiv.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1139</TotalTime>
  <Words>208</Words>
  <Application>Microsoft Office PowerPoint</Application>
  <PresentationFormat>Presentación en pantalla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 Math</vt:lpstr>
      <vt:lpstr>DejaVu Sans</vt:lpstr>
      <vt:lpstr>Noto Sans CJK SC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Nicolas Restrepo Lopez</cp:lastModifiedBy>
  <cp:revision>84</cp:revision>
  <dcterms:created xsi:type="dcterms:W3CDTF">2015-03-03T14:30:17Z</dcterms:created>
  <dcterms:modified xsi:type="dcterms:W3CDTF">2017-10-01T23:52:14Z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