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00FA00"/>
    <a:srgbClr val="820000"/>
    <a:srgbClr val="365422"/>
    <a:srgbClr val="05FF76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63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1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55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86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54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93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0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26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4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E0641-E29E-471D-B729-DAFE3B6795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21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ágono 1"/>
          <p:cNvSpPr/>
          <p:nvPr/>
        </p:nvSpPr>
        <p:spPr>
          <a:xfrm>
            <a:off x="1201782" y="2730140"/>
            <a:ext cx="2011680" cy="484632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700" dirty="0" smtClean="0"/>
              <a:t>Sensor inductivo de proximidad</a:t>
            </a:r>
            <a:endParaRPr lang="es-ES" sz="1700" dirty="0"/>
          </a:p>
        </p:txBody>
      </p:sp>
      <p:sp>
        <p:nvSpPr>
          <p:cNvPr id="70" name="Pentágono 69"/>
          <p:cNvSpPr/>
          <p:nvPr/>
        </p:nvSpPr>
        <p:spPr>
          <a:xfrm>
            <a:off x="1197426" y="3509556"/>
            <a:ext cx="2011680" cy="484632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700" dirty="0" smtClean="0"/>
              <a:t>Sensor infrarrojo de presencia</a:t>
            </a:r>
            <a:endParaRPr lang="es-ES" sz="1700" dirty="0"/>
          </a:p>
        </p:txBody>
      </p:sp>
      <p:sp>
        <p:nvSpPr>
          <p:cNvPr id="71" name="Pentágono 70"/>
          <p:cNvSpPr/>
          <p:nvPr/>
        </p:nvSpPr>
        <p:spPr>
          <a:xfrm>
            <a:off x="1197426" y="4288972"/>
            <a:ext cx="2011680" cy="484632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700" dirty="0" smtClean="0"/>
              <a:t>Teclado de 16 teclas</a:t>
            </a:r>
            <a:endParaRPr lang="es-ES" sz="1700" dirty="0"/>
          </a:p>
        </p:txBody>
      </p:sp>
      <p:sp>
        <p:nvSpPr>
          <p:cNvPr id="72" name="Pentágono 71"/>
          <p:cNvSpPr/>
          <p:nvPr/>
        </p:nvSpPr>
        <p:spPr>
          <a:xfrm>
            <a:off x="1197426" y="5068388"/>
            <a:ext cx="2011680" cy="484632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700" dirty="0" smtClean="0"/>
              <a:t>Lector de tarjetas RFID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5240389" y="3214772"/>
            <a:ext cx="2011680" cy="18536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700" dirty="0" smtClean="0"/>
              <a:t>STM32F411</a:t>
            </a:r>
          </a:p>
        </p:txBody>
      </p:sp>
      <p:sp>
        <p:nvSpPr>
          <p:cNvPr id="73" name="Pantalla 72"/>
          <p:cNvSpPr/>
          <p:nvPr/>
        </p:nvSpPr>
        <p:spPr>
          <a:xfrm>
            <a:off x="9283352" y="3835256"/>
            <a:ext cx="2364377" cy="612648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700" dirty="0" smtClean="0"/>
              <a:t>Pantalla </a:t>
            </a:r>
            <a:r>
              <a:rPr lang="es-ES" sz="1700" dirty="0" smtClean="0"/>
              <a:t>retro-iluminada </a:t>
            </a:r>
            <a:endParaRPr lang="es-ES" sz="1700" dirty="0" smtClean="0"/>
          </a:p>
        </p:txBody>
      </p:sp>
      <p:sp>
        <p:nvSpPr>
          <p:cNvPr id="76" name="Proceso 75"/>
          <p:cNvSpPr/>
          <p:nvPr/>
        </p:nvSpPr>
        <p:spPr>
          <a:xfrm>
            <a:off x="5240389" y="1463043"/>
            <a:ext cx="2011680" cy="48463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700" dirty="0" smtClean="0"/>
              <a:t>Fuente de alimentación</a:t>
            </a:r>
          </a:p>
        </p:txBody>
      </p:sp>
      <p:cxnSp>
        <p:nvCxnSpPr>
          <p:cNvPr id="80" name="Conector angular 79"/>
          <p:cNvCxnSpPr>
            <a:stCxn id="76" idx="1"/>
            <a:endCxn id="2" idx="0"/>
          </p:cNvCxnSpPr>
          <p:nvPr/>
        </p:nvCxnSpPr>
        <p:spPr>
          <a:xfrm rot="10800000" flipV="1">
            <a:off x="2086465" y="1705358"/>
            <a:ext cx="3153925" cy="1024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3" idx="3"/>
            <a:endCxn id="73" idx="1"/>
          </p:cNvCxnSpPr>
          <p:nvPr/>
        </p:nvCxnSpPr>
        <p:spPr>
          <a:xfrm>
            <a:off x="7252069" y="4141580"/>
            <a:ext cx="2031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>
            <a:stCxn id="2" idx="3"/>
          </p:cNvCxnSpPr>
          <p:nvPr/>
        </p:nvCxnSpPr>
        <p:spPr>
          <a:xfrm>
            <a:off x="3213462" y="2972456"/>
            <a:ext cx="2026927" cy="537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>
            <a:stCxn id="70" idx="3"/>
          </p:cNvCxnSpPr>
          <p:nvPr/>
        </p:nvCxnSpPr>
        <p:spPr>
          <a:xfrm>
            <a:off x="3209106" y="3751872"/>
            <a:ext cx="2031283" cy="173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>
            <a:stCxn id="71" idx="3"/>
          </p:cNvCxnSpPr>
          <p:nvPr/>
        </p:nvCxnSpPr>
        <p:spPr>
          <a:xfrm flipV="1">
            <a:off x="3209106" y="4383896"/>
            <a:ext cx="2031283" cy="147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r 92"/>
          <p:cNvCxnSpPr/>
          <p:nvPr/>
        </p:nvCxnSpPr>
        <p:spPr>
          <a:xfrm flipV="1">
            <a:off x="3209106" y="4773604"/>
            <a:ext cx="2031283" cy="524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3520654" y="2608982"/>
            <a:ext cx="3802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700" dirty="0" smtClean="0"/>
              <a:t>/1</a:t>
            </a:r>
            <a:endParaRPr lang="es-ES" sz="17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3516299" y="3378910"/>
            <a:ext cx="3802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700" dirty="0" smtClean="0"/>
              <a:t>/3</a:t>
            </a:r>
            <a:endParaRPr lang="es-ES" sz="1700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3516299" y="4161956"/>
            <a:ext cx="3802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700" dirty="0" smtClean="0"/>
              <a:t>/8</a:t>
            </a:r>
            <a:endParaRPr lang="es-ES" sz="1700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3511944" y="4931884"/>
            <a:ext cx="3802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700" dirty="0" smtClean="0"/>
              <a:t>/7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2086465" y="2028750"/>
            <a:ext cx="3802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700" dirty="0" smtClean="0"/>
              <a:t>/2</a:t>
            </a:r>
            <a:endParaRPr lang="es-ES" sz="1700" dirty="0"/>
          </a:p>
        </p:txBody>
      </p:sp>
      <p:sp>
        <p:nvSpPr>
          <p:cNvPr id="107" name="Proceso 106"/>
          <p:cNvSpPr/>
          <p:nvPr/>
        </p:nvSpPr>
        <p:spPr>
          <a:xfrm>
            <a:off x="5240389" y="2338583"/>
            <a:ext cx="2011680" cy="48463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700" dirty="0" smtClean="0"/>
              <a:t>Regulador de tensión</a:t>
            </a:r>
            <a:endParaRPr lang="es-ES" sz="1700" dirty="0" smtClean="0"/>
          </a:p>
        </p:txBody>
      </p:sp>
      <p:cxnSp>
        <p:nvCxnSpPr>
          <p:cNvPr id="109" name="Conector recto de flecha 108"/>
          <p:cNvCxnSpPr>
            <a:stCxn id="76" idx="2"/>
            <a:endCxn id="107" idx="0"/>
          </p:cNvCxnSpPr>
          <p:nvPr/>
        </p:nvCxnSpPr>
        <p:spPr>
          <a:xfrm>
            <a:off x="6246229" y="1947675"/>
            <a:ext cx="0" cy="39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107" idx="2"/>
            <a:endCxn id="3" idx="0"/>
          </p:cNvCxnSpPr>
          <p:nvPr/>
        </p:nvCxnSpPr>
        <p:spPr>
          <a:xfrm>
            <a:off x="6246229" y="2823215"/>
            <a:ext cx="0" cy="39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246229" y="1971307"/>
            <a:ext cx="3802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700" dirty="0" smtClean="0"/>
              <a:t>/2</a:t>
            </a:r>
            <a:endParaRPr lang="es-ES" sz="17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241873" y="2829100"/>
            <a:ext cx="3802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700" dirty="0" smtClean="0"/>
              <a:t>/2</a:t>
            </a:r>
            <a:endParaRPr lang="es-ES" sz="17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077594" y="3836870"/>
            <a:ext cx="3802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700" dirty="0" smtClean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95338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711234" y="1436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ipse 2"/>
          <p:cNvSpPr/>
          <p:nvPr/>
        </p:nvSpPr>
        <p:spPr>
          <a:xfrm>
            <a:off x="9104809" y="1436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1768292" y="2751909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Switch</a:t>
            </a:r>
            <a:endParaRPr lang="es-AR" dirty="0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8642750" y="2751909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Descontar unidad</a:t>
            </a:r>
          </a:p>
        </p:txBody>
      </p:sp>
    </p:spTree>
    <p:extLst>
      <p:ext uri="{BB962C8B-B14F-4D97-AF65-F5344CB8AC3E}">
        <p14:creationId xmlns:p14="http://schemas.microsoft.com/office/powerpoint/2010/main" val="2196185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44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INTI</dc:creator>
  <cp:lastModifiedBy>Mateo Ignacio Serrano</cp:lastModifiedBy>
  <cp:revision>17</cp:revision>
  <dcterms:created xsi:type="dcterms:W3CDTF">2018-08-28T13:42:05Z</dcterms:created>
  <dcterms:modified xsi:type="dcterms:W3CDTF">2019-10-07T18:52:58Z</dcterms:modified>
</cp:coreProperties>
</file>