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000"/>
    <a:srgbClr val="00FA00"/>
    <a:srgbClr val="820000"/>
    <a:srgbClr val="365422"/>
    <a:srgbClr val="05FF76"/>
    <a:srgbClr val="A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0641-E29E-471D-B729-DAFE3B679571}" type="datetimeFigureOut">
              <a:rPr lang="es-ES" smtClean="0"/>
              <a:t>28/08/2018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12F0-1810-4FB8-8239-4C8F4FB430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63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0641-E29E-471D-B729-DAFE3B679571}" type="datetimeFigureOut">
              <a:rPr lang="es-ES" smtClean="0"/>
              <a:t>28/08/2018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12F0-1810-4FB8-8239-4C8F4FB430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51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0641-E29E-471D-B729-DAFE3B679571}" type="datetimeFigureOut">
              <a:rPr lang="es-ES" smtClean="0"/>
              <a:t>28/08/2018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12F0-1810-4FB8-8239-4C8F4FB430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955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0641-E29E-471D-B729-DAFE3B679571}" type="datetimeFigureOut">
              <a:rPr lang="es-ES" smtClean="0"/>
              <a:t>28/08/2018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12F0-1810-4FB8-8239-4C8F4FB430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086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0641-E29E-471D-B729-DAFE3B679571}" type="datetimeFigureOut">
              <a:rPr lang="es-ES" smtClean="0"/>
              <a:t>28/08/2018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12F0-1810-4FB8-8239-4C8F4FB430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890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0641-E29E-471D-B729-DAFE3B679571}" type="datetimeFigureOut">
              <a:rPr lang="es-ES" smtClean="0"/>
              <a:t>28/08/2018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12F0-1810-4FB8-8239-4C8F4FB430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454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0641-E29E-471D-B729-DAFE3B679571}" type="datetimeFigureOut">
              <a:rPr lang="es-ES" smtClean="0"/>
              <a:t>28/08/2018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12F0-1810-4FB8-8239-4C8F4FB430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1935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0641-E29E-471D-B729-DAFE3B679571}" type="datetimeFigureOut">
              <a:rPr lang="es-ES" smtClean="0"/>
              <a:t>28/08/2018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12F0-1810-4FB8-8239-4C8F4FB430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120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0641-E29E-471D-B729-DAFE3B679571}" type="datetimeFigureOut">
              <a:rPr lang="es-ES" smtClean="0"/>
              <a:t>28/08/2018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12F0-1810-4FB8-8239-4C8F4FB430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4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0641-E29E-471D-B729-DAFE3B679571}" type="datetimeFigureOut">
              <a:rPr lang="es-ES" smtClean="0"/>
              <a:t>28/08/2018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12F0-1810-4FB8-8239-4C8F4FB430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226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0641-E29E-471D-B729-DAFE3B679571}" type="datetimeFigureOut">
              <a:rPr lang="es-ES" smtClean="0"/>
              <a:t>28/08/2018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12F0-1810-4FB8-8239-4C8F4FB430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346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E0641-E29E-471D-B729-DAFE3B679571}" type="datetimeFigureOut">
              <a:rPr lang="es-ES" smtClean="0"/>
              <a:t>28/08/2018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E12F0-1810-4FB8-8239-4C8F4FB430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321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222060" y="584813"/>
            <a:ext cx="2704011" cy="1110343"/>
            <a:chOff x="4428309" y="584813"/>
            <a:chExt cx="2704011" cy="1110343"/>
          </a:xfrm>
        </p:grpSpPr>
        <p:sp>
          <p:nvSpPr>
            <p:cNvPr id="4" name="Rectángulo 3"/>
            <p:cNvSpPr/>
            <p:nvPr/>
          </p:nvSpPr>
          <p:spPr>
            <a:xfrm>
              <a:off x="4428309" y="584813"/>
              <a:ext cx="2704011" cy="11103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4543863" y="826308"/>
              <a:ext cx="2469890" cy="636732"/>
              <a:chOff x="4543863" y="826308"/>
              <a:chExt cx="2469890" cy="636732"/>
            </a:xfrm>
            <a:solidFill>
              <a:schemeClr val="bg2">
                <a:lumMod val="75000"/>
              </a:schemeClr>
            </a:solidFill>
          </p:grpSpPr>
          <p:sp>
            <p:nvSpPr>
              <p:cNvPr id="5" name="Rectángulo 4"/>
              <p:cNvSpPr/>
              <p:nvPr/>
            </p:nvSpPr>
            <p:spPr>
              <a:xfrm>
                <a:off x="4543863" y="836023"/>
                <a:ext cx="470263" cy="6270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4000" b="1" dirty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0</a:t>
                </a:r>
              </a:p>
            </p:txBody>
          </p:sp>
          <p:sp>
            <p:nvSpPr>
              <p:cNvPr id="6" name="Rectángulo 5"/>
              <p:cNvSpPr/>
              <p:nvPr/>
            </p:nvSpPr>
            <p:spPr>
              <a:xfrm>
                <a:off x="5035898" y="831668"/>
                <a:ext cx="470263" cy="6270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4000" b="1" dirty="0" smtClean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0</a:t>
                </a:r>
                <a:endParaRPr lang="es-ES" sz="4000" b="1" dirty="0">
                  <a:solidFill>
                    <a:srgbClr val="FF000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" name="Rectángulo 6"/>
              <p:cNvSpPr/>
              <p:nvPr/>
            </p:nvSpPr>
            <p:spPr>
              <a:xfrm>
                <a:off x="5532288" y="831668"/>
                <a:ext cx="470263" cy="6270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4000" b="1" dirty="0" smtClean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0</a:t>
                </a:r>
                <a:endParaRPr lang="es-ES" sz="4000" b="1" dirty="0">
                  <a:solidFill>
                    <a:srgbClr val="FF000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" name="Rectángulo 7"/>
              <p:cNvSpPr/>
              <p:nvPr/>
            </p:nvSpPr>
            <p:spPr>
              <a:xfrm>
                <a:off x="6037386" y="826308"/>
                <a:ext cx="470263" cy="63237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4000" b="1" dirty="0" smtClean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0</a:t>
                </a:r>
                <a:endParaRPr lang="es-ES" sz="4000" b="1" dirty="0">
                  <a:solidFill>
                    <a:srgbClr val="FF000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9" name="Rectángulo 8"/>
              <p:cNvSpPr/>
              <p:nvPr/>
            </p:nvSpPr>
            <p:spPr>
              <a:xfrm>
                <a:off x="6543490" y="836021"/>
                <a:ext cx="470263" cy="6270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4000" b="1" dirty="0" smtClean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0</a:t>
                </a:r>
                <a:endParaRPr lang="es-ES" sz="4000" b="1" dirty="0">
                  <a:solidFill>
                    <a:srgbClr val="FF0000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12" name="Grupo 11"/>
          <p:cNvGrpSpPr/>
          <p:nvPr/>
        </p:nvGrpSpPr>
        <p:grpSpPr>
          <a:xfrm>
            <a:off x="222059" y="1697499"/>
            <a:ext cx="2704011" cy="1110343"/>
            <a:chOff x="4428309" y="584813"/>
            <a:chExt cx="2704011" cy="1110343"/>
          </a:xfrm>
        </p:grpSpPr>
        <p:sp>
          <p:nvSpPr>
            <p:cNvPr id="13" name="Rectángulo 12"/>
            <p:cNvSpPr/>
            <p:nvPr/>
          </p:nvSpPr>
          <p:spPr>
            <a:xfrm>
              <a:off x="4428309" y="584813"/>
              <a:ext cx="2704011" cy="11103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4543863" y="826308"/>
              <a:ext cx="2469890" cy="636732"/>
              <a:chOff x="4543863" y="826308"/>
              <a:chExt cx="2469890" cy="636732"/>
            </a:xfrm>
            <a:solidFill>
              <a:schemeClr val="bg2">
                <a:lumMod val="75000"/>
              </a:schemeClr>
            </a:solidFill>
          </p:grpSpPr>
          <p:sp>
            <p:nvSpPr>
              <p:cNvPr id="15" name="Rectángulo 14"/>
              <p:cNvSpPr/>
              <p:nvPr/>
            </p:nvSpPr>
            <p:spPr>
              <a:xfrm>
                <a:off x="4543863" y="836023"/>
                <a:ext cx="470263" cy="6270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4000" b="1" dirty="0" smtClean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9</a:t>
                </a:r>
                <a:endParaRPr lang="es-ES" sz="4000" b="1" dirty="0">
                  <a:solidFill>
                    <a:srgbClr val="FF000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6" name="Rectángulo 15"/>
              <p:cNvSpPr/>
              <p:nvPr/>
            </p:nvSpPr>
            <p:spPr>
              <a:xfrm>
                <a:off x="5035898" y="831668"/>
                <a:ext cx="470263" cy="6270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4000" b="1" dirty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9</a:t>
                </a:r>
                <a:endParaRPr lang="es-ES" sz="4000" b="1" dirty="0">
                  <a:solidFill>
                    <a:srgbClr val="FF000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7" name="Rectángulo 16"/>
              <p:cNvSpPr/>
              <p:nvPr/>
            </p:nvSpPr>
            <p:spPr>
              <a:xfrm>
                <a:off x="5532288" y="831668"/>
                <a:ext cx="470263" cy="6270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4000" b="1" dirty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9</a:t>
                </a:r>
                <a:endParaRPr lang="es-ES" sz="4000" b="1" dirty="0">
                  <a:solidFill>
                    <a:srgbClr val="FF000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8" name="Rectángulo 17"/>
              <p:cNvSpPr/>
              <p:nvPr/>
            </p:nvSpPr>
            <p:spPr>
              <a:xfrm>
                <a:off x="6037386" y="826308"/>
                <a:ext cx="470263" cy="63237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4000" b="1" dirty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9</a:t>
                </a:r>
                <a:endParaRPr lang="es-ES" sz="4000" b="1" dirty="0">
                  <a:solidFill>
                    <a:srgbClr val="FF000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9" name="Rectángulo 18"/>
              <p:cNvSpPr/>
              <p:nvPr/>
            </p:nvSpPr>
            <p:spPr>
              <a:xfrm>
                <a:off x="6543490" y="836021"/>
                <a:ext cx="470263" cy="6270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4000" b="1" dirty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9</a:t>
                </a:r>
                <a:endParaRPr lang="es-ES" sz="4000" b="1" dirty="0">
                  <a:solidFill>
                    <a:srgbClr val="FF0000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20" name="Grupo 19"/>
          <p:cNvGrpSpPr/>
          <p:nvPr/>
        </p:nvGrpSpPr>
        <p:grpSpPr>
          <a:xfrm>
            <a:off x="230435" y="5064366"/>
            <a:ext cx="2704011" cy="1110343"/>
            <a:chOff x="4428309" y="584813"/>
            <a:chExt cx="2704011" cy="1110343"/>
          </a:xfrm>
        </p:grpSpPr>
        <p:sp>
          <p:nvSpPr>
            <p:cNvPr id="21" name="Rectángulo 20"/>
            <p:cNvSpPr/>
            <p:nvPr/>
          </p:nvSpPr>
          <p:spPr>
            <a:xfrm>
              <a:off x="4428309" y="584813"/>
              <a:ext cx="2704011" cy="11103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effectLst>
                  <a:glow>
                    <a:schemeClr val="accent1">
                      <a:alpha val="41000"/>
                    </a:schemeClr>
                  </a:glow>
                </a:effectLst>
              </a:endParaRPr>
            </a:p>
          </p:txBody>
        </p:sp>
        <p:grpSp>
          <p:nvGrpSpPr>
            <p:cNvPr id="22" name="Grupo 21"/>
            <p:cNvGrpSpPr/>
            <p:nvPr/>
          </p:nvGrpSpPr>
          <p:grpSpPr>
            <a:xfrm>
              <a:off x="4543863" y="826308"/>
              <a:ext cx="2469890" cy="636732"/>
              <a:chOff x="4543863" y="826308"/>
              <a:chExt cx="2469890" cy="636732"/>
            </a:xfrm>
            <a:solidFill>
              <a:schemeClr val="bg2">
                <a:lumMod val="75000"/>
              </a:schemeClr>
            </a:solidFill>
          </p:grpSpPr>
          <p:sp>
            <p:nvSpPr>
              <p:cNvPr id="23" name="Rectángulo 22"/>
              <p:cNvSpPr/>
              <p:nvPr/>
            </p:nvSpPr>
            <p:spPr>
              <a:xfrm>
                <a:off x="4543863" y="836023"/>
                <a:ext cx="470263" cy="6270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4000" b="1" dirty="0" smtClean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Y</a:t>
                </a:r>
                <a:endParaRPr lang="es-ES" sz="4000" b="1" dirty="0">
                  <a:solidFill>
                    <a:srgbClr val="FF000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4" name="Rectángulo 23"/>
              <p:cNvSpPr/>
              <p:nvPr/>
            </p:nvSpPr>
            <p:spPr>
              <a:xfrm>
                <a:off x="5035898" y="831668"/>
                <a:ext cx="470263" cy="6270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4000" b="1" dirty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Y</a:t>
                </a:r>
                <a:endParaRPr lang="es-ES" sz="4000" b="1" dirty="0">
                  <a:solidFill>
                    <a:srgbClr val="FF000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" name="Rectángulo 24"/>
              <p:cNvSpPr/>
              <p:nvPr/>
            </p:nvSpPr>
            <p:spPr>
              <a:xfrm>
                <a:off x="5532288" y="831668"/>
                <a:ext cx="470263" cy="6270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4000" b="1" dirty="0" smtClean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Y</a:t>
                </a:r>
                <a:endParaRPr lang="es-ES" sz="4000" b="1" dirty="0">
                  <a:solidFill>
                    <a:srgbClr val="FF000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6" name="Rectángulo 25"/>
              <p:cNvSpPr/>
              <p:nvPr/>
            </p:nvSpPr>
            <p:spPr>
              <a:xfrm>
                <a:off x="6037386" y="826308"/>
                <a:ext cx="470263" cy="63237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4000" b="1" dirty="0" smtClean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Y</a:t>
                </a:r>
                <a:endParaRPr lang="es-ES" sz="4000" b="1" dirty="0">
                  <a:solidFill>
                    <a:srgbClr val="FF000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7" name="Rectángulo 26"/>
              <p:cNvSpPr/>
              <p:nvPr/>
            </p:nvSpPr>
            <p:spPr>
              <a:xfrm>
                <a:off x="6543490" y="836021"/>
                <a:ext cx="470263" cy="6270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4000" b="1" dirty="0" smtClean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Y</a:t>
                </a:r>
                <a:endParaRPr lang="es-ES" sz="4000" b="1" dirty="0">
                  <a:solidFill>
                    <a:srgbClr val="FF0000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28" name="Grupo 27"/>
          <p:cNvGrpSpPr/>
          <p:nvPr/>
        </p:nvGrpSpPr>
        <p:grpSpPr>
          <a:xfrm>
            <a:off x="229089" y="3946318"/>
            <a:ext cx="2704011" cy="1110343"/>
            <a:chOff x="4428309" y="584813"/>
            <a:chExt cx="2704011" cy="1110343"/>
          </a:xfrm>
        </p:grpSpPr>
        <p:sp>
          <p:nvSpPr>
            <p:cNvPr id="29" name="Rectángulo 28"/>
            <p:cNvSpPr/>
            <p:nvPr/>
          </p:nvSpPr>
          <p:spPr>
            <a:xfrm>
              <a:off x="4428309" y="584813"/>
              <a:ext cx="2704011" cy="11103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0" name="Grupo 29"/>
            <p:cNvGrpSpPr/>
            <p:nvPr/>
          </p:nvGrpSpPr>
          <p:grpSpPr>
            <a:xfrm>
              <a:off x="4543863" y="826308"/>
              <a:ext cx="2469890" cy="636732"/>
              <a:chOff x="4543863" y="826308"/>
              <a:chExt cx="2469890" cy="636732"/>
            </a:xfrm>
            <a:solidFill>
              <a:schemeClr val="bg2">
                <a:lumMod val="75000"/>
              </a:schemeClr>
            </a:solidFill>
          </p:grpSpPr>
          <p:sp>
            <p:nvSpPr>
              <p:cNvPr id="31" name="Rectángulo 30"/>
              <p:cNvSpPr/>
              <p:nvPr/>
            </p:nvSpPr>
            <p:spPr>
              <a:xfrm>
                <a:off x="4543863" y="836023"/>
                <a:ext cx="470263" cy="6270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4000" b="1" dirty="0" smtClean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X</a:t>
                </a:r>
                <a:endParaRPr lang="es-ES" sz="4000" b="1" dirty="0">
                  <a:solidFill>
                    <a:srgbClr val="FF000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2" name="Rectángulo 31"/>
              <p:cNvSpPr/>
              <p:nvPr/>
            </p:nvSpPr>
            <p:spPr>
              <a:xfrm>
                <a:off x="5035898" y="831668"/>
                <a:ext cx="470263" cy="6270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4000" b="1" dirty="0" smtClean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X</a:t>
                </a:r>
                <a:endParaRPr lang="es-ES" sz="4000" b="1" dirty="0">
                  <a:solidFill>
                    <a:srgbClr val="FF000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3" name="Rectángulo 32"/>
              <p:cNvSpPr/>
              <p:nvPr/>
            </p:nvSpPr>
            <p:spPr>
              <a:xfrm>
                <a:off x="5532288" y="831668"/>
                <a:ext cx="470263" cy="6270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4000" b="1" dirty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X</a:t>
                </a:r>
                <a:endParaRPr lang="es-ES" sz="4000" b="1" dirty="0">
                  <a:solidFill>
                    <a:srgbClr val="FF000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4" name="Rectángulo 33"/>
              <p:cNvSpPr/>
              <p:nvPr/>
            </p:nvSpPr>
            <p:spPr>
              <a:xfrm>
                <a:off x="6037386" y="826308"/>
                <a:ext cx="470263" cy="63237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4000" b="1" dirty="0" smtClean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X</a:t>
                </a:r>
                <a:endParaRPr lang="es-ES" sz="4000" b="1" dirty="0">
                  <a:solidFill>
                    <a:srgbClr val="FF000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5" name="Rectángulo 34"/>
              <p:cNvSpPr/>
              <p:nvPr/>
            </p:nvSpPr>
            <p:spPr>
              <a:xfrm>
                <a:off x="6543490" y="836021"/>
                <a:ext cx="470263" cy="6270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4000" b="1" dirty="0" smtClean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X</a:t>
                </a:r>
                <a:endParaRPr lang="es-ES" sz="4000" b="1" dirty="0">
                  <a:solidFill>
                    <a:srgbClr val="FF0000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36" name="Grupo 35"/>
          <p:cNvGrpSpPr/>
          <p:nvPr/>
        </p:nvGrpSpPr>
        <p:grpSpPr>
          <a:xfrm>
            <a:off x="229089" y="2828612"/>
            <a:ext cx="2704011" cy="1110343"/>
            <a:chOff x="4428309" y="584813"/>
            <a:chExt cx="2704011" cy="1110343"/>
          </a:xfrm>
        </p:grpSpPr>
        <p:sp>
          <p:nvSpPr>
            <p:cNvPr id="37" name="Rectángulo 36"/>
            <p:cNvSpPr/>
            <p:nvPr/>
          </p:nvSpPr>
          <p:spPr>
            <a:xfrm>
              <a:off x="4428309" y="584813"/>
              <a:ext cx="2704011" cy="11103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4543863" y="826308"/>
              <a:ext cx="2469890" cy="636732"/>
              <a:chOff x="4543863" y="826308"/>
              <a:chExt cx="2469890" cy="636732"/>
            </a:xfrm>
            <a:solidFill>
              <a:schemeClr val="bg2">
                <a:lumMod val="75000"/>
              </a:schemeClr>
            </a:solidFill>
          </p:grpSpPr>
          <p:sp>
            <p:nvSpPr>
              <p:cNvPr id="39" name="Rectángulo 38"/>
              <p:cNvSpPr/>
              <p:nvPr/>
            </p:nvSpPr>
            <p:spPr>
              <a:xfrm>
                <a:off x="4543863" y="836023"/>
                <a:ext cx="470263" cy="6270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4000" b="1" dirty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0</a:t>
                </a:r>
              </a:p>
            </p:txBody>
          </p:sp>
          <p:sp>
            <p:nvSpPr>
              <p:cNvPr id="40" name="Rectángulo 39"/>
              <p:cNvSpPr/>
              <p:nvPr/>
            </p:nvSpPr>
            <p:spPr>
              <a:xfrm>
                <a:off x="5035898" y="831668"/>
                <a:ext cx="470263" cy="6270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4000" b="1" dirty="0" smtClean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0</a:t>
                </a:r>
                <a:endParaRPr lang="es-ES" sz="4000" b="1" dirty="0">
                  <a:solidFill>
                    <a:srgbClr val="FF000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1" name="Rectángulo 40"/>
              <p:cNvSpPr/>
              <p:nvPr/>
            </p:nvSpPr>
            <p:spPr>
              <a:xfrm>
                <a:off x="5532288" y="831668"/>
                <a:ext cx="470263" cy="6270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4000" b="1" dirty="0" smtClean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0</a:t>
                </a:r>
                <a:endParaRPr lang="es-ES" sz="4000" b="1" dirty="0">
                  <a:solidFill>
                    <a:srgbClr val="FF000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2" name="Rectángulo 41"/>
              <p:cNvSpPr/>
              <p:nvPr/>
            </p:nvSpPr>
            <p:spPr>
              <a:xfrm>
                <a:off x="6037386" y="826308"/>
                <a:ext cx="470263" cy="63237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4000" b="1" dirty="0" smtClean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x</a:t>
                </a:r>
                <a:endParaRPr lang="es-ES" sz="4000" b="1" dirty="0">
                  <a:solidFill>
                    <a:srgbClr val="FF000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3" name="Rectángulo 42"/>
              <p:cNvSpPr/>
              <p:nvPr/>
            </p:nvSpPr>
            <p:spPr>
              <a:xfrm>
                <a:off x="6543490" y="836021"/>
                <a:ext cx="470263" cy="6270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4000" b="1" dirty="0" smtClean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x</a:t>
                </a:r>
                <a:endParaRPr lang="es-ES" sz="4000" b="1" dirty="0">
                  <a:solidFill>
                    <a:srgbClr val="FF0000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44" name="CuadroTexto 43"/>
          <p:cNvSpPr txBox="1"/>
          <p:nvPr/>
        </p:nvSpPr>
        <p:spPr>
          <a:xfrm>
            <a:off x="5454910" y="964863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Inicio</a:t>
            </a:r>
            <a:endParaRPr lang="es-ES" dirty="0"/>
          </a:p>
        </p:txBody>
      </p:sp>
      <p:sp>
        <p:nvSpPr>
          <p:cNvPr id="45" name="CuadroTexto 44"/>
          <p:cNvSpPr txBox="1"/>
          <p:nvPr/>
        </p:nvSpPr>
        <p:spPr>
          <a:xfrm>
            <a:off x="5454909" y="2068004"/>
            <a:ext cx="2880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 detectó la tarjeta maestra</a:t>
            </a:r>
            <a:endParaRPr lang="es-ES" dirty="0"/>
          </a:p>
        </p:txBody>
      </p:sp>
      <p:sp>
        <p:nvSpPr>
          <p:cNvPr id="46" name="CuadroTexto 45"/>
          <p:cNvSpPr txBox="1"/>
          <p:nvPr/>
        </p:nvSpPr>
        <p:spPr>
          <a:xfrm>
            <a:off x="5454909" y="3208662"/>
            <a:ext cx="403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 detectó la tarjeta operario xx (1 al 19)</a:t>
            </a:r>
            <a:endParaRPr lang="es-ES" dirty="0"/>
          </a:p>
        </p:txBody>
      </p:sp>
      <p:sp>
        <p:nvSpPr>
          <p:cNvPr id="47" name="CuadroTexto 46"/>
          <p:cNvSpPr txBox="1"/>
          <p:nvPr/>
        </p:nvSpPr>
        <p:spPr>
          <a:xfrm>
            <a:off x="5471653" y="4326368"/>
            <a:ext cx="321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Cantidad de pliegos troquelados</a:t>
            </a:r>
            <a:endParaRPr lang="es-ES" dirty="0"/>
          </a:p>
        </p:txBody>
      </p:sp>
      <p:sp>
        <p:nvSpPr>
          <p:cNvPr id="48" name="CuadroTexto 47"/>
          <p:cNvSpPr txBox="1"/>
          <p:nvPr/>
        </p:nvSpPr>
        <p:spPr>
          <a:xfrm>
            <a:off x="5471653" y="5444074"/>
            <a:ext cx="335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Cantidad de golpes de la máquina</a:t>
            </a:r>
            <a:endParaRPr lang="es-ES" dirty="0"/>
          </a:p>
        </p:txBody>
      </p:sp>
      <p:sp>
        <p:nvSpPr>
          <p:cNvPr id="49" name="Elipse 48"/>
          <p:cNvSpPr/>
          <p:nvPr/>
        </p:nvSpPr>
        <p:spPr>
          <a:xfrm>
            <a:off x="3518606" y="1049662"/>
            <a:ext cx="182880" cy="188688"/>
          </a:xfrm>
          <a:prstGeom prst="ellipse">
            <a:avLst/>
          </a:prstGeom>
          <a:solidFill>
            <a:srgbClr val="8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Elipse 49"/>
          <p:cNvSpPr/>
          <p:nvPr/>
        </p:nvSpPr>
        <p:spPr>
          <a:xfrm>
            <a:off x="4536492" y="1045640"/>
            <a:ext cx="182880" cy="188688"/>
          </a:xfrm>
          <a:prstGeom prst="ellipse">
            <a:avLst/>
          </a:prstGeom>
          <a:solidFill>
            <a:srgbClr val="365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Elipse 50"/>
          <p:cNvSpPr/>
          <p:nvPr/>
        </p:nvSpPr>
        <p:spPr>
          <a:xfrm>
            <a:off x="3530328" y="2172730"/>
            <a:ext cx="182880" cy="188688"/>
          </a:xfrm>
          <a:prstGeom prst="ellipse">
            <a:avLst/>
          </a:prstGeom>
          <a:solidFill>
            <a:srgbClr val="8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Elipse 51"/>
          <p:cNvSpPr/>
          <p:nvPr/>
        </p:nvSpPr>
        <p:spPr>
          <a:xfrm>
            <a:off x="4548214" y="2168708"/>
            <a:ext cx="182880" cy="188688"/>
          </a:xfrm>
          <a:prstGeom prst="ellipse">
            <a:avLst/>
          </a:prstGeom>
          <a:solidFill>
            <a:srgbClr val="365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Elipse 52"/>
          <p:cNvSpPr/>
          <p:nvPr/>
        </p:nvSpPr>
        <p:spPr>
          <a:xfrm>
            <a:off x="3530326" y="3298148"/>
            <a:ext cx="182880" cy="188688"/>
          </a:xfrm>
          <a:prstGeom prst="ellipse">
            <a:avLst/>
          </a:prstGeom>
          <a:solidFill>
            <a:srgbClr val="8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Elipse 53"/>
          <p:cNvSpPr/>
          <p:nvPr/>
        </p:nvSpPr>
        <p:spPr>
          <a:xfrm>
            <a:off x="4548212" y="3294126"/>
            <a:ext cx="182880" cy="188688"/>
          </a:xfrm>
          <a:prstGeom prst="ellipse">
            <a:avLst/>
          </a:prstGeom>
          <a:solidFill>
            <a:srgbClr val="365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Elipse 54"/>
          <p:cNvSpPr/>
          <p:nvPr/>
        </p:nvSpPr>
        <p:spPr>
          <a:xfrm>
            <a:off x="3542048" y="4421216"/>
            <a:ext cx="182880" cy="188688"/>
          </a:xfrm>
          <a:prstGeom prst="ellipse">
            <a:avLst/>
          </a:prstGeom>
          <a:solidFill>
            <a:srgbClr val="8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Elipse 55"/>
          <p:cNvSpPr/>
          <p:nvPr/>
        </p:nvSpPr>
        <p:spPr>
          <a:xfrm>
            <a:off x="4559934" y="4417194"/>
            <a:ext cx="182880" cy="188688"/>
          </a:xfrm>
          <a:prstGeom prst="ellipse">
            <a:avLst/>
          </a:prstGeom>
          <a:solidFill>
            <a:srgbClr val="00F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Elipse 56"/>
          <p:cNvSpPr/>
          <p:nvPr/>
        </p:nvSpPr>
        <p:spPr>
          <a:xfrm>
            <a:off x="3553770" y="5558359"/>
            <a:ext cx="182880" cy="188688"/>
          </a:xfrm>
          <a:prstGeom prst="ellipse">
            <a:avLst/>
          </a:prstGeom>
          <a:solidFill>
            <a:srgbClr val="F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Elipse 57"/>
          <p:cNvSpPr/>
          <p:nvPr/>
        </p:nvSpPr>
        <p:spPr>
          <a:xfrm>
            <a:off x="4571656" y="5554337"/>
            <a:ext cx="182880" cy="188688"/>
          </a:xfrm>
          <a:prstGeom prst="ellipse">
            <a:avLst/>
          </a:prstGeom>
          <a:solidFill>
            <a:srgbClr val="365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CuadroTexto 58"/>
          <p:cNvSpPr txBox="1"/>
          <p:nvPr/>
        </p:nvSpPr>
        <p:spPr>
          <a:xfrm>
            <a:off x="3205626" y="676308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Golpes</a:t>
            </a:r>
            <a:endParaRPr lang="es-ES" dirty="0"/>
          </a:p>
        </p:txBody>
      </p:sp>
      <p:sp>
        <p:nvSpPr>
          <p:cNvPr id="60" name="CuadroTexto 59"/>
          <p:cNvSpPr txBox="1"/>
          <p:nvPr/>
        </p:nvSpPr>
        <p:spPr>
          <a:xfrm>
            <a:off x="4094773" y="672286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Unidades</a:t>
            </a:r>
            <a:endParaRPr lang="es-ES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205626" y="1799376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Golpes</a:t>
            </a:r>
            <a:endParaRPr lang="es-ES" dirty="0"/>
          </a:p>
        </p:txBody>
      </p:sp>
      <p:sp>
        <p:nvSpPr>
          <p:cNvPr id="62" name="CuadroTexto 61"/>
          <p:cNvSpPr txBox="1"/>
          <p:nvPr/>
        </p:nvSpPr>
        <p:spPr>
          <a:xfrm>
            <a:off x="4094773" y="1795354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Unidades</a:t>
            </a:r>
            <a:endParaRPr lang="es-ES" dirty="0"/>
          </a:p>
        </p:txBody>
      </p:sp>
      <p:sp>
        <p:nvSpPr>
          <p:cNvPr id="63" name="CuadroTexto 62"/>
          <p:cNvSpPr txBox="1"/>
          <p:nvPr/>
        </p:nvSpPr>
        <p:spPr>
          <a:xfrm>
            <a:off x="3205626" y="2928468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Golpes</a:t>
            </a:r>
            <a:endParaRPr lang="es-ES" dirty="0"/>
          </a:p>
        </p:txBody>
      </p:sp>
      <p:sp>
        <p:nvSpPr>
          <p:cNvPr id="64" name="CuadroTexto 63"/>
          <p:cNvSpPr txBox="1"/>
          <p:nvPr/>
        </p:nvSpPr>
        <p:spPr>
          <a:xfrm>
            <a:off x="4094773" y="2924446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Unidades</a:t>
            </a:r>
            <a:endParaRPr lang="es-ES" dirty="0"/>
          </a:p>
        </p:txBody>
      </p:sp>
      <p:sp>
        <p:nvSpPr>
          <p:cNvPr id="65" name="CuadroTexto 64"/>
          <p:cNvSpPr txBox="1"/>
          <p:nvPr/>
        </p:nvSpPr>
        <p:spPr>
          <a:xfrm>
            <a:off x="3222875" y="404786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Golpes</a:t>
            </a:r>
            <a:endParaRPr lang="es-ES" dirty="0"/>
          </a:p>
        </p:txBody>
      </p:sp>
      <p:sp>
        <p:nvSpPr>
          <p:cNvPr id="66" name="CuadroTexto 65"/>
          <p:cNvSpPr txBox="1"/>
          <p:nvPr/>
        </p:nvSpPr>
        <p:spPr>
          <a:xfrm>
            <a:off x="4112022" y="404384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Unidades</a:t>
            </a:r>
            <a:endParaRPr lang="es-ES" dirty="0"/>
          </a:p>
        </p:txBody>
      </p:sp>
      <p:sp>
        <p:nvSpPr>
          <p:cNvPr id="67" name="CuadroTexto 66"/>
          <p:cNvSpPr txBox="1"/>
          <p:nvPr/>
        </p:nvSpPr>
        <p:spPr>
          <a:xfrm>
            <a:off x="3205626" y="5185005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Golpes</a:t>
            </a:r>
            <a:endParaRPr lang="es-ES" dirty="0"/>
          </a:p>
        </p:txBody>
      </p:sp>
      <p:sp>
        <p:nvSpPr>
          <p:cNvPr id="68" name="CuadroTexto 67"/>
          <p:cNvSpPr txBox="1"/>
          <p:nvPr/>
        </p:nvSpPr>
        <p:spPr>
          <a:xfrm>
            <a:off x="4094773" y="5180983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Unidades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338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1856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62</Words>
  <Application>Microsoft Office PowerPoint</Application>
  <PresentationFormat>Panorámica</PresentationFormat>
  <Paragraphs>40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INTI</dc:creator>
  <cp:lastModifiedBy>INTI</cp:lastModifiedBy>
  <cp:revision>7</cp:revision>
  <dcterms:created xsi:type="dcterms:W3CDTF">2018-08-28T13:42:05Z</dcterms:created>
  <dcterms:modified xsi:type="dcterms:W3CDTF">2018-08-28T16:07:14Z</dcterms:modified>
</cp:coreProperties>
</file>