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17"/>
  </p:notesMasterIdLst>
  <p:sldIdLst>
    <p:sldId id="256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8" r:id="rId13"/>
    <p:sldId id="287" r:id="rId14"/>
    <p:sldId id="289" r:id="rId15"/>
    <p:sldId id="29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8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F6570-2089-4B5C-922A-47B5D06AE1F3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453F9-617B-4ABB-BAAC-4FC6A1F910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31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7" name="Google Shape;3117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8" name="Google Shape;3118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3233" y="-91434"/>
            <a:ext cx="12297933" cy="700903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07800" y="1772935"/>
            <a:ext cx="10133200" cy="24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i Jamjuree"/>
              <a:buNone/>
              <a:defRPr sz="6000"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7800" y="4677028"/>
            <a:ext cx="6038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740537" y="-672848"/>
            <a:ext cx="4670823" cy="4044304"/>
            <a:chOff x="4076700" y="1680209"/>
            <a:chExt cx="4040504" cy="3498533"/>
          </a:xfrm>
        </p:grpSpPr>
        <p:sp>
          <p:nvSpPr>
            <p:cNvPr id="13" name="Google Shape;13;p2"/>
            <p:cNvSpPr/>
            <p:nvPr/>
          </p:nvSpPr>
          <p:spPr>
            <a:xfrm>
              <a:off x="5160645" y="495014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97954" y="1753551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07542" y="171640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2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517130" y="1680209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84657" y="217646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94244" y="214026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8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561772" y="2635566"/>
              <a:ext cx="536257" cy="596265"/>
            </a:xfrm>
            <a:custGeom>
              <a:avLst/>
              <a:gdLst/>
              <a:ahLst/>
              <a:cxnLst/>
              <a:rect l="l" t="t" r="r" b="b"/>
              <a:pathLst>
                <a:path w="536257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5303" y="131445"/>
                  </a:lnTo>
                  <a:lnTo>
                    <a:pt x="536258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7620"/>
                  </a:lnTo>
                  <a:lnTo>
                    <a:pt x="5715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70407" y="259937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2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2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79994" y="2563176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300537" y="324040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09172" y="3204209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7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318759" y="3168014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828347" y="3130866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37934" y="3094671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47522" y="3058477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57109" y="30222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076700" y="3700462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89560" y="595313"/>
                  </a:moveTo>
                  <a:lnTo>
                    <a:pt x="20955" y="464820"/>
                  </a:lnTo>
                  <a:lnTo>
                    <a:pt x="0" y="166688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6667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586287" y="366331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95875" y="362711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7650" y="7620"/>
                  </a:lnTo>
                  <a:lnTo>
                    <a:pt x="6667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605462" y="359092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6697" y="7620"/>
                  </a:lnTo>
                  <a:lnTo>
                    <a:pt x="5715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115050" y="35547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624637" y="35175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62450" y="4123371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90513" y="595313"/>
                  </a:moveTo>
                  <a:lnTo>
                    <a:pt x="21907" y="464820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90513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4815"/>
                  </a:lnTo>
                  <a:lnTo>
                    <a:pt x="509588" y="134303"/>
                  </a:lnTo>
                  <a:lnTo>
                    <a:pt x="247650" y="6668"/>
                  </a:lnTo>
                  <a:lnTo>
                    <a:pt x="6668" y="169545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72989" y="408622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381625" y="40500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91212" y="401383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139564" y="458247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649152" y="4545329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158739" y="450913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20665" y="360806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555230" y="2704147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849552" y="313181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41769" y="27822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070407" y="30393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890384" y="408241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621905" y="359473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39840" y="3535619"/>
              <a:ext cx="45719" cy="45780"/>
            </a:xfrm>
            <a:custGeom>
              <a:avLst/>
              <a:gdLst/>
              <a:ahLst/>
              <a:cxnLst/>
              <a:rect l="l" t="t" r="r" b="b"/>
              <a:pathLst>
                <a:path w="45719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7" y="45780"/>
                    <a:pt x="0" y="35303"/>
                    <a:pt x="0" y="22920"/>
                  </a:cubicBezTo>
                  <a:cubicBezTo>
                    <a:pt x="0" y="10538"/>
                    <a:pt x="10477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649277" y="461962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832157" y="356996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116954" y="3997581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097779" y="40680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540692" y="315080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10315787" y="2883213"/>
            <a:ext cx="4670823" cy="4044304"/>
            <a:chOff x="4076700" y="1680209"/>
            <a:chExt cx="4040504" cy="3498533"/>
          </a:xfrm>
        </p:grpSpPr>
        <p:sp>
          <p:nvSpPr>
            <p:cNvPr id="56" name="Google Shape;56;p2"/>
            <p:cNvSpPr/>
            <p:nvPr/>
          </p:nvSpPr>
          <p:spPr>
            <a:xfrm>
              <a:off x="6497954" y="1753551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007542" y="171640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2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517130" y="1680209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784657" y="217646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294244" y="214026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8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561772" y="2635566"/>
              <a:ext cx="536257" cy="596265"/>
            </a:xfrm>
            <a:custGeom>
              <a:avLst/>
              <a:gdLst/>
              <a:ahLst/>
              <a:cxnLst/>
              <a:rect l="l" t="t" r="r" b="b"/>
              <a:pathLst>
                <a:path w="536257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5303" y="131445"/>
                  </a:lnTo>
                  <a:lnTo>
                    <a:pt x="536258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7620"/>
                  </a:lnTo>
                  <a:lnTo>
                    <a:pt x="5715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070407" y="259937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2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2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579994" y="2563176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300537" y="324040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809172" y="3204209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7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318759" y="3168014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828347" y="3130866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337934" y="3094671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847522" y="3058477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357109" y="30222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076700" y="3700462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89560" y="595313"/>
                  </a:moveTo>
                  <a:lnTo>
                    <a:pt x="20955" y="464820"/>
                  </a:lnTo>
                  <a:lnTo>
                    <a:pt x="0" y="166688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6667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86287" y="366331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095875" y="362711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7650" y="7620"/>
                  </a:lnTo>
                  <a:lnTo>
                    <a:pt x="6667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605462" y="359092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6697" y="7620"/>
                  </a:lnTo>
                  <a:lnTo>
                    <a:pt x="5715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115050" y="35547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624637" y="35175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62450" y="4123371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90513" y="595313"/>
                  </a:moveTo>
                  <a:lnTo>
                    <a:pt x="21907" y="464820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90513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4815"/>
                  </a:lnTo>
                  <a:lnTo>
                    <a:pt x="509588" y="134303"/>
                  </a:lnTo>
                  <a:lnTo>
                    <a:pt x="247650" y="6668"/>
                  </a:lnTo>
                  <a:lnTo>
                    <a:pt x="6668" y="169545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872989" y="408622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381625" y="40500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891212" y="401383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139564" y="458247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649152" y="4545329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58739" y="450913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320665" y="360806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555230" y="2704147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849552" y="313181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541769" y="27822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070407" y="30393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890384" y="408241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621905" y="359473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339840" y="3535619"/>
              <a:ext cx="45719" cy="45780"/>
            </a:xfrm>
            <a:custGeom>
              <a:avLst/>
              <a:gdLst/>
              <a:ahLst/>
              <a:cxnLst/>
              <a:rect l="l" t="t" r="r" b="b"/>
              <a:pathLst>
                <a:path w="45719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7" y="45780"/>
                    <a:pt x="0" y="35303"/>
                    <a:pt x="0" y="22920"/>
                  </a:cubicBezTo>
                  <a:cubicBezTo>
                    <a:pt x="0" y="10538"/>
                    <a:pt x="10477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649277" y="461962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832157" y="356996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116954" y="3997581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97779" y="40680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540692" y="315080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2"/>
          <p:cNvGrpSpPr/>
          <p:nvPr/>
        </p:nvGrpSpPr>
        <p:grpSpPr>
          <a:xfrm rot="10800000">
            <a:off x="4894143" y="-3109948"/>
            <a:ext cx="8465179" cy="4610263"/>
            <a:chOff x="2433637" y="1433512"/>
            <a:chExt cx="7322819" cy="3988117"/>
          </a:xfrm>
        </p:grpSpPr>
        <p:sp>
          <p:nvSpPr>
            <p:cNvPr id="98" name="Google Shape;98;p2"/>
            <p:cNvSpPr/>
            <p:nvPr/>
          </p:nvSpPr>
          <p:spPr>
            <a:xfrm>
              <a:off x="5944552" y="1433512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60045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8620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7" y="208598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456044" y="1547812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8620"/>
                  </a:moveTo>
                  <a:lnTo>
                    <a:pt x="227648" y="591503"/>
                  </a:lnTo>
                  <a:lnTo>
                    <a:pt x="513398" y="501967"/>
                  </a:lnTo>
                  <a:lnTo>
                    <a:pt x="579120" y="209550"/>
                  </a:lnTo>
                  <a:lnTo>
                    <a:pt x="359093" y="6667"/>
                  </a:lnTo>
                  <a:lnTo>
                    <a:pt x="73343" y="96203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8502967" y="200786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7"/>
                  </a:lnTo>
                  <a:lnTo>
                    <a:pt x="359093" y="6668"/>
                  </a:lnTo>
                  <a:lnTo>
                    <a:pt x="73343" y="96203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015412" y="2122169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100762" y="193452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9093" y="5715"/>
                  </a:lnTo>
                  <a:lnTo>
                    <a:pt x="73343" y="95250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612254" y="204882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2" y="6668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8148637" y="2393632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8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660129" y="2507932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9171622" y="262318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722494" y="2090737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233987" y="2205037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745479" y="232028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9092" y="5715"/>
                  </a:lnTo>
                  <a:lnTo>
                    <a:pt x="73342" y="95250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256971" y="243458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3" y="6668"/>
                  </a:lnTo>
                  <a:lnTo>
                    <a:pt x="73343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769417" y="2549841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8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280909" y="2664141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7"/>
                  </a:lnTo>
                  <a:lnTo>
                    <a:pt x="579120" y="209550"/>
                  </a:lnTo>
                  <a:lnTo>
                    <a:pt x="358140" y="7620"/>
                  </a:lnTo>
                  <a:lnTo>
                    <a:pt x="72390" y="97155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7792401" y="277939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7"/>
                  </a:moveTo>
                  <a:lnTo>
                    <a:pt x="227648" y="590550"/>
                  </a:lnTo>
                  <a:lnTo>
                    <a:pt x="513398" y="501015"/>
                  </a:lnTo>
                  <a:lnTo>
                    <a:pt x="579120" y="208597"/>
                  </a:lnTo>
                  <a:lnTo>
                    <a:pt x="359093" y="6667"/>
                  </a:lnTo>
                  <a:lnTo>
                    <a:pt x="73343" y="96202"/>
                  </a:lnTo>
                  <a:lnTo>
                    <a:pt x="7620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8305799" y="289369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2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817292" y="300894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343274" y="2246947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8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854766" y="2361247"/>
              <a:ext cx="584835" cy="598169"/>
            </a:xfrm>
            <a:custGeom>
              <a:avLst/>
              <a:gdLst/>
              <a:ahLst/>
              <a:cxnLst/>
              <a:rect l="l" t="t" r="r" b="b"/>
              <a:pathLst>
                <a:path w="584835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8" y="591503"/>
                  </a:lnTo>
                  <a:lnTo>
                    <a:pt x="513398" y="501968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4367212" y="2476499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878704" y="2590799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390196" y="2706052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7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7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7620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901689" y="2820352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2"/>
                  </a:lnTo>
                  <a:lnTo>
                    <a:pt x="513397" y="501967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415087" y="2935604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926579" y="3049904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7438072" y="3165157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499484" y="2747009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011929" y="2862262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523421" y="2976562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7620"/>
                  </a:lnTo>
                  <a:lnTo>
                    <a:pt x="72390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035867" y="309181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547359" y="320611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2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059804" y="3321366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571296" y="343566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082789" y="355091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7187" y="6667"/>
                  </a:lnTo>
                  <a:lnTo>
                    <a:pt x="71438" y="96202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7595234" y="366521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632709" y="3018471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145154" y="3132771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2" y="501968"/>
                  </a:lnTo>
                  <a:lnTo>
                    <a:pt x="577215" y="209550"/>
                  </a:lnTo>
                  <a:lnTo>
                    <a:pt x="357188" y="6668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56646" y="324802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168139" y="336232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680584" y="347757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2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727506" y="3936681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7239952" y="405193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7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5715" y="387668"/>
                  </a:moveTo>
                  <a:lnTo>
                    <a:pt x="225742" y="590550"/>
                  </a:lnTo>
                  <a:lnTo>
                    <a:pt x="511492" y="501015"/>
                  </a:lnTo>
                  <a:lnTo>
                    <a:pt x="577215" y="208597"/>
                  </a:lnTo>
                  <a:lnTo>
                    <a:pt x="357187" y="5715"/>
                  </a:lnTo>
                  <a:lnTo>
                    <a:pt x="71437" y="95250"/>
                  </a:lnTo>
                  <a:lnTo>
                    <a:pt x="5715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789872" y="351853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8"/>
                  </a:lnTo>
                  <a:lnTo>
                    <a:pt x="577215" y="210503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300412" y="363378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5742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8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3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3812857" y="374808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325302" y="386333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372224" y="432244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433637" y="390524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5743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5743" y="598170"/>
                  </a:lnTo>
                  <a:close/>
                  <a:moveTo>
                    <a:pt x="6668" y="387668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946081" y="401954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457574" y="4134802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970019" y="4249102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481512" y="4364354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528434" y="482345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7668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725477" y="268700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680459" y="222878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594156" y="24155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7172324" y="223456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112192" y="338899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900862" y="341566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6195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8129587" y="276034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793229" y="1528762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491412" y="323659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013006" y="345941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213984" y="256984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149339" y="2001201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8"/>
                    <a:pt x="10478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570219" y="21859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769166" y="2161222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349114" y="2841307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3193732" y="3208971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4215764" y="343471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3835716" y="27279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8"/>
                    <a:pt x="10478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79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07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9" name="Google Shape;1089;p13"/>
          <p:cNvPicPr preferRelativeResize="0"/>
          <p:nvPr/>
        </p:nvPicPr>
        <p:blipFill rotWithShape="1">
          <a:blip r:embed="rId2">
            <a:alphaModFix/>
          </a:blip>
          <a:srcRect l="39" r="49"/>
          <a:stretch/>
        </p:blipFill>
        <p:spPr>
          <a:xfrm>
            <a:off x="-108316" y="-128000"/>
            <a:ext cx="12408557" cy="6986016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1" name="Google Shape;1091;p13"/>
          <p:cNvSpPr txBox="1">
            <a:spLocks noGrp="1"/>
          </p:cNvSpPr>
          <p:nvPr>
            <p:ph type="title" idx="2" hasCustomPrompt="1"/>
          </p:nvPr>
        </p:nvSpPr>
        <p:spPr>
          <a:xfrm>
            <a:off x="2158200" y="1899933"/>
            <a:ext cx="979600" cy="61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92" name="Google Shape;1092;p13"/>
          <p:cNvSpPr txBox="1">
            <a:spLocks noGrp="1"/>
          </p:cNvSpPr>
          <p:nvPr>
            <p:ph type="title" idx="3" hasCustomPrompt="1"/>
          </p:nvPr>
        </p:nvSpPr>
        <p:spPr>
          <a:xfrm>
            <a:off x="2158200" y="3867984"/>
            <a:ext cx="979600" cy="61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93" name="Google Shape;1093;p13"/>
          <p:cNvSpPr txBox="1">
            <a:spLocks noGrp="1"/>
          </p:cNvSpPr>
          <p:nvPr>
            <p:ph type="title" idx="4" hasCustomPrompt="1"/>
          </p:nvPr>
        </p:nvSpPr>
        <p:spPr>
          <a:xfrm>
            <a:off x="5606200" y="1899933"/>
            <a:ext cx="979600" cy="61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94" name="Google Shape;1094;p13"/>
          <p:cNvSpPr txBox="1">
            <a:spLocks noGrp="1"/>
          </p:cNvSpPr>
          <p:nvPr>
            <p:ph type="title" idx="5" hasCustomPrompt="1"/>
          </p:nvPr>
        </p:nvSpPr>
        <p:spPr>
          <a:xfrm>
            <a:off x="5606200" y="3867984"/>
            <a:ext cx="979600" cy="61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95" name="Google Shape;1095;p13"/>
          <p:cNvSpPr txBox="1">
            <a:spLocks noGrp="1"/>
          </p:cNvSpPr>
          <p:nvPr>
            <p:ph type="title" idx="6" hasCustomPrompt="1"/>
          </p:nvPr>
        </p:nvSpPr>
        <p:spPr>
          <a:xfrm>
            <a:off x="9054200" y="1899933"/>
            <a:ext cx="979600" cy="61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96" name="Google Shape;1096;p13"/>
          <p:cNvSpPr txBox="1">
            <a:spLocks noGrp="1"/>
          </p:cNvSpPr>
          <p:nvPr>
            <p:ph type="title" idx="7" hasCustomPrompt="1"/>
          </p:nvPr>
        </p:nvSpPr>
        <p:spPr>
          <a:xfrm>
            <a:off x="9054200" y="3867984"/>
            <a:ext cx="979600" cy="61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97" name="Google Shape;1097;p13"/>
          <p:cNvSpPr txBox="1">
            <a:spLocks noGrp="1"/>
          </p:cNvSpPr>
          <p:nvPr>
            <p:ph type="subTitle" idx="1"/>
          </p:nvPr>
        </p:nvSpPr>
        <p:spPr>
          <a:xfrm>
            <a:off x="960000" y="2713633"/>
            <a:ext cx="3376000" cy="10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8" name="Google Shape;1098;p13"/>
          <p:cNvSpPr txBox="1">
            <a:spLocks noGrp="1"/>
          </p:cNvSpPr>
          <p:nvPr>
            <p:ph type="subTitle" idx="8"/>
          </p:nvPr>
        </p:nvSpPr>
        <p:spPr>
          <a:xfrm>
            <a:off x="4408000" y="2713633"/>
            <a:ext cx="3376000" cy="10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9" name="Google Shape;1099;p13"/>
          <p:cNvSpPr txBox="1">
            <a:spLocks noGrp="1"/>
          </p:cNvSpPr>
          <p:nvPr>
            <p:ph type="subTitle" idx="9"/>
          </p:nvPr>
        </p:nvSpPr>
        <p:spPr>
          <a:xfrm>
            <a:off x="7856000" y="2713633"/>
            <a:ext cx="3376000" cy="10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0" name="Google Shape;1100;p13"/>
          <p:cNvSpPr txBox="1">
            <a:spLocks noGrp="1"/>
          </p:cNvSpPr>
          <p:nvPr>
            <p:ph type="subTitle" idx="13"/>
          </p:nvPr>
        </p:nvSpPr>
        <p:spPr>
          <a:xfrm>
            <a:off x="960000" y="4624933"/>
            <a:ext cx="3376000" cy="10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1" name="Google Shape;1101;p13"/>
          <p:cNvSpPr txBox="1">
            <a:spLocks noGrp="1"/>
          </p:cNvSpPr>
          <p:nvPr>
            <p:ph type="subTitle" idx="14"/>
          </p:nvPr>
        </p:nvSpPr>
        <p:spPr>
          <a:xfrm>
            <a:off x="4408000" y="4624933"/>
            <a:ext cx="3376000" cy="10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2" name="Google Shape;1102;p13"/>
          <p:cNvSpPr txBox="1">
            <a:spLocks noGrp="1"/>
          </p:cNvSpPr>
          <p:nvPr>
            <p:ph type="subTitle" idx="15"/>
          </p:nvPr>
        </p:nvSpPr>
        <p:spPr>
          <a:xfrm>
            <a:off x="7856000" y="4624933"/>
            <a:ext cx="3376000" cy="10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03" name="Google Shape;1103;p13"/>
          <p:cNvGrpSpPr/>
          <p:nvPr/>
        </p:nvGrpSpPr>
        <p:grpSpPr>
          <a:xfrm rot="-189646">
            <a:off x="-191159" y="6201554"/>
            <a:ext cx="8464385" cy="4030713"/>
            <a:chOff x="2433637" y="1934526"/>
            <a:chExt cx="7322819" cy="3487103"/>
          </a:xfrm>
        </p:grpSpPr>
        <p:sp>
          <p:nvSpPr>
            <p:cNvPr id="1104" name="Google Shape;1104;p13"/>
            <p:cNvSpPr/>
            <p:nvPr/>
          </p:nvSpPr>
          <p:spPr>
            <a:xfrm>
              <a:off x="8502967" y="200786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7"/>
                  </a:lnTo>
                  <a:lnTo>
                    <a:pt x="359093" y="6668"/>
                  </a:lnTo>
                  <a:lnTo>
                    <a:pt x="73343" y="96203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9015412" y="2122169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6100762" y="193452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9093" y="5715"/>
                  </a:lnTo>
                  <a:lnTo>
                    <a:pt x="73343" y="95250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6612254" y="204882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2" y="6668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8148637" y="2393632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8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8660129" y="2507932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9171622" y="262318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4722494" y="2090737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5233987" y="2205037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5745479" y="232028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9092" y="5715"/>
                  </a:lnTo>
                  <a:lnTo>
                    <a:pt x="73342" y="95250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6256971" y="243458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3" y="6668"/>
                  </a:lnTo>
                  <a:lnTo>
                    <a:pt x="73343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6769417" y="2549841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8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7280909" y="2664141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7"/>
                  </a:lnTo>
                  <a:lnTo>
                    <a:pt x="579120" y="209550"/>
                  </a:lnTo>
                  <a:lnTo>
                    <a:pt x="358140" y="7620"/>
                  </a:lnTo>
                  <a:lnTo>
                    <a:pt x="72390" y="97155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7792401" y="277939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7"/>
                  </a:moveTo>
                  <a:lnTo>
                    <a:pt x="227648" y="590550"/>
                  </a:lnTo>
                  <a:lnTo>
                    <a:pt x="513398" y="501015"/>
                  </a:lnTo>
                  <a:lnTo>
                    <a:pt x="579120" y="208597"/>
                  </a:lnTo>
                  <a:lnTo>
                    <a:pt x="359093" y="6667"/>
                  </a:lnTo>
                  <a:lnTo>
                    <a:pt x="73343" y="96202"/>
                  </a:lnTo>
                  <a:lnTo>
                    <a:pt x="7620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8305799" y="289369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2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8817292" y="300894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3343274" y="2246947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8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3854766" y="2361247"/>
              <a:ext cx="584835" cy="598169"/>
            </a:xfrm>
            <a:custGeom>
              <a:avLst/>
              <a:gdLst/>
              <a:ahLst/>
              <a:cxnLst/>
              <a:rect l="l" t="t" r="r" b="b"/>
              <a:pathLst>
                <a:path w="584835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8" y="591503"/>
                  </a:lnTo>
                  <a:lnTo>
                    <a:pt x="513398" y="501968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4367212" y="2476499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4878704" y="2590799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5390196" y="2706052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7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7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7620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5901689" y="2820352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2"/>
                  </a:lnTo>
                  <a:lnTo>
                    <a:pt x="513397" y="501967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6415087" y="2935604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6926579" y="3049904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7438072" y="3165157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3499484" y="2747009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4011929" y="2862262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4523421" y="2976562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7620"/>
                  </a:lnTo>
                  <a:lnTo>
                    <a:pt x="72390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5035867" y="309181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5547359" y="320611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2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6059804" y="3321366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6571296" y="343566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7082789" y="355091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7187" y="6667"/>
                  </a:lnTo>
                  <a:lnTo>
                    <a:pt x="71438" y="96202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7595234" y="366521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2632709" y="3018471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3145154" y="3132771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2" y="501968"/>
                  </a:lnTo>
                  <a:lnTo>
                    <a:pt x="577215" y="209550"/>
                  </a:lnTo>
                  <a:lnTo>
                    <a:pt x="357188" y="6668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3656646" y="324802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4168139" y="336232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4680584" y="347757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2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6727506" y="3936681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7239952" y="405193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7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5715" y="387668"/>
                  </a:moveTo>
                  <a:lnTo>
                    <a:pt x="225742" y="590550"/>
                  </a:lnTo>
                  <a:lnTo>
                    <a:pt x="511492" y="501015"/>
                  </a:lnTo>
                  <a:lnTo>
                    <a:pt x="577215" y="208597"/>
                  </a:lnTo>
                  <a:lnTo>
                    <a:pt x="357187" y="5715"/>
                  </a:lnTo>
                  <a:lnTo>
                    <a:pt x="71437" y="95250"/>
                  </a:lnTo>
                  <a:lnTo>
                    <a:pt x="5715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2789872" y="351853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8"/>
                  </a:lnTo>
                  <a:lnTo>
                    <a:pt x="577215" y="210503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3300412" y="363378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5742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8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3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3812857" y="374808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4325302" y="386333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6372224" y="432244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2433637" y="390524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5743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5743" y="598170"/>
                  </a:lnTo>
                  <a:close/>
                  <a:moveTo>
                    <a:pt x="6668" y="387668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2946081" y="401954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3457574" y="4134802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3970019" y="4249102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4481512" y="4364354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6528434" y="482345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7668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5725477" y="268700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3680459" y="222878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6594156" y="24155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7172324" y="223456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6112192" y="338899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6900862" y="341566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6195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8129587" y="276034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7491412" y="323659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5013006" y="345941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5213984" y="256984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6149339" y="2001201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8"/>
                    <a:pt x="10478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5570219" y="21859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4769166" y="2161222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4349114" y="2841307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13"/>
            <p:cNvSpPr/>
            <p:nvPr/>
          </p:nvSpPr>
          <p:spPr>
            <a:xfrm>
              <a:off x="3193732" y="3208971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13"/>
            <p:cNvSpPr/>
            <p:nvPr/>
          </p:nvSpPr>
          <p:spPr>
            <a:xfrm>
              <a:off x="4215764" y="343471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13"/>
            <p:cNvSpPr/>
            <p:nvPr/>
          </p:nvSpPr>
          <p:spPr>
            <a:xfrm>
              <a:off x="3835716" y="27279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8"/>
                    <a:pt x="10478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3" name="Google Shape;1173;p13"/>
          <p:cNvGrpSpPr/>
          <p:nvPr/>
        </p:nvGrpSpPr>
        <p:grpSpPr>
          <a:xfrm>
            <a:off x="10714821" y="-2240787"/>
            <a:ext cx="4670823" cy="4044304"/>
            <a:chOff x="4076700" y="1680209"/>
            <a:chExt cx="4040504" cy="3498533"/>
          </a:xfrm>
        </p:grpSpPr>
        <p:sp>
          <p:nvSpPr>
            <p:cNvPr id="1174" name="Google Shape;1174;p13"/>
            <p:cNvSpPr/>
            <p:nvPr/>
          </p:nvSpPr>
          <p:spPr>
            <a:xfrm>
              <a:off x="6497954" y="1753551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13"/>
            <p:cNvSpPr/>
            <p:nvPr/>
          </p:nvSpPr>
          <p:spPr>
            <a:xfrm>
              <a:off x="7007542" y="171640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2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13"/>
            <p:cNvSpPr/>
            <p:nvPr/>
          </p:nvSpPr>
          <p:spPr>
            <a:xfrm>
              <a:off x="7517130" y="1680209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13"/>
            <p:cNvSpPr/>
            <p:nvPr/>
          </p:nvSpPr>
          <p:spPr>
            <a:xfrm>
              <a:off x="6784657" y="217646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13"/>
            <p:cNvSpPr/>
            <p:nvPr/>
          </p:nvSpPr>
          <p:spPr>
            <a:xfrm>
              <a:off x="7294244" y="214026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8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13"/>
            <p:cNvSpPr/>
            <p:nvPr/>
          </p:nvSpPr>
          <p:spPr>
            <a:xfrm>
              <a:off x="6561772" y="2635566"/>
              <a:ext cx="536257" cy="596265"/>
            </a:xfrm>
            <a:custGeom>
              <a:avLst/>
              <a:gdLst/>
              <a:ahLst/>
              <a:cxnLst/>
              <a:rect l="l" t="t" r="r" b="b"/>
              <a:pathLst>
                <a:path w="536257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5303" y="131445"/>
                  </a:lnTo>
                  <a:lnTo>
                    <a:pt x="536258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7620"/>
                  </a:lnTo>
                  <a:lnTo>
                    <a:pt x="5715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13"/>
            <p:cNvSpPr/>
            <p:nvPr/>
          </p:nvSpPr>
          <p:spPr>
            <a:xfrm>
              <a:off x="7070407" y="259937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2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2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13"/>
            <p:cNvSpPr/>
            <p:nvPr/>
          </p:nvSpPr>
          <p:spPr>
            <a:xfrm>
              <a:off x="7579994" y="2563176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13"/>
            <p:cNvSpPr/>
            <p:nvPr/>
          </p:nvSpPr>
          <p:spPr>
            <a:xfrm>
              <a:off x="4300537" y="324040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13"/>
            <p:cNvSpPr/>
            <p:nvPr/>
          </p:nvSpPr>
          <p:spPr>
            <a:xfrm>
              <a:off x="4809172" y="3204209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7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13"/>
            <p:cNvSpPr/>
            <p:nvPr/>
          </p:nvSpPr>
          <p:spPr>
            <a:xfrm>
              <a:off x="5318759" y="3168014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13"/>
            <p:cNvSpPr/>
            <p:nvPr/>
          </p:nvSpPr>
          <p:spPr>
            <a:xfrm>
              <a:off x="5828347" y="3130866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13"/>
            <p:cNvSpPr/>
            <p:nvPr/>
          </p:nvSpPr>
          <p:spPr>
            <a:xfrm>
              <a:off x="6337934" y="3094671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13"/>
            <p:cNvSpPr/>
            <p:nvPr/>
          </p:nvSpPr>
          <p:spPr>
            <a:xfrm>
              <a:off x="6847522" y="3058477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13"/>
            <p:cNvSpPr/>
            <p:nvPr/>
          </p:nvSpPr>
          <p:spPr>
            <a:xfrm>
              <a:off x="7357109" y="30222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13"/>
            <p:cNvSpPr/>
            <p:nvPr/>
          </p:nvSpPr>
          <p:spPr>
            <a:xfrm>
              <a:off x="4076700" y="3700462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89560" y="595313"/>
                  </a:moveTo>
                  <a:lnTo>
                    <a:pt x="20955" y="464820"/>
                  </a:lnTo>
                  <a:lnTo>
                    <a:pt x="0" y="166688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6667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13"/>
            <p:cNvSpPr/>
            <p:nvPr/>
          </p:nvSpPr>
          <p:spPr>
            <a:xfrm>
              <a:off x="4586287" y="366331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13"/>
            <p:cNvSpPr/>
            <p:nvPr/>
          </p:nvSpPr>
          <p:spPr>
            <a:xfrm>
              <a:off x="5095875" y="362711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7650" y="7620"/>
                  </a:lnTo>
                  <a:lnTo>
                    <a:pt x="6667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13"/>
            <p:cNvSpPr/>
            <p:nvPr/>
          </p:nvSpPr>
          <p:spPr>
            <a:xfrm>
              <a:off x="5605462" y="359092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6697" y="7620"/>
                  </a:lnTo>
                  <a:lnTo>
                    <a:pt x="5715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13"/>
            <p:cNvSpPr/>
            <p:nvPr/>
          </p:nvSpPr>
          <p:spPr>
            <a:xfrm>
              <a:off x="6115050" y="35547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13"/>
            <p:cNvSpPr/>
            <p:nvPr/>
          </p:nvSpPr>
          <p:spPr>
            <a:xfrm>
              <a:off x="6624637" y="35175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4362450" y="4123371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90513" y="595313"/>
                  </a:moveTo>
                  <a:lnTo>
                    <a:pt x="21907" y="464820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90513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4815"/>
                  </a:lnTo>
                  <a:lnTo>
                    <a:pt x="509588" y="134303"/>
                  </a:lnTo>
                  <a:lnTo>
                    <a:pt x="247650" y="6668"/>
                  </a:lnTo>
                  <a:lnTo>
                    <a:pt x="6668" y="169545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13"/>
            <p:cNvSpPr/>
            <p:nvPr/>
          </p:nvSpPr>
          <p:spPr>
            <a:xfrm>
              <a:off x="4872989" y="408622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13"/>
            <p:cNvSpPr/>
            <p:nvPr/>
          </p:nvSpPr>
          <p:spPr>
            <a:xfrm>
              <a:off x="5381625" y="40500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13"/>
            <p:cNvSpPr/>
            <p:nvPr/>
          </p:nvSpPr>
          <p:spPr>
            <a:xfrm>
              <a:off x="5891212" y="401383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13"/>
            <p:cNvSpPr/>
            <p:nvPr/>
          </p:nvSpPr>
          <p:spPr>
            <a:xfrm>
              <a:off x="4139564" y="458247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13"/>
            <p:cNvSpPr/>
            <p:nvPr/>
          </p:nvSpPr>
          <p:spPr>
            <a:xfrm>
              <a:off x="4649152" y="4545329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13"/>
            <p:cNvSpPr/>
            <p:nvPr/>
          </p:nvSpPr>
          <p:spPr>
            <a:xfrm>
              <a:off x="5158739" y="450913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13"/>
            <p:cNvSpPr/>
            <p:nvPr/>
          </p:nvSpPr>
          <p:spPr>
            <a:xfrm>
              <a:off x="5320665" y="360806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13"/>
            <p:cNvSpPr/>
            <p:nvPr/>
          </p:nvSpPr>
          <p:spPr>
            <a:xfrm>
              <a:off x="7555230" y="2704147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13"/>
            <p:cNvSpPr/>
            <p:nvPr/>
          </p:nvSpPr>
          <p:spPr>
            <a:xfrm>
              <a:off x="7849552" y="313181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13"/>
            <p:cNvSpPr/>
            <p:nvPr/>
          </p:nvSpPr>
          <p:spPr>
            <a:xfrm>
              <a:off x="6541769" y="27822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13"/>
            <p:cNvSpPr/>
            <p:nvPr/>
          </p:nvSpPr>
          <p:spPr>
            <a:xfrm>
              <a:off x="7070407" y="30393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13"/>
            <p:cNvSpPr/>
            <p:nvPr/>
          </p:nvSpPr>
          <p:spPr>
            <a:xfrm>
              <a:off x="6890384" y="408241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13"/>
            <p:cNvSpPr/>
            <p:nvPr/>
          </p:nvSpPr>
          <p:spPr>
            <a:xfrm>
              <a:off x="7621905" y="359473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13"/>
            <p:cNvSpPr/>
            <p:nvPr/>
          </p:nvSpPr>
          <p:spPr>
            <a:xfrm>
              <a:off x="6339840" y="3535619"/>
              <a:ext cx="45719" cy="45780"/>
            </a:xfrm>
            <a:custGeom>
              <a:avLst/>
              <a:gdLst/>
              <a:ahLst/>
              <a:cxnLst/>
              <a:rect l="l" t="t" r="r" b="b"/>
              <a:pathLst>
                <a:path w="45719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7" y="45780"/>
                    <a:pt x="0" y="35303"/>
                    <a:pt x="0" y="22920"/>
                  </a:cubicBezTo>
                  <a:cubicBezTo>
                    <a:pt x="0" y="10538"/>
                    <a:pt x="10477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13"/>
            <p:cNvSpPr/>
            <p:nvPr/>
          </p:nvSpPr>
          <p:spPr>
            <a:xfrm>
              <a:off x="5649277" y="461962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13"/>
            <p:cNvSpPr/>
            <p:nvPr/>
          </p:nvSpPr>
          <p:spPr>
            <a:xfrm>
              <a:off x="5832157" y="356996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13"/>
            <p:cNvSpPr/>
            <p:nvPr/>
          </p:nvSpPr>
          <p:spPr>
            <a:xfrm>
              <a:off x="6116954" y="3997581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13"/>
            <p:cNvSpPr/>
            <p:nvPr/>
          </p:nvSpPr>
          <p:spPr>
            <a:xfrm>
              <a:off x="5097779" y="40680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13"/>
            <p:cNvSpPr/>
            <p:nvPr/>
          </p:nvSpPr>
          <p:spPr>
            <a:xfrm>
              <a:off x="5540692" y="315080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5" name="Google Shape;1215;p13"/>
          <p:cNvGrpSpPr/>
          <p:nvPr/>
        </p:nvGrpSpPr>
        <p:grpSpPr>
          <a:xfrm>
            <a:off x="-3710837" y="1803519"/>
            <a:ext cx="4670823" cy="4044304"/>
            <a:chOff x="4076700" y="1680209"/>
            <a:chExt cx="4040504" cy="3498533"/>
          </a:xfrm>
        </p:grpSpPr>
        <p:sp>
          <p:nvSpPr>
            <p:cNvPr id="1216" name="Google Shape;1216;p13"/>
            <p:cNvSpPr/>
            <p:nvPr/>
          </p:nvSpPr>
          <p:spPr>
            <a:xfrm>
              <a:off x="5160645" y="495014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13"/>
            <p:cNvSpPr/>
            <p:nvPr/>
          </p:nvSpPr>
          <p:spPr>
            <a:xfrm>
              <a:off x="6497954" y="1753551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13"/>
            <p:cNvSpPr/>
            <p:nvPr/>
          </p:nvSpPr>
          <p:spPr>
            <a:xfrm>
              <a:off x="7007542" y="171640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2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13"/>
            <p:cNvSpPr/>
            <p:nvPr/>
          </p:nvSpPr>
          <p:spPr>
            <a:xfrm>
              <a:off x="7517130" y="1680209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13"/>
            <p:cNvSpPr/>
            <p:nvPr/>
          </p:nvSpPr>
          <p:spPr>
            <a:xfrm>
              <a:off x="6784657" y="217646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13"/>
            <p:cNvSpPr/>
            <p:nvPr/>
          </p:nvSpPr>
          <p:spPr>
            <a:xfrm>
              <a:off x="7294244" y="214026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8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13"/>
            <p:cNvSpPr/>
            <p:nvPr/>
          </p:nvSpPr>
          <p:spPr>
            <a:xfrm>
              <a:off x="6561772" y="2635566"/>
              <a:ext cx="536257" cy="596265"/>
            </a:xfrm>
            <a:custGeom>
              <a:avLst/>
              <a:gdLst/>
              <a:ahLst/>
              <a:cxnLst/>
              <a:rect l="l" t="t" r="r" b="b"/>
              <a:pathLst>
                <a:path w="536257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5303" y="131445"/>
                  </a:lnTo>
                  <a:lnTo>
                    <a:pt x="536258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7620"/>
                  </a:lnTo>
                  <a:lnTo>
                    <a:pt x="5715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13"/>
            <p:cNvSpPr/>
            <p:nvPr/>
          </p:nvSpPr>
          <p:spPr>
            <a:xfrm>
              <a:off x="7070407" y="259937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2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2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13"/>
            <p:cNvSpPr/>
            <p:nvPr/>
          </p:nvSpPr>
          <p:spPr>
            <a:xfrm>
              <a:off x="7579994" y="2563176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13"/>
            <p:cNvSpPr/>
            <p:nvPr/>
          </p:nvSpPr>
          <p:spPr>
            <a:xfrm>
              <a:off x="4300537" y="324040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13"/>
            <p:cNvSpPr/>
            <p:nvPr/>
          </p:nvSpPr>
          <p:spPr>
            <a:xfrm>
              <a:off x="4809172" y="3204209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7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13"/>
            <p:cNvSpPr/>
            <p:nvPr/>
          </p:nvSpPr>
          <p:spPr>
            <a:xfrm>
              <a:off x="5318759" y="3168014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13"/>
            <p:cNvSpPr/>
            <p:nvPr/>
          </p:nvSpPr>
          <p:spPr>
            <a:xfrm>
              <a:off x="5828347" y="3130866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13"/>
            <p:cNvSpPr/>
            <p:nvPr/>
          </p:nvSpPr>
          <p:spPr>
            <a:xfrm>
              <a:off x="6337934" y="3094671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13"/>
            <p:cNvSpPr/>
            <p:nvPr/>
          </p:nvSpPr>
          <p:spPr>
            <a:xfrm>
              <a:off x="6847522" y="3058477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13"/>
            <p:cNvSpPr/>
            <p:nvPr/>
          </p:nvSpPr>
          <p:spPr>
            <a:xfrm>
              <a:off x="7357109" y="30222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13"/>
            <p:cNvSpPr/>
            <p:nvPr/>
          </p:nvSpPr>
          <p:spPr>
            <a:xfrm>
              <a:off x="4076700" y="3700462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89560" y="595313"/>
                  </a:moveTo>
                  <a:lnTo>
                    <a:pt x="20955" y="464820"/>
                  </a:lnTo>
                  <a:lnTo>
                    <a:pt x="0" y="166688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6667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13"/>
            <p:cNvSpPr/>
            <p:nvPr/>
          </p:nvSpPr>
          <p:spPr>
            <a:xfrm>
              <a:off x="4586287" y="366331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13"/>
            <p:cNvSpPr/>
            <p:nvPr/>
          </p:nvSpPr>
          <p:spPr>
            <a:xfrm>
              <a:off x="5095875" y="362711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7650" y="7620"/>
                  </a:lnTo>
                  <a:lnTo>
                    <a:pt x="6667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13"/>
            <p:cNvSpPr/>
            <p:nvPr/>
          </p:nvSpPr>
          <p:spPr>
            <a:xfrm>
              <a:off x="5605462" y="359092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6697" y="7620"/>
                  </a:lnTo>
                  <a:lnTo>
                    <a:pt x="5715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13"/>
            <p:cNvSpPr/>
            <p:nvPr/>
          </p:nvSpPr>
          <p:spPr>
            <a:xfrm>
              <a:off x="6115050" y="35547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13"/>
            <p:cNvSpPr/>
            <p:nvPr/>
          </p:nvSpPr>
          <p:spPr>
            <a:xfrm>
              <a:off x="6624637" y="35175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4362450" y="4123371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90513" y="595313"/>
                  </a:moveTo>
                  <a:lnTo>
                    <a:pt x="21907" y="464820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90513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4815"/>
                  </a:lnTo>
                  <a:lnTo>
                    <a:pt x="509588" y="134303"/>
                  </a:lnTo>
                  <a:lnTo>
                    <a:pt x="247650" y="6668"/>
                  </a:lnTo>
                  <a:lnTo>
                    <a:pt x="6668" y="169545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4872989" y="408622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13"/>
            <p:cNvSpPr/>
            <p:nvPr/>
          </p:nvSpPr>
          <p:spPr>
            <a:xfrm>
              <a:off x="5381625" y="40500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13"/>
            <p:cNvSpPr/>
            <p:nvPr/>
          </p:nvSpPr>
          <p:spPr>
            <a:xfrm>
              <a:off x="5891212" y="401383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13"/>
            <p:cNvSpPr/>
            <p:nvPr/>
          </p:nvSpPr>
          <p:spPr>
            <a:xfrm>
              <a:off x="4139564" y="458247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13"/>
            <p:cNvSpPr/>
            <p:nvPr/>
          </p:nvSpPr>
          <p:spPr>
            <a:xfrm>
              <a:off x="4649152" y="4545329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13"/>
            <p:cNvSpPr/>
            <p:nvPr/>
          </p:nvSpPr>
          <p:spPr>
            <a:xfrm>
              <a:off x="5158739" y="450913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13"/>
            <p:cNvSpPr/>
            <p:nvPr/>
          </p:nvSpPr>
          <p:spPr>
            <a:xfrm>
              <a:off x="5320665" y="360806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13"/>
            <p:cNvSpPr/>
            <p:nvPr/>
          </p:nvSpPr>
          <p:spPr>
            <a:xfrm>
              <a:off x="7555230" y="2704147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13"/>
            <p:cNvSpPr/>
            <p:nvPr/>
          </p:nvSpPr>
          <p:spPr>
            <a:xfrm>
              <a:off x="7849552" y="313181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13"/>
            <p:cNvSpPr/>
            <p:nvPr/>
          </p:nvSpPr>
          <p:spPr>
            <a:xfrm>
              <a:off x="6541769" y="27822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13"/>
            <p:cNvSpPr/>
            <p:nvPr/>
          </p:nvSpPr>
          <p:spPr>
            <a:xfrm>
              <a:off x="7070407" y="30393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13"/>
            <p:cNvSpPr/>
            <p:nvPr/>
          </p:nvSpPr>
          <p:spPr>
            <a:xfrm>
              <a:off x="6890384" y="408241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13"/>
            <p:cNvSpPr/>
            <p:nvPr/>
          </p:nvSpPr>
          <p:spPr>
            <a:xfrm>
              <a:off x="7621905" y="359473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13"/>
            <p:cNvSpPr/>
            <p:nvPr/>
          </p:nvSpPr>
          <p:spPr>
            <a:xfrm>
              <a:off x="6339840" y="3535619"/>
              <a:ext cx="45719" cy="45780"/>
            </a:xfrm>
            <a:custGeom>
              <a:avLst/>
              <a:gdLst/>
              <a:ahLst/>
              <a:cxnLst/>
              <a:rect l="l" t="t" r="r" b="b"/>
              <a:pathLst>
                <a:path w="45719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7" y="45780"/>
                    <a:pt x="0" y="35303"/>
                    <a:pt x="0" y="22920"/>
                  </a:cubicBezTo>
                  <a:cubicBezTo>
                    <a:pt x="0" y="10538"/>
                    <a:pt x="10477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13"/>
            <p:cNvSpPr/>
            <p:nvPr/>
          </p:nvSpPr>
          <p:spPr>
            <a:xfrm>
              <a:off x="5649277" y="461962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13"/>
            <p:cNvSpPr/>
            <p:nvPr/>
          </p:nvSpPr>
          <p:spPr>
            <a:xfrm>
              <a:off x="5832157" y="356996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6116954" y="3997581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5097779" y="40680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5540692" y="315080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269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" name="Google Shape;125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3232" y="-91434"/>
            <a:ext cx="12460505" cy="7009035"/>
          </a:xfrm>
          <a:prstGeom prst="rect">
            <a:avLst/>
          </a:prstGeom>
          <a:noFill/>
          <a:ln>
            <a:noFill/>
          </a:ln>
        </p:spPr>
      </p:pic>
      <p:sp>
        <p:nvSpPr>
          <p:cNvPr id="1260" name="Google Shape;1260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61" name="Google Shape;1261;p14"/>
          <p:cNvGrpSpPr/>
          <p:nvPr/>
        </p:nvGrpSpPr>
        <p:grpSpPr>
          <a:xfrm rot="-5400000">
            <a:off x="11243441" y="5396665"/>
            <a:ext cx="4670823" cy="4044304"/>
            <a:chOff x="4076700" y="1680209"/>
            <a:chExt cx="4040504" cy="3498533"/>
          </a:xfrm>
        </p:grpSpPr>
        <p:sp>
          <p:nvSpPr>
            <p:cNvPr id="1262" name="Google Shape;1262;p14"/>
            <p:cNvSpPr/>
            <p:nvPr/>
          </p:nvSpPr>
          <p:spPr>
            <a:xfrm>
              <a:off x="5160645" y="495014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6497954" y="1753551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7007542" y="171640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2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7517130" y="1680209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6784657" y="217646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7294244" y="214026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8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6561772" y="2635566"/>
              <a:ext cx="536257" cy="596265"/>
            </a:xfrm>
            <a:custGeom>
              <a:avLst/>
              <a:gdLst/>
              <a:ahLst/>
              <a:cxnLst/>
              <a:rect l="l" t="t" r="r" b="b"/>
              <a:pathLst>
                <a:path w="536257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5303" y="131445"/>
                  </a:lnTo>
                  <a:lnTo>
                    <a:pt x="536258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7620"/>
                  </a:lnTo>
                  <a:lnTo>
                    <a:pt x="5715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7070407" y="259937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2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2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14"/>
            <p:cNvSpPr/>
            <p:nvPr/>
          </p:nvSpPr>
          <p:spPr>
            <a:xfrm>
              <a:off x="7579994" y="2563176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14"/>
            <p:cNvSpPr/>
            <p:nvPr/>
          </p:nvSpPr>
          <p:spPr>
            <a:xfrm>
              <a:off x="4300537" y="324040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14"/>
            <p:cNvSpPr/>
            <p:nvPr/>
          </p:nvSpPr>
          <p:spPr>
            <a:xfrm>
              <a:off x="4809172" y="3204209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7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14"/>
            <p:cNvSpPr/>
            <p:nvPr/>
          </p:nvSpPr>
          <p:spPr>
            <a:xfrm>
              <a:off x="5318759" y="3168014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14"/>
            <p:cNvSpPr/>
            <p:nvPr/>
          </p:nvSpPr>
          <p:spPr>
            <a:xfrm>
              <a:off x="5828347" y="3130866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14"/>
            <p:cNvSpPr/>
            <p:nvPr/>
          </p:nvSpPr>
          <p:spPr>
            <a:xfrm>
              <a:off x="6337934" y="3094671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14"/>
            <p:cNvSpPr/>
            <p:nvPr/>
          </p:nvSpPr>
          <p:spPr>
            <a:xfrm>
              <a:off x="6847522" y="3058477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14"/>
            <p:cNvSpPr/>
            <p:nvPr/>
          </p:nvSpPr>
          <p:spPr>
            <a:xfrm>
              <a:off x="7357109" y="30222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14"/>
            <p:cNvSpPr/>
            <p:nvPr/>
          </p:nvSpPr>
          <p:spPr>
            <a:xfrm>
              <a:off x="4076700" y="3700462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89560" y="595313"/>
                  </a:moveTo>
                  <a:lnTo>
                    <a:pt x="20955" y="464820"/>
                  </a:lnTo>
                  <a:lnTo>
                    <a:pt x="0" y="166688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6667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14"/>
            <p:cNvSpPr/>
            <p:nvPr/>
          </p:nvSpPr>
          <p:spPr>
            <a:xfrm>
              <a:off x="4586287" y="366331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14"/>
            <p:cNvSpPr/>
            <p:nvPr/>
          </p:nvSpPr>
          <p:spPr>
            <a:xfrm>
              <a:off x="5095875" y="362711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7650" y="7620"/>
                  </a:lnTo>
                  <a:lnTo>
                    <a:pt x="6667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14"/>
            <p:cNvSpPr/>
            <p:nvPr/>
          </p:nvSpPr>
          <p:spPr>
            <a:xfrm>
              <a:off x="5605462" y="359092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6697" y="7620"/>
                  </a:lnTo>
                  <a:lnTo>
                    <a:pt x="5715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14"/>
            <p:cNvSpPr/>
            <p:nvPr/>
          </p:nvSpPr>
          <p:spPr>
            <a:xfrm>
              <a:off x="6115050" y="35547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14"/>
            <p:cNvSpPr/>
            <p:nvPr/>
          </p:nvSpPr>
          <p:spPr>
            <a:xfrm>
              <a:off x="6624637" y="35175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14"/>
            <p:cNvSpPr/>
            <p:nvPr/>
          </p:nvSpPr>
          <p:spPr>
            <a:xfrm>
              <a:off x="4362450" y="4123371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90513" y="595313"/>
                  </a:moveTo>
                  <a:lnTo>
                    <a:pt x="21907" y="464820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90513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4815"/>
                  </a:lnTo>
                  <a:lnTo>
                    <a:pt x="509588" y="134303"/>
                  </a:lnTo>
                  <a:lnTo>
                    <a:pt x="247650" y="6668"/>
                  </a:lnTo>
                  <a:lnTo>
                    <a:pt x="6668" y="169545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14"/>
            <p:cNvSpPr/>
            <p:nvPr/>
          </p:nvSpPr>
          <p:spPr>
            <a:xfrm>
              <a:off x="4872989" y="408622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14"/>
            <p:cNvSpPr/>
            <p:nvPr/>
          </p:nvSpPr>
          <p:spPr>
            <a:xfrm>
              <a:off x="5381625" y="40500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14"/>
            <p:cNvSpPr/>
            <p:nvPr/>
          </p:nvSpPr>
          <p:spPr>
            <a:xfrm>
              <a:off x="5891212" y="401383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14"/>
            <p:cNvSpPr/>
            <p:nvPr/>
          </p:nvSpPr>
          <p:spPr>
            <a:xfrm>
              <a:off x="4139564" y="458247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14"/>
            <p:cNvSpPr/>
            <p:nvPr/>
          </p:nvSpPr>
          <p:spPr>
            <a:xfrm>
              <a:off x="4649152" y="4545329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14"/>
            <p:cNvSpPr/>
            <p:nvPr/>
          </p:nvSpPr>
          <p:spPr>
            <a:xfrm>
              <a:off x="5158739" y="450913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14"/>
            <p:cNvSpPr/>
            <p:nvPr/>
          </p:nvSpPr>
          <p:spPr>
            <a:xfrm>
              <a:off x="5320665" y="360806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14"/>
            <p:cNvSpPr/>
            <p:nvPr/>
          </p:nvSpPr>
          <p:spPr>
            <a:xfrm>
              <a:off x="7555230" y="2704147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14"/>
            <p:cNvSpPr/>
            <p:nvPr/>
          </p:nvSpPr>
          <p:spPr>
            <a:xfrm>
              <a:off x="7849552" y="313181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14"/>
            <p:cNvSpPr/>
            <p:nvPr/>
          </p:nvSpPr>
          <p:spPr>
            <a:xfrm>
              <a:off x="6541769" y="27822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14"/>
            <p:cNvSpPr/>
            <p:nvPr/>
          </p:nvSpPr>
          <p:spPr>
            <a:xfrm>
              <a:off x="7070407" y="30393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14"/>
            <p:cNvSpPr/>
            <p:nvPr/>
          </p:nvSpPr>
          <p:spPr>
            <a:xfrm>
              <a:off x="6890384" y="408241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14"/>
            <p:cNvSpPr/>
            <p:nvPr/>
          </p:nvSpPr>
          <p:spPr>
            <a:xfrm>
              <a:off x="7621905" y="359473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14"/>
            <p:cNvSpPr/>
            <p:nvPr/>
          </p:nvSpPr>
          <p:spPr>
            <a:xfrm>
              <a:off x="6339840" y="3535619"/>
              <a:ext cx="45719" cy="45780"/>
            </a:xfrm>
            <a:custGeom>
              <a:avLst/>
              <a:gdLst/>
              <a:ahLst/>
              <a:cxnLst/>
              <a:rect l="l" t="t" r="r" b="b"/>
              <a:pathLst>
                <a:path w="45719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7" y="45780"/>
                    <a:pt x="0" y="35303"/>
                    <a:pt x="0" y="22920"/>
                  </a:cubicBezTo>
                  <a:cubicBezTo>
                    <a:pt x="0" y="10538"/>
                    <a:pt x="10477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14"/>
            <p:cNvSpPr/>
            <p:nvPr/>
          </p:nvSpPr>
          <p:spPr>
            <a:xfrm>
              <a:off x="5649277" y="461962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14"/>
            <p:cNvSpPr/>
            <p:nvPr/>
          </p:nvSpPr>
          <p:spPr>
            <a:xfrm>
              <a:off x="5832157" y="356996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14"/>
            <p:cNvSpPr/>
            <p:nvPr/>
          </p:nvSpPr>
          <p:spPr>
            <a:xfrm>
              <a:off x="6116954" y="3997581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14"/>
            <p:cNvSpPr/>
            <p:nvPr/>
          </p:nvSpPr>
          <p:spPr>
            <a:xfrm>
              <a:off x="5097779" y="40680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14"/>
            <p:cNvSpPr/>
            <p:nvPr/>
          </p:nvSpPr>
          <p:spPr>
            <a:xfrm>
              <a:off x="5540692" y="315080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4" name="Google Shape;1304;p14"/>
          <p:cNvGrpSpPr/>
          <p:nvPr/>
        </p:nvGrpSpPr>
        <p:grpSpPr>
          <a:xfrm rot="10514610">
            <a:off x="-1667489" y="-1770312"/>
            <a:ext cx="4671287" cy="4044707"/>
            <a:chOff x="4076700" y="1680209"/>
            <a:chExt cx="4040504" cy="3498533"/>
          </a:xfrm>
        </p:grpSpPr>
        <p:sp>
          <p:nvSpPr>
            <p:cNvPr id="1305" name="Google Shape;1305;p14"/>
            <p:cNvSpPr/>
            <p:nvPr/>
          </p:nvSpPr>
          <p:spPr>
            <a:xfrm>
              <a:off x="5160645" y="495014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14"/>
            <p:cNvSpPr/>
            <p:nvPr/>
          </p:nvSpPr>
          <p:spPr>
            <a:xfrm>
              <a:off x="6497954" y="1753551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14"/>
            <p:cNvSpPr/>
            <p:nvPr/>
          </p:nvSpPr>
          <p:spPr>
            <a:xfrm>
              <a:off x="7007542" y="171640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2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14"/>
            <p:cNvSpPr/>
            <p:nvPr/>
          </p:nvSpPr>
          <p:spPr>
            <a:xfrm>
              <a:off x="7517130" y="1680209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14"/>
            <p:cNvSpPr/>
            <p:nvPr/>
          </p:nvSpPr>
          <p:spPr>
            <a:xfrm>
              <a:off x="6784657" y="217646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14"/>
            <p:cNvSpPr/>
            <p:nvPr/>
          </p:nvSpPr>
          <p:spPr>
            <a:xfrm>
              <a:off x="7294244" y="214026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8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14"/>
            <p:cNvSpPr/>
            <p:nvPr/>
          </p:nvSpPr>
          <p:spPr>
            <a:xfrm>
              <a:off x="6561772" y="2635566"/>
              <a:ext cx="536257" cy="596265"/>
            </a:xfrm>
            <a:custGeom>
              <a:avLst/>
              <a:gdLst/>
              <a:ahLst/>
              <a:cxnLst/>
              <a:rect l="l" t="t" r="r" b="b"/>
              <a:pathLst>
                <a:path w="536257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5303" y="131445"/>
                  </a:lnTo>
                  <a:lnTo>
                    <a:pt x="536258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7620"/>
                  </a:lnTo>
                  <a:lnTo>
                    <a:pt x="5715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14"/>
            <p:cNvSpPr/>
            <p:nvPr/>
          </p:nvSpPr>
          <p:spPr>
            <a:xfrm>
              <a:off x="7070407" y="259937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2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2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14"/>
            <p:cNvSpPr/>
            <p:nvPr/>
          </p:nvSpPr>
          <p:spPr>
            <a:xfrm>
              <a:off x="7579994" y="2563176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14"/>
            <p:cNvSpPr/>
            <p:nvPr/>
          </p:nvSpPr>
          <p:spPr>
            <a:xfrm>
              <a:off x="4300537" y="324040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14"/>
            <p:cNvSpPr/>
            <p:nvPr/>
          </p:nvSpPr>
          <p:spPr>
            <a:xfrm>
              <a:off x="4809172" y="3204209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7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14"/>
            <p:cNvSpPr/>
            <p:nvPr/>
          </p:nvSpPr>
          <p:spPr>
            <a:xfrm>
              <a:off x="5318759" y="3168014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14"/>
            <p:cNvSpPr/>
            <p:nvPr/>
          </p:nvSpPr>
          <p:spPr>
            <a:xfrm>
              <a:off x="5828347" y="3130866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14"/>
            <p:cNvSpPr/>
            <p:nvPr/>
          </p:nvSpPr>
          <p:spPr>
            <a:xfrm>
              <a:off x="6337934" y="3094671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14"/>
            <p:cNvSpPr/>
            <p:nvPr/>
          </p:nvSpPr>
          <p:spPr>
            <a:xfrm>
              <a:off x="6847522" y="3058477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14"/>
            <p:cNvSpPr/>
            <p:nvPr/>
          </p:nvSpPr>
          <p:spPr>
            <a:xfrm>
              <a:off x="7357109" y="30222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14"/>
            <p:cNvSpPr/>
            <p:nvPr/>
          </p:nvSpPr>
          <p:spPr>
            <a:xfrm>
              <a:off x="4076700" y="3700462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89560" y="595313"/>
                  </a:moveTo>
                  <a:lnTo>
                    <a:pt x="20955" y="464820"/>
                  </a:lnTo>
                  <a:lnTo>
                    <a:pt x="0" y="166688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6667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14"/>
            <p:cNvSpPr/>
            <p:nvPr/>
          </p:nvSpPr>
          <p:spPr>
            <a:xfrm>
              <a:off x="4586287" y="366331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14"/>
            <p:cNvSpPr/>
            <p:nvPr/>
          </p:nvSpPr>
          <p:spPr>
            <a:xfrm>
              <a:off x="5095875" y="362711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7650" y="7620"/>
                  </a:lnTo>
                  <a:lnTo>
                    <a:pt x="6667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14"/>
            <p:cNvSpPr/>
            <p:nvPr/>
          </p:nvSpPr>
          <p:spPr>
            <a:xfrm>
              <a:off x="5605462" y="359092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6697" y="7620"/>
                  </a:lnTo>
                  <a:lnTo>
                    <a:pt x="5715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14"/>
            <p:cNvSpPr/>
            <p:nvPr/>
          </p:nvSpPr>
          <p:spPr>
            <a:xfrm>
              <a:off x="6115050" y="35547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14"/>
            <p:cNvSpPr/>
            <p:nvPr/>
          </p:nvSpPr>
          <p:spPr>
            <a:xfrm>
              <a:off x="6624637" y="35175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14"/>
            <p:cNvSpPr/>
            <p:nvPr/>
          </p:nvSpPr>
          <p:spPr>
            <a:xfrm>
              <a:off x="4362450" y="4123371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90513" y="595313"/>
                  </a:moveTo>
                  <a:lnTo>
                    <a:pt x="21907" y="464820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90513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4815"/>
                  </a:lnTo>
                  <a:lnTo>
                    <a:pt x="509588" y="134303"/>
                  </a:lnTo>
                  <a:lnTo>
                    <a:pt x="247650" y="6668"/>
                  </a:lnTo>
                  <a:lnTo>
                    <a:pt x="6668" y="169545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14"/>
            <p:cNvSpPr/>
            <p:nvPr/>
          </p:nvSpPr>
          <p:spPr>
            <a:xfrm>
              <a:off x="4872989" y="408622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14"/>
            <p:cNvSpPr/>
            <p:nvPr/>
          </p:nvSpPr>
          <p:spPr>
            <a:xfrm>
              <a:off x="5381625" y="40500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14"/>
            <p:cNvSpPr/>
            <p:nvPr/>
          </p:nvSpPr>
          <p:spPr>
            <a:xfrm>
              <a:off x="5891212" y="401383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14"/>
            <p:cNvSpPr/>
            <p:nvPr/>
          </p:nvSpPr>
          <p:spPr>
            <a:xfrm>
              <a:off x="4139564" y="458247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14"/>
            <p:cNvSpPr/>
            <p:nvPr/>
          </p:nvSpPr>
          <p:spPr>
            <a:xfrm>
              <a:off x="4649152" y="4545329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14"/>
            <p:cNvSpPr/>
            <p:nvPr/>
          </p:nvSpPr>
          <p:spPr>
            <a:xfrm>
              <a:off x="5158739" y="450913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14"/>
            <p:cNvSpPr/>
            <p:nvPr/>
          </p:nvSpPr>
          <p:spPr>
            <a:xfrm>
              <a:off x="5320665" y="360806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14"/>
            <p:cNvSpPr/>
            <p:nvPr/>
          </p:nvSpPr>
          <p:spPr>
            <a:xfrm>
              <a:off x="7555230" y="2704147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14"/>
            <p:cNvSpPr/>
            <p:nvPr/>
          </p:nvSpPr>
          <p:spPr>
            <a:xfrm>
              <a:off x="7849552" y="313181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14"/>
            <p:cNvSpPr/>
            <p:nvPr/>
          </p:nvSpPr>
          <p:spPr>
            <a:xfrm>
              <a:off x="6541769" y="27822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14"/>
            <p:cNvSpPr/>
            <p:nvPr/>
          </p:nvSpPr>
          <p:spPr>
            <a:xfrm>
              <a:off x="7070407" y="30393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14"/>
            <p:cNvSpPr/>
            <p:nvPr/>
          </p:nvSpPr>
          <p:spPr>
            <a:xfrm>
              <a:off x="6890384" y="408241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14"/>
            <p:cNvSpPr/>
            <p:nvPr/>
          </p:nvSpPr>
          <p:spPr>
            <a:xfrm>
              <a:off x="7621905" y="359473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14"/>
            <p:cNvSpPr/>
            <p:nvPr/>
          </p:nvSpPr>
          <p:spPr>
            <a:xfrm>
              <a:off x="6339840" y="3535619"/>
              <a:ext cx="45719" cy="45780"/>
            </a:xfrm>
            <a:custGeom>
              <a:avLst/>
              <a:gdLst/>
              <a:ahLst/>
              <a:cxnLst/>
              <a:rect l="l" t="t" r="r" b="b"/>
              <a:pathLst>
                <a:path w="45719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7" y="45780"/>
                    <a:pt x="0" y="35303"/>
                    <a:pt x="0" y="22920"/>
                  </a:cubicBezTo>
                  <a:cubicBezTo>
                    <a:pt x="0" y="10538"/>
                    <a:pt x="10477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14"/>
            <p:cNvSpPr/>
            <p:nvPr/>
          </p:nvSpPr>
          <p:spPr>
            <a:xfrm>
              <a:off x="5649277" y="461962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14"/>
            <p:cNvSpPr/>
            <p:nvPr/>
          </p:nvSpPr>
          <p:spPr>
            <a:xfrm>
              <a:off x="5832157" y="356996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14"/>
            <p:cNvSpPr/>
            <p:nvPr/>
          </p:nvSpPr>
          <p:spPr>
            <a:xfrm>
              <a:off x="6116954" y="3997581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14"/>
            <p:cNvSpPr/>
            <p:nvPr/>
          </p:nvSpPr>
          <p:spPr>
            <a:xfrm>
              <a:off x="5097779" y="40680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14"/>
            <p:cNvSpPr/>
            <p:nvPr/>
          </p:nvSpPr>
          <p:spPr>
            <a:xfrm>
              <a:off x="5540692" y="315080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8719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8" name="Google Shape;1348;p15"/>
          <p:cNvPicPr preferRelativeResize="0"/>
          <p:nvPr/>
        </p:nvPicPr>
        <p:blipFill rotWithShape="1">
          <a:blip r:embed="rId2">
            <a:alphaModFix/>
          </a:blip>
          <a:srcRect l="39" r="49"/>
          <a:stretch/>
        </p:blipFill>
        <p:spPr>
          <a:xfrm flipH="1">
            <a:off x="-108316" y="-128000"/>
            <a:ext cx="12408557" cy="6986016"/>
          </a:xfrm>
          <a:prstGeom prst="rect">
            <a:avLst/>
          </a:prstGeom>
          <a:noFill/>
          <a:ln>
            <a:noFill/>
          </a:ln>
        </p:spPr>
      </p:pic>
      <p:sp>
        <p:nvSpPr>
          <p:cNvPr id="1349" name="Google Shape;1349;p15"/>
          <p:cNvSpPr txBox="1">
            <a:spLocks noGrp="1"/>
          </p:cNvSpPr>
          <p:nvPr>
            <p:ph type="title"/>
          </p:nvPr>
        </p:nvSpPr>
        <p:spPr>
          <a:xfrm>
            <a:off x="5185567" y="1052767"/>
            <a:ext cx="5831600" cy="15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0" name="Google Shape;1350;p15"/>
          <p:cNvSpPr txBox="1">
            <a:spLocks noGrp="1"/>
          </p:cNvSpPr>
          <p:nvPr>
            <p:ph type="subTitle" idx="1"/>
          </p:nvPr>
        </p:nvSpPr>
        <p:spPr>
          <a:xfrm>
            <a:off x="5185567" y="2942967"/>
            <a:ext cx="5831600" cy="2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351" name="Google Shape;1351;p15"/>
          <p:cNvGrpSpPr/>
          <p:nvPr/>
        </p:nvGrpSpPr>
        <p:grpSpPr>
          <a:xfrm rot="-9408189">
            <a:off x="-4923035" y="-3631066"/>
            <a:ext cx="8465083" cy="4610211"/>
            <a:chOff x="2433637" y="1433512"/>
            <a:chExt cx="7322819" cy="3988117"/>
          </a:xfrm>
        </p:grpSpPr>
        <p:sp>
          <p:nvSpPr>
            <p:cNvPr id="1352" name="Google Shape;1352;p15"/>
            <p:cNvSpPr/>
            <p:nvPr/>
          </p:nvSpPr>
          <p:spPr>
            <a:xfrm>
              <a:off x="5944552" y="1433512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60045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8620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7" y="208598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6456044" y="1547812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8620"/>
                  </a:moveTo>
                  <a:lnTo>
                    <a:pt x="227648" y="591503"/>
                  </a:lnTo>
                  <a:lnTo>
                    <a:pt x="513398" y="501967"/>
                  </a:lnTo>
                  <a:lnTo>
                    <a:pt x="579120" y="209550"/>
                  </a:lnTo>
                  <a:lnTo>
                    <a:pt x="359093" y="6667"/>
                  </a:lnTo>
                  <a:lnTo>
                    <a:pt x="73343" y="96203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8502967" y="200786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7"/>
                  </a:lnTo>
                  <a:lnTo>
                    <a:pt x="359093" y="6668"/>
                  </a:lnTo>
                  <a:lnTo>
                    <a:pt x="73343" y="96203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9015412" y="2122169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6100762" y="193452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9093" y="5715"/>
                  </a:lnTo>
                  <a:lnTo>
                    <a:pt x="73343" y="95250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6612254" y="204882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2" y="6668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8148637" y="2393632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8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8660129" y="2507932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9171622" y="262318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4722494" y="2090737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5233987" y="2205037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5745479" y="232028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9092" y="5715"/>
                  </a:lnTo>
                  <a:lnTo>
                    <a:pt x="73342" y="95250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6256971" y="243458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3" y="6668"/>
                  </a:lnTo>
                  <a:lnTo>
                    <a:pt x="73343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6769417" y="2549841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8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7280909" y="2664141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7"/>
                  </a:lnTo>
                  <a:lnTo>
                    <a:pt x="579120" y="209550"/>
                  </a:lnTo>
                  <a:lnTo>
                    <a:pt x="358140" y="7620"/>
                  </a:lnTo>
                  <a:lnTo>
                    <a:pt x="72390" y="97155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7792401" y="277939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7"/>
                  </a:moveTo>
                  <a:lnTo>
                    <a:pt x="227648" y="590550"/>
                  </a:lnTo>
                  <a:lnTo>
                    <a:pt x="513398" y="501015"/>
                  </a:lnTo>
                  <a:lnTo>
                    <a:pt x="579120" y="208597"/>
                  </a:lnTo>
                  <a:lnTo>
                    <a:pt x="359093" y="6667"/>
                  </a:lnTo>
                  <a:lnTo>
                    <a:pt x="73343" y="96202"/>
                  </a:lnTo>
                  <a:lnTo>
                    <a:pt x="7620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8305799" y="289369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2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8817292" y="300894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3854766" y="2361247"/>
              <a:ext cx="584835" cy="598169"/>
            </a:xfrm>
            <a:custGeom>
              <a:avLst/>
              <a:gdLst/>
              <a:ahLst/>
              <a:cxnLst/>
              <a:rect l="l" t="t" r="r" b="b"/>
              <a:pathLst>
                <a:path w="584835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8" y="591503"/>
                  </a:lnTo>
                  <a:lnTo>
                    <a:pt x="513398" y="501968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4367212" y="2476499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878704" y="2590799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5390196" y="2706052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7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7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7620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5901689" y="2820352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2"/>
                  </a:lnTo>
                  <a:lnTo>
                    <a:pt x="513397" y="501967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6415087" y="2935604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6926579" y="3049904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7438072" y="3165157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3499484" y="2747009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4011929" y="2862262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4523421" y="2976562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7620"/>
                  </a:lnTo>
                  <a:lnTo>
                    <a:pt x="72390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5035867" y="309181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15"/>
            <p:cNvSpPr/>
            <p:nvPr/>
          </p:nvSpPr>
          <p:spPr>
            <a:xfrm>
              <a:off x="5547359" y="320611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2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15"/>
            <p:cNvSpPr/>
            <p:nvPr/>
          </p:nvSpPr>
          <p:spPr>
            <a:xfrm>
              <a:off x="6059804" y="3321366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6571296" y="343566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7082789" y="355091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7187" y="6667"/>
                  </a:lnTo>
                  <a:lnTo>
                    <a:pt x="71438" y="96202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7595234" y="366521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2632709" y="3018471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3145154" y="3132771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2" y="501968"/>
                  </a:lnTo>
                  <a:lnTo>
                    <a:pt x="577215" y="209550"/>
                  </a:lnTo>
                  <a:lnTo>
                    <a:pt x="357188" y="6668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3656646" y="324802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4168139" y="336232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4680584" y="347757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2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6727506" y="3936681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7239952" y="405193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7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5715" y="387668"/>
                  </a:moveTo>
                  <a:lnTo>
                    <a:pt x="225742" y="590550"/>
                  </a:lnTo>
                  <a:lnTo>
                    <a:pt x="511492" y="501015"/>
                  </a:lnTo>
                  <a:lnTo>
                    <a:pt x="577215" y="208597"/>
                  </a:lnTo>
                  <a:lnTo>
                    <a:pt x="357187" y="5715"/>
                  </a:lnTo>
                  <a:lnTo>
                    <a:pt x="71437" y="95250"/>
                  </a:lnTo>
                  <a:lnTo>
                    <a:pt x="5715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2789872" y="351853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8"/>
                  </a:lnTo>
                  <a:lnTo>
                    <a:pt x="577215" y="210503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3300412" y="363378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5742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8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3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3812857" y="374808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4325302" y="386333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15"/>
            <p:cNvSpPr/>
            <p:nvPr/>
          </p:nvSpPr>
          <p:spPr>
            <a:xfrm>
              <a:off x="6372224" y="432244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15"/>
            <p:cNvSpPr/>
            <p:nvPr/>
          </p:nvSpPr>
          <p:spPr>
            <a:xfrm>
              <a:off x="2433637" y="390524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5743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5743" y="598170"/>
                  </a:lnTo>
                  <a:close/>
                  <a:moveTo>
                    <a:pt x="6668" y="387668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15"/>
            <p:cNvSpPr/>
            <p:nvPr/>
          </p:nvSpPr>
          <p:spPr>
            <a:xfrm>
              <a:off x="2946081" y="401954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15"/>
            <p:cNvSpPr/>
            <p:nvPr/>
          </p:nvSpPr>
          <p:spPr>
            <a:xfrm>
              <a:off x="3457574" y="4134802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15"/>
            <p:cNvSpPr/>
            <p:nvPr/>
          </p:nvSpPr>
          <p:spPr>
            <a:xfrm>
              <a:off x="3970019" y="4249102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15"/>
            <p:cNvSpPr/>
            <p:nvPr/>
          </p:nvSpPr>
          <p:spPr>
            <a:xfrm>
              <a:off x="4481512" y="4364354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15"/>
            <p:cNvSpPr/>
            <p:nvPr/>
          </p:nvSpPr>
          <p:spPr>
            <a:xfrm>
              <a:off x="6528434" y="482345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7668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15"/>
            <p:cNvSpPr/>
            <p:nvPr/>
          </p:nvSpPr>
          <p:spPr>
            <a:xfrm>
              <a:off x="5725477" y="268700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15"/>
            <p:cNvSpPr/>
            <p:nvPr/>
          </p:nvSpPr>
          <p:spPr>
            <a:xfrm>
              <a:off x="6594156" y="24155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15"/>
            <p:cNvSpPr/>
            <p:nvPr/>
          </p:nvSpPr>
          <p:spPr>
            <a:xfrm>
              <a:off x="7172324" y="223456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15"/>
            <p:cNvSpPr/>
            <p:nvPr/>
          </p:nvSpPr>
          <p:spPr>
            <a:xfrm>
              <a:off x="6112192" y="338899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15"/>
            <p:cNvSpPr/>
            <p:nvPr/>
          </p:nvSpPr>
          <p:spPr>
            <a:xfrm>
              <a:off x="6900862" y="341566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6195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15"/>
            <p:cNvSpPr/>
            <p:nvPr/>
          </p:nvSpPr>
          <p:spPr>
            <a:xfrm>
              <a:off x="8129587" y="276034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15"/>
            <p:cNvSpPr/>
            <p:nvPr/>
          </p:nvSpPr>
          <p:spPr>
            <a:xfrm>
              <a:off x="6793229" y="1528762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15"/>
            <p:cNvSpPr/>
            <p:nvPr/>
          </p:nvSpPr>
          <p:spPr>
            <a:xfrm>
              <a:off x="7491412" y="323659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15"/>
            <p:cNvSpPr/>
            <p:nvPr/>
          </p:nvSpPr>
          <p:spPr>
            <a:xfrm>
              <a:off x="5013006" y="345941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15"/>
            <p:cNvSpPr/>
            <p:nvPr/>
          </p:nvSpPr>
          <p:spPr>
            <a:xfrm>
              <a:off x="5213984" y="256984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15"/>
            <p:cNvSpPr/>
            <p:nvPr/>
          </p:nvSpPr>
          <p:spPr>
            <a:xfrm>
              <a:off x="6149339" y="2001201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8"/>
                    <a:pt x="10478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15"/>
            <p:cNvSpPr/>
            <p:nvPr/>
          </p:nvSpPr>
          <p:spPr>
            <a:xfrm>
              <a:off x="5570219" y="21859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15"/>
            <p:cNvSpPr/>
            <p:nvPr/>
          </p:nvSpPr>
          <p:spPr>
            <a:xfrm>
              <a:off x="4769166" y="2161222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15"/>
            <p:cNvSpPr/>
            <p:nvPr/>
          </p:nvSpPr>
          <p:spPr>
            <a:xfrm>
              <a:off x="4349114" y="2841307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15"/>
            <p:cNvSpPr/>
            <p:nvPr/>
          </p:nvSpPr>
          <p:spPr>
            <a:xfrm>
              <a:off x="3193732" y="3208971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15"/>
            <p:cNvSpPr/>
            <p:nvPr/>
          </p:nvSpPr>
          <p:spPr>
            <a:xfrm>
              <a:off x="4215764" y="343471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15"/>
            <p:cNvSpPr/>
            <p:nvPr/>
          </p:nvSpPr>
          <p:spPr>
            <a:xfrm>
              <a:off x="3835716" y="27279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8"/>
                    <a:pt x="10478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2" name="Google Shape;1422;p15"/>
          <p:cNvGrpSpPr/>
          <p:nvPr/>
        </p:nvGrpSpPr>
        <p:grpSpPr>
          <a:xfrm rot="-9560836">
            <a:off x="9378776" y="5187520"/>
            <a:ext cx="8465361" cy="4610363"/>
            <a:chOff x="2433637" y="1433512"/>
            <a:chExt cx="7322819" cy="3988117"/>
          </a:xfrm>
        </p:grpSpPr>
        <p:sp>
          <p:nvSpPr>
            <p:cNvPr id="1423" name="Google Shape;1423;p15"/>
            <p:cNvSpPr/>
            <p:nvPr/>
          </p:nvSpPr>
          <p:spPr>
            <a:xfrm>
              <a:off x="5944552" y="1433512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60045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8620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7" y="208598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15"/>
            <p:cNvSpPr/>
            <p:nvPr/>
          </p:nvSpPr>
          <p:spPr>
            <a:xfrm>
              <a:off x="6456044" y="1547812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8620"/>
                  </a:moveTo>
                  <a:lnTo>
                    <a:pt x="227648" y="591503"/>
                  </a:lnTo>
                  <a:lnTo>
                    <a:pt x="513398" y="501967"/>
                  </a:lnTo>
                  <a:lnTo>
                    <a:pt x="579120" y="209550"/>
                  </a:lnTo>
                  <a:lnTo>
                    <a:pt x="359093" y="6667"/>
                  </a:lnTo>
                  <a:lnTo>
                    <a:pt x="73343" y="96203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15"/>
            <p:cNvSpPr/>
            <p:nvPr/>
          </p:nvSpPr>
          <p:spPr>
            <a:xfrm>
              <a:off x="8502967" y="200786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7"/>
                  </a:lnTo>
                  <a:lnTo>
                    <a:pt x="359093" y="6668"/>
                  </a:lnTo>
                  <a:lnTo>
                    <a:pt x="73343" y="96203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15"/>
            <p:cNvSpPr/>
            <p:nvPr/>
          </p:nvSpPr>
          <p:spPr>
            <a:xfrm>
              <a:off x="9015412" y="2122169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15"/>
            <p:cNvSpPr/>
            <p:nvPr/>
          </p:nvSpPr>
          <p:spPr>
            <a:xfrm>
              <a:off x="6100762" y="193452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9093" y="5715"/>
                  </a:lnTo>
                  <a:lnTo>
                    <a:pt x="73343" y="95250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15"/>
            <p:cNvSpPr/>
            <p:nvPr/>
          </p:nvSpPr>
          <p:spPr>
            <a:xfrm>
              <a:off x="6612254" y="204882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2" y="6668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15"/>
            <p:cNvSpPr/>
            <p:nvPr/>
          </p:nvSpPr>
          <p:spPr>
            <a:xfrm>
              <a:off x="8148637" y="2393632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8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15"/>
            <p:cNvSpPr/>
            <p:nvPr/>
          </p:nvSpPr>
          <p:spPr>
            <a:xfrm>
              <a:off x="8660129" y="2507932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15"/>
            <p:cNvSpPr/>
            <p:nvPr/>
          </p:nvSpPr>
          <p:spPr>
            <a:xfrm>
              <a:off x="9171622" y="262318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15"/>
            <p:cNvSpPr/>
            <p:nvPr/>
          </p:nvSpPr>
          <p:spPr>
            <a:xfrm>
              <a:off x="4722494" y="2090737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15"/>
            <p:cNvSpPr/>
            <p:nvPr/>
          </p:nvSpPr>
          <p:spPr>
            <a:xfrm>
              <a:off x="5233987" y="2205037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15"/>
            <p:cNvSpPr/>
            <p:nvPr/>
          </p:nvSpPr>
          <p:spPr>
            <a:xfrm>
              <a:off x="5745479" y="232028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9092" y="5715"/>
                  </a:lnTo>
                  <a:lnTo>
                    <a:pt x="73342" y="95250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15"/>
            <p:cNvSpPr/>
            <p:nvPr/>
          </p:nvSpPr>
          <p:spPr>
            <a:xfrm>
              <a:off x="6256971" y="243458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3" y="6668"/>
                  </a:lnTo>
                  <a:lnTo>
                    <a:pt x="73343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15"/>
            <p:cNvSpPr/>
            <p:nvPr/>
          </p:nvSpPr>
          <p:spPr>
            <a:xfrm>
              <a:off x="6769417" y="2549841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8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15"/>
            <p:cNvSpPr/>
            <p:nvPr/>
          </p:nvSpPr>
          <p:spPr>
            <a:xfrm>
              <a:off x="7280909" y="2664141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7"/>
                  </a:lnTo>
                  <a:lnTo>
                    <a:pt x="579120" y="209550"/>
                  </a:lnTo>
                  <a:lnTo>
                    <a:pt x="358140" y="7620"/>
                  </a:lnTo>
                  <a:lnTo>
                    <a:pt x="72390" y="97155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15"/>
            <p:cNvSpPr/>
            <p:nvPr/>
          </p:nvSpPr>
          <p:spPr>
            <a:xfrm>
              <a:off x="7792401" y="277939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7"/>
                  </a:moveTo>
                  <a:lnTo>
                    <a:pt x="227648" y="590550"/>
                  </a:lnTo>
                  <a:lnTo>
                    <a:pt x="513398" y="501015"/>
                  </a:lnTo>
                  <a:lnTo>
                    <a:pt x="579120" y="208597"/>
                  </a:lnTo>
                  <a:lnTo>
                    <a:pt x="359093" y="6667"/>
                  </a:lnTo>
                  <a:lnTo>
                    <a:pt x="73343" y="96202"/>
                  </a:lnTo>
                  <a:lnTo>
                    <a:pt x="7620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15"/>
            <p:cNvSpPr/>
            <p:nvPr/>
          </p:nvSpPr>
          <p:spPr>
            <a:xfrm>
              <a:off x="8305799" y="289369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2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15"/>
            <p:cNvSpPr/>
            <p:nvPr/>
          </p:nvSpPr>
          <p:spPr>
            <a:xfrm>
              <a:off x="8817292" y="300894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15"/>
            <p:cNvSpPr/>
            <p:nvPr/>
          </p:nvSpPr>
          <p:spPr>
            <a:xfrm>
              <a:off x="3854766" y="2361247"/>
              <a:ext cx="584835" cy="598169"/>
            </a:xfrm>
            <a:custGeom>
              <a:avLst/>
              <a:gdLst/>
              <a:ahLst/>
              <a:cxnLst/>
              <a:rect l="l" t="t" r="r" b="b"/>
              <a:pathLst>
                <a:path w="584835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8" y="591503"/>
                  </a:lnTo>
                  <a:lnTo>
                    <a:pt x="513398" y="501968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15"/>
            <p:cNvSpPr/>
            <p:nvPr/>
          </p:nvSpPr>
          <p:spPr>
            <a:xfrm>
              <a:off x="4367212" y="2476499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15"/>
            <p:cNvSpPr/>
            <p:nvPr/>
          </p:nvSpPr>
          <p:spPr>
            <a:xfrm>
              <a:off x="4878704" y="2590799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15"/>
            <p:cNvSpPr/>
            <p:nvPr/>
          </p:nvSpPr>
          <p:spPr>
            <a:xfrm>
              <a:off x="5390196" y="2706052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7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7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7620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15"/>
            <p:cNvSpPr/>
            <p:nvPr/>
          </p:nvSpPr>
          <p:spPr>
            <a:xfrm>
              <a:off x="5901689" y="2820352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2"/>
                  </a:lnTo>
                  <a:lnTo>
                    <a:pt x="513397" y="501967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15"/>
            <p:cNvSpPr/>
            <p:nvPr/>
          </p:nvSpPr>
          <p:spPr>
            <a:xfrm>
              <a:off x="6415087" y="2935604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15"/>
            <p:cNvSpPr/>
            <p:nvPr/>
          </p:nvSpPr>
          <p:spPr>
            <a:xfrm>
              <a:off x="6926579" y="3049904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15"/>
            <p:cNvSpPr/>
            <p:nvPr/>
          </p:nvSpPr>
          <p:spPr>
            <a:xfrm>
              <a:off x="7438072" y="3165157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15"/>
            <p:cNvSpPr/>
            <p:nvPr/>
          </p:nvSpPr>
          <p:spPr>
            <a:xfrm>
              <a:off x="3499484" y="2747009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15"/>
            <p:cNvSpPr/>
            <p:nvPr/>
          </p:nvSpPr>
          <p:spPr>
            <a:xfrm>
              <a:off x="4011929" y="2862262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15"/>
            <p:cNvSpPr/>
            <p:nvPr/>
          </p:nvSpPr>
          <p:spPr>
            <a:xfrm>
              <a:off x="4523421" y="2976562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7620"/>
                  </a:lnTo>
                  <a:lnTo>
                    <a:pt x="72390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15"/>
            <p:cNvSpPr/>
            <p:nvPr/>
          </p:nvSpPr>
          <p:spPr>
            <a:xfrm>
              <a:off x="5035867" y="309181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15"/>
            <p:cNvSpPr/>
            <p:nvPr/>
          </p:nvSpPr>
          <p:spPr>
            <a:xfrm>
              <a:off x="5547359" y="320611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2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15"/>
            <p:cNvSpPr/>
            <p:nvPr/>
          </p:nvSpPr>
          <p:spPr>
            <a:xfrm>
              <a:off x="6059804" y="3321366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15"/>
            <p:cNvSpPr/>
            <p:nvPr/>
          </p:nvSpPr>
          <p:spPr>
            <a:xfrm>
              <a:off x="6571296" y="343566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15"/>
            <p:cNvSpPr/>
            <p:nvPr/>
          </p:nvSpPr>
          <p:spPr>
            <a:xfrm>
              <a:off x="7082789" y="355091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7187" y="6667"/>
                  </a:lnTo>
                  <a:lnTo>
                    <a:pt x="71438" y="96202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15"/>
            <p:cNvSpPr/>
            <p:nvPr/>
          </p:nvSpPr>
          <p:spPr>
            <a:xfrm>
              <a:off x="7595234" y="366521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15"/>
            <p:cNvSpPr/>
            <p:nvPr/>
          </p:nvSpPr>
          <p:spPr>
            <a:xfrm>
              <a:off x="2632709" y="3018471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15"/>
            <p:cNvSpPr/>
            <p:nvPr/>
          </p:nvSpPr>
          <p:spPr>
            <a:xfrm>
              <a:off x="3145154" y="3132771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2" y="501968"/>
                  </a:lnTo>
                  <a:lnTo>
                    <a:pt x="577215" y="209550"/>
                  </a:lnTo>
                  <a:lnTo>
                    <a:pt x="357188" y="6668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15"/>
            <p:cNvSpPr/>
            <p:nvPr/>
          </p:nvSpPr>
          <p:spPr>
            <a:xfrm>
              <a:off x="3656646" y="324802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15"/>
            <p:cNvSpPr/>
            <p:nvPr/>
          </p:nvSpPr>
          <p:spPr>
            <a:xfrm>
              <a:off x="4168139" y="336232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15"/>
            <p:cNvSpPr/>
            <p:nvPr/>
          </p:nvSpPr>
          <p:spPr>
            <a:xfrm>
              <a:off x="4680584" y="347757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2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15"/>
            <p:cNvSpPr/>
            <p:nvPr/>
          </p:nvSpPr>
          <p:spPr>
            <a:xfrm>
              <a:off x="6727506" y="3936681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15"/>
            <p:cNvSpPr/>
            <p:nvPr/>
          </p:nvSpPr>
          <p:spPr>
            <a:xfrm>
              <a:off x="7239952" y="405193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7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5715" y="387668"/>
                  </a:moveTo>
                  <a:lnTo>
                    <a:pt x="225742" y="590550"/>
                  </a:lnTo>
                  <a:lnTo>
                    <a:pt x="511492" y="501015"/>
                  </a:lnTo>
                  <a:lnTo>
                    <a:pt x="577215" y="208597"/>
                  </a:lnTo>
                  <a:lnTo>
                    <a:pt x="357187" y="5715"/>
                  </a:lnTo>
                  <a:lnTo>
                    <a:pt x="71437" y="95250"/>
                  </a:lnTo>
                  <a:lnTo>
                    <a:pt x="5715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15"/>
            <p:cNvSpPr/>
            <p:nvPr/>
          </p:nvSpPr>
          <p:spPr>
            <a:xfrm>
              <a:off x="2789872" y="351853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8"/>
                  </a:lnTo>
                  <a:lnTo>
                    <a:pt x="577215" y="210503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15"/>
            <p:cNvSpPr/>
            <p:nvPr/>
          </p:nvSpPr>
          <p:spPr>
            <a:xfrm>
              <a:off x="3300412" y="363378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5742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8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3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15"/>
            <p:cNvSpPr/>
            <p:nvPr/>
          </p:nvSpPr>
          <p:spPr>
            <a:xfrm>
              <a:off x="3812857" y="374808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15"/>
            <p:cNvSpPr/>
            <p:nvPr/>
          </p:nvSpPr>
          <p:spPr>
            <a:xfrm>
              <a:off x="4325302" y="386333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15"/>
            <p:cNvSpPr/>
            <p:nvPr/>
          </p:nvSpPr>
          <p:spPr>
            <a:xfrm>
              <a:off x="6372224" y="432244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15"/>
            <p:cNvSpPr/>
            <p:nvPr/>
          </p:nvSpPr>
          <p:spPr>
            <a:xfrm>
              <a:off x="2433637" y="390524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5743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5743" y="598170"/>
                  </a:lnTo>
                  <a:close/>
                  <a:moveTo>
                    <a:pt x="6668" y="387668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15"/>
            <p:cNvSpPr/>
            <p:nvPr/>
          </p:nvSpPr>
          <p:spPr>
            <a:xfrm>
              <a:off x="2946081" y="401954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15"/>
            <p:cNvSpPr/>
            <p:nvPr/>
          </p:nvSpPr>
          <p:spPr>
            <a:xfrm>
              <a:off x="3457574" y="4134802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15"/>
            <p:cNvSpPr/>
            <p:nvPr/>
          </p:nvSpPr>
          <p:spPr>
            <a:xfrm>
              <a:off x="3970019" y="4249102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15"/>
            <p:cNvSpPr/>
            <p:nvPr/>
          </p:nvSpPr>
          <p:spPr>
            <a:xfrm>
              <a:off x="4481512" y="4364354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15"/>
            <p:cNvSpPr/>
            <p:nvPr/>
          </p:nvSpPr>
          <p:spPr>
            <a:xfrm>
              <a:off x="6528434" y="482345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7668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15"/>
            <p:cNvSpPr/>
            <p:nvPr/>
          </p:nvSpPr>
          <p:spPr>
            <a:xfrm>
              <a:off x="5725477" y="268700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15"/>
            <p:cNvSpPr/>
            <p:nvPr/>
          </p:nvSpPr>
          <p:spPr>
            <a:xfrm>
              <a:off x="6594156" y="24155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15"/>
            <p:cNvSpPr/>
            <p:nvPr/>
          </p:nvSpPr>
          <p:spPr>
            <a:xfrm>
              <a:off x="7172324" y="223456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15"/>
            <p:cNvSpPr/>
            <p:nvPr/>
          </p:nvSpPr>
          <p:spPr>
            <a:xfrm>
              <a:off x="6112192" y="338899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15"/>
            <p:cNvSpPr/>
            <p:nvPr/>
          </p:nvSpPr>
          <p:spPr>
            <a:xfrm>
              <a:off x="6900862" y="341566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6195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15"/>
            <p:cNvSpPr/>
            <p:nvPr/>
          </p:nvSpPr>
          <p:spPr>
            <a:xfrm>
              <a:off x="8129587" y="276034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15"/>
            <p:cNvSpPr/>
            <p:nvPr/>
          </p:nvSpPr>
          <p:spPr>
            <a:xfrm>
              <a:off x="6793229" y="1528762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15"/>
            <p:cNvSpPr/>
            <p:nvPr/>
          </p:nvSpPr>
          <p:spPr>
            <a:xfrm>
              <a:off x="7491412" y="323659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15"/>
            <p:cNvSpPr/>
            <p:nvPr/>
          </p:nvSpPr>
          <p:spPr>
            <a:xfrm>
              <a:off x="5013006" y="345941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15"/>
            <p:cNvSpPr/>
            <p:nvPr/>
          </p:nvSpPr>
          <p:spPr>
            <a:xfrm>
              <a:off x="5213984" y="256984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15"/>
            <p:cNvSpPr/>
            <p:nvPr/>
          </p:nvSpPr>
          <p:spPr>
            <a:xfrm>
              <a:off x="6149339" y="2001201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8"/>
                    <a:pt x="10478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15"/>
            <p:cNvSpPr/>
            <p:nvPr/>
          </p:nvSpPr>
          <p:spPr>
            <a:xfrm>
              <a:off x="5570219" y="21859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15"/>
            <p:cNvSpPr/>
            <p:nvPr/>
          </p:nvSpPr>
          <p:spPr>
            <a:xfrm>
              <a:off x="4769166" y="2161222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15"/>
            <p:cNvSpPr/>
            <p:nvPr/>
          </p:nvSpPr>
          <p:spPr>
            <a:xfrm>
              <a:off x="4349114" y="2841307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15"/>
            <p:cNvSpPr/>
            <p:nvPr/>
          </p:nvSpPr>
          <p:spPr>
            <a:xfrm>
              <a:off x="3193732" y="3208971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5"/>
            <p:cNvSpPr/>
            <p:nvPr/>
          </p:nvSpPr>
          <p:spPr>
            <a:xfrm>
              <a:off x="4215764" y="343471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5"/>
            <p:cNvSpPr/>
            <p:nvPr/>
          </p:nvSpPr>
          <p:spPr>
            <a:xfrm>
              <a:off x="3835716" y="27279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8"/>
                    <a:pt x="10478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097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4" name="Google Shape;1494;p16"/>
          <p:cNvPicPr preferRelativeResize="0"/>
          <p:nvPr/>
        </p:nvPicPr>
        <p:blipFill rotWithShape="1">
          <a:blip r:embed="rId2">
            <a:alphaModFix/>
          </a:blip>
          <a:srcRect l="1076" r="1076"/>
          <a:stretch/>
        </p:blipFill>
        <p:spPr>
          <a:xfrm rot="10800000">
            <a:off x="-108298" y="-127998"/>
            <a:ext cx="12408531" cy="7133332"/>
          </a:xfrm>
          <a:prstGeom prst="rect">
            <a:avLst/>
          </a:prstGeom>
          <a:noFill/>
          <a:ln>
            <a:noFill/>
          </a:ln>
        </p:spPr>
      </p:pic>
      <p:sp>
        <p:nvSpPr>
          <p:cNvPr id="1495" name="Google Shape;1495;p16"/>
          <p:cNvSpPr txBox="1">
            <a:spLocks noGrp="1"/>
          </p:cNvSpPr>
          <p:nvPr>
            <p:ph type="title"/>
          </p:nvPr>
        </p:nvSpPr>
        <p:spPr>
          <a:xfrm>
            <a:off x="972689" y="782303"/>
            <a:ext cx="31412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96" name="Google Shape;1496;p16"/>
          <p:cNvSpPr txBox="1">
            <a:spLocks noGrp="1"/>
          </p:cNvSpPr>
          <p:nvPr>
            <p:ph type="subTitle" idx="1"/>
          </p:nvPr>
        </p:nvSpPr>
        <p:spPr>
          <a:xfrm>
            <a:off x="972700" y="2866033"/>
            <a:ext cx="3141200" cy="15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497" name="Google Shape;1497;p16"/>
          <p:cNvGrpSpPr/>
          <p:nvPr/>
        </p:nvGrpSpPr>
        <p:grpSpPr>
          <a:xfrm rot="1801316">
            <a:off x="-2093069" y="4844240"/>
            <a:ext cx="4670959" cy="4044423"/>
            <a:chOff x="4076700" y="1680209"/>
            <a:chExt cx="4040504" cy="3498533"/>
          </a:xfrm>
        </p:grpSpPr>
        <p:sp>
          <p:nvSpPr>
            <p:cNvPr id="1498" name="Google Shape;1498;p16"/>
            <p:cNvSpPr/>
            <p:nvPr/>
          </p:nvSpPr>
          <p:spPr>
            <a:xfrm>
              <a:off x="5160645" y="495014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16"/>
            <p:cNvSpPr/>
            <p:nvPr/>
          </p:nvSpPr>
          <p:spPr>
            <a:xfrm>
              <a:off x="6497954" y="1753551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16"/>
            <p:cNvSpPr/>
            <p:nvPr/>
          </p:nvSpPr>
          <p:spPr>
            <a:xfrm>
              <a:off x="7007542" y="171640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2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16"/>
            <p:cNvSpPr/>
            <p:nvPr/>
          </p:nvSpPr>
          <p:spPr>
            <a:xfrm>
              <a:off x="7517130" y="1680209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16"/>
            <p:cNvSpPr/>
            <p:nvPr/>
          </p:nvSpPr>
          <p:spPr>
            <a:xfrm>
              <a:off x="6784657" y="217646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16"/>
            <p:cNvSpPr/>
            <p:nvPr/>
          </p:nvSpPr>
          <p:spPr>
            <a:xfrm>
              <a:off x="7294244" y="214026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8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16"/>
            <p:cNvSpPr/>
            <p:nvPr/>
          </p:nvSpPr>
          <p:spPr>
            <a:xfrm>
              <a:off x="6561772" y="2635566"/>
              <a:ext cx="536257" cy="596265"/>
            </a:xfrm>
            <a:custGeom>
              <a:avLst/>
              <a:gdLst/>
              <a:ahLst/>
              <a:cxnLst/>
              <a:rect l="l" t="t" r="r" b="b"/>
              <a:pathLst>
                <a:path w="536257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5303" y="131445"/>
                  </a:lnTo>
                  <a:lnTo>
                    <a:pt x="536258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7620"/>
                  </a:lnTo>
                  <a:lnTo>
                    <a:pt x="5715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16"/>
            <p:cNvSpPr/>
            <p:nvPr/>
          </p:nvSpPr>
          <p:spPr>
            <a:xfrm>
              <a:off x="7070407" y="259937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2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2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16"/>
            <p:cNvSpPr/>
            <p:nvPr/>
          </p:nvSpPr>
          <p:spPr>
            <a:xfrm>
              <a:off x="7579994" y="2563176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16"/>
            <p:cNvSpPr/>
            <p:nvPr/>
          </p:nvSpPr>
          <p:spPr>
            <a:xfrm>
              <a:off x="4300537" y="324040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16"/>
            <p:cNvSpPr/>
            <p:nvPr/>
          </p:nvSpPr>
          <p:spPr>
            <a:xfrm>
              <a:off x="4809172" y="3204209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7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16"/>
            <p:cNvSpPr/>
            <p:nvPr/>
          </p:nvSpPr>
          <p:spPr>
            <a:xfrm>
              <a:off x="5318759" y="3168014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16"/>
            <p:cNvSpPr/>
            <p:nvPr/>
          </p:nvSpPr>
          <p:spPr>
            <a:xfrm>
              <a:off x="5828347" y="3130866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16"/>
            <p:cNvSpPr/>
            <p:nvPr/>
          </p:nvSpPr>
          <p:spPr>
            <a:xfrm>
              <a:off x="6337934" y="3094671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16"/>
            <p:cNvSpPr/>
            <p:nvPr/>
          </p:nvSpPr>
          <p:spPr>
            <a:xfrm>
              <a:off x="6847522" y="3058477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16"/>
            <p:cNvSpPr/>
            <p:nvPr/>
          </p:nvSpPr>
          <p:spPr>
            <a:xfrm>
              <a:off x="7357109" y="30222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16"/>
            <p:cNvSpPr/>
            <p:nvPr/>
          </p:nvSpPr>
          <p:spPr>
            <a:xfrm>
              <a:off x="4076700" y="3700462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89560" y="595313"/>
                  </a:moveTo>
                  <a:lnTo>
                    <a:pt x="20955" y="464820"/>
                  </a:lnTo>
                  <a:lnTo>
                    <a:pt x="0" y="166688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6667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16"/>
            <p:cNvSpPr/>
            <p:nvPr/>
          </p:nvSpPr>
          <p:spPr>
            <a:xfrm>
              <a:off x="4586287" y="366331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16"/>
            <p:cNvSpPr/>
            <p:nvPr/>
          </p:nvSpPr>
          <p:spPr>
            <a:xfrm>
              <a:off x="5095875" y="362711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7650" y="7620"/>
                  </a:lnTo>
                  <a:lnTo>
                    <a:pt x="6667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16"/>
            <p:cNvSpPr/>
            <p:nvPr/>
          </p:nvSpPr>
          <p:spPr>
            <a:xfrm>
              <a:off x="5605462" y="359092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6697" y="7620"/>
                  </a:lnTo>
                  <a:lnTo>
                    <a:pt x="5715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16"/>
            <p:cNvSpPr/>
            <p:nvPr/>
          </p:nvSpPr>
          <p:spPr>
            <a:xfrm>
              <a:off x="6115050" y="35547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16"/>
            <p:cNvSpPr/>
            <p:nvPr/>
          </p:nvSpPr>
          <p:spPr>
            <a:xfrm>
              <a:off x="6624637" y="35175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16"/>
            <p:cNvSpPr/>
            <p:nvPr/>
          </p:nvSpPr>
          <p:spPr>
            <a:xfrm>
              <a:off x="4362450" y="4123371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90513" y="595313"/>
                  </a:moveTo>
                  <a:lnTo>
                    <a:pt x="21907" y="464820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90513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4815"/>
                  </a:lnTo>
                  <a:lnTo>
                    <a:pt x="509588" y="134303"/>
                  </a:lnTo>
                  <a:lnTo>
                    <a:pt x="247650" y="6668"/>
                  </a:lnTo>
                  <a:lnTo>
                    <a:pt x="6668" y="169545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16"/>
            <p:cNvSpPr/>
            <p:nvPr/>
          </p:nvSpPr>
          <p:spPr>
            <a:xfrm>
              <a:off x="4872989" y="408622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16"/>
            <p:cNvSpPr/>
            <p:nvPr/>
          </p:nvSpPr>
          <p:spPr>
            <a:xfrm>
              <a:off x="5381625" y="40500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16"/>
            <p:cNvSpPr/>
            <p:nvPr/>
          </p:nvSpPr>
          <p:spPr>
            <a:xfrm>
              <a:off x="5891212" y="401383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16"/>
            <p:cNvSpPr/>
            <p:nvPr/>
          </p:nvSpPr>
          <p:spPr>
            <a:xfrm>
              <a:off x="4139564" y="458247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16"/>
            <p:cNvSpPr/>
            <p:nvPr/>
          </p:nvSpPr>
          <p:spPr>
            <a:xfrm>
              <a:off x="4649152" y="4545329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16"/>
            <p:cNvSpPr/>
            <p:nvPr/>
          </p:nvSpPr>
          <p:spPr>
            <a:xfrm>
              <a:off x="5158739" y="450913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16"/>
            <p:cNvSpPr/>
            <p:nvPr/>
          </p:nvSpPr>
          <p:spPr>
            <a:xfrm>
              <a:off x="5320665" y="360806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16"/>
            <p:cNvSpPr/>
            <p:nvPr/>
          </p:nvSpPr>
          <p:spPr>
            <a:xfrm>
              <a:off x="7555230" y="2704147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16"/>
            <p:cNvSpPr/>
            <p:nvPr/>
          </p:nvSpPr>
          <p:spPr>
            <a:xfrm>
              <a:off x="7849552" y="313181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16"/>
            <p:cNvSpPr/>
            <p:nvPr/>
          </p:nvSpPr>
          <p:spPr>
            <a:xfrm>
              <a:off x="6541769" y="27822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16"/>
            <p:cNvSpPr/>
            <p:nvPr/>
          </p:nvSpPr>
          <p:spPr>
            <a:xfrm>
              <a:off x="7070407" y="30393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16"/>
            <p:cNvSpPr/>
            <p:nvPr/>
          </p:nvSpPr>
          <p:spPr>
            <a:xfrm>
              <a:off x="6890384" y="408241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16"/>
            <p:cNvSpPr/>
            <p:nvPr/>
          </p:nvSpPr>
          <p:spPr>
            <a:xfrm>
              <a:off x="7621905" y="359473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16"/>
            <p:cNvSpPr/>
            <p:nvPr/>
          </p:nvSpPr>
          <p:spPr>
            <a:xfrm>
              <a:off x="6339840" y="3535619"/>
              <a:ext cx="45719" cy="45780"/>
            </a:xfrm>
            <a:custGeom>
              <a:avLst/>
              <a:gdLst/>
              <a:ahLst/>
              <a:cxnLst/>
              <a:rect l="l" t="t" r="r" b="b"/>
              <a:pathLst>
                <a:path w="45719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7" y="45780"/>
                    <a:pt x="0" y="35303"/>
                    <a:pt x="0" y="22920"/>
                  </a:cubicBezTo>
                  <a:cubicBezTo>
                    <a:pt x="0" y="10538"/>
                    <a:pt x="10477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16"/>
            <p:cNvSpPr/>
            <p:nvPr/>
          </p:nvSpPr>
          <p:spPr>
            <a:xfrm>
              <a:off x="5649277" y="461962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16"/>
            <p:cNvSpPr/>
            <p:nvPr/>
          </p:nvSpPr>
          <p:spPr>
            <a:xfrm>
              <a:off x="5832157" y="356996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16"/>
            <p:cNvSpPr/>
            <p:nvPr/>
          </p:nvSpPr>
          <p:spPr>
            <a:xfrm>
              <a:off x="6116954" y="3997581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16"/>
            <p:cNvSpPr/>
            <p:nvPr/>
          </p:nvSpPr>
          <p:spPr>
            <a:xfrm>
              <a:off x="5097779" y="40680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16"/>
            <p:cNvSpPr/>
            <p:nvPr/>
          </p:nvSpPr>
          <p:spPr>
            <a:xfrm>
              <a:off x="5540692" y="315080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1519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1" name="Google Shape;154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3232" y="-91434"/>
            <a:ext cx="12460505" cy="7009035"/>
          </a:xfrm>
          <a:prstGeom prst="rect">
            <a:avLst/>
          </a:prstGeom>
          <a:noFill/>
          <a:ln>
            <a:noFill/>
          </a:ln>
        </p:spPr>
      </p:pic>
      <p:sp>
        <p:nvSpPr>
          <p:cNvPr id="1542" name="Google Shape;154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43" name="Google Shape;1543;p17"/>
          <p:cNvSpPr txBox="1">
            <a:spLocks noGrp="1"/>
          </p:cNvSpPr>
          <p:nvPr>
            <p:ph type="subTitle" idx="1"/>
          </p:nvPr>
        </p:nvSpPr>
        <p:spPr>
          <a:xfrm>
            <a:off x="1250167" y="3298168"/>
            <a:ext cx="2900400" cy="26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4" name="Google Shape;1544;p17"/>
          <p:cNvSpPr txBox="1">
            <a:spLocks noGrp="1"/>
          </p:cNvSpPr>
          <p:nvPr>
            <p:ph type="subTitle" idx="2"/>
          </p:nvPr>
        </p:nvSpPr>
        <p:spPr>
          <a:xfrm>
            <a:off x="4645796" y="3298168"/>
            <a:ext cx="2900400" cy="26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5" name="Google Shape;1545;p17"/>
          <p:cNvSpPr txBox="1">
            <a:spLocks noGrp="1"/>
          </p:cNvSpPr>
          <p:nvPr>
            <p:ph type="subTitle" idx="3"/>
          </p:nvPr>
        </p:nvSpPr>
        <p:spPr>
          <a:xfrm>
            <a:off x="8041433" y="3298168"/>
            <a:ext cx="2900400" cy="26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6" name="Google Shape;1546;p17"/>
          <p:cNvSpPr txBox="1">
            <a:spLocks noGrp="1"/>
          </p:cNvSpPr>
          <p:nvPr>
            <p:ph type="subTitle" idx="4"/>
          </p:nvPr>
        </p:nvSpPr>
        <p:spPr>
          <a:xfrm>
            <a:off x="1250167" y="2036800"/>
            <a:ext cx="2900400" cy="10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7" name="Google Shape;1547;p17"/>
          <p:cNvSpPr txBox="1">
            <a:spLocks noGrp="1"/>
          </p:cNvSpPr>
          <p:nvPr>
            <p:ph type="subTitle" idx="5"/>
          </p:nvPr>
        </p:nvSpPr>
        <p:spPr>
          <a:xfrm>
            <a:off x="4645800" y="2036800"/>
            <a:ext cx="2900400" cy="10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8" name="Google Shape;1548;p17"/>
          <p:cNvSpPr txBox="1">
            <a:spLocks noGrp="1"/>
          </p:cNvSpPr>
          <p:nvPr>
            <p:ph type="subTitle" idx="6"/>
          </p:nvPr>
        </p:nvSpPr>
        <p:spPr>
          <a:xfrm>
            <a:off x="8041433" y="2036800"/>
            <a:ext cx="2900400" cy="10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549" name="Google Shape;1549;p17"/>
          <p:cNvGrpSpPr/>
          <p:nvPr/>
        </p:nvGrpSpPr>
        <p:grpSpPr>
          <a:xfrm rot="-9408189">
            <a:off x="-4618235" y="-3320966"/>
            <a:ext cx="8465083" cy="4610211"/>
            <a:chOff x="2433637" y="1433512"/>
            <a:chExt cx="7322819" cy="3988117"/>
          </a:xfrm>
        </p:grpSpPr>
        <p:sp>
          <p:nvSpPr>
            <p:cNvPr id="1550" name="Google Shape;1550;p17"/>
            <p:cNvSpPr/>
            <p:nvPr/>
          </p:nvSpPr>
          <p:spPr>
            <a:xfrm>
              <a:off x="5944552" y="1433512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60045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8620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7" y="208598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17"/>
            <p:cNvSpPr/>
            <p:nvPr/>
          </p:nvSpPr>
          <p:spPr>
            <a:xfrm>
              <a:off x="6456044" y="1547812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8620"/>
                  </a:moveTo>
                  <a:lnTo>
                    <a:pt x="227648" y="591503"/>
                  </a:lnTo>
                  <a:lnTo>
                    <a:pt x="513398" y="501967"/>
                  </a:lnTo>
                  <a:lnTo>
                    <a:pt x="579120" y="209550"/>
                  </a:lnTo>
                  <a:lnTo>
                    <a:pt x="359093" y="6667"/>
                  </a:lnTo>
                  <a:lnTo>
                    <a:pt x="73343" y="96203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17"/>
            <p:cNvSpPr/>
            <p:nvPr/>
          </p:nvSpPr>
          <p:spPr>
            <a:xfrm>
              <a:off x="8502967" y="200786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7"/>
                  </a:lnTo>
                  <a:lnTo>
                    <a:pt x="359093" y="6668"/>
                  </a:lnTo>
                  <a:lnTo>
                    <a:pt x="73343" y="96203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17"/>
            <p:cNvSpPr/>
            <p:nvPr/>
          </p:nvSpPr>
          <p:spPr>
            <a:xfrm>
              <a:off x="9015412" y="2122169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17"/>
            <p:cNvSpPr/>
            <p:nvPr/>
          </p:nvSpPr>
          <p:spPr>
            <a:xfrm>
              <a:off x="6100762" y="193452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9093" y="5715"/>
                  </a:lnTo>
                  <a:lnTo>
                    <a:pt x="73343" y="95250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17"/>
            <p:cNvSpPr/>
            <p:nvPr/>
          </p:nvSpPr>
          <p:spPr>
            <a:xfrm>
              <a:off x="6612254" y="204882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2" y="6668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17"/>
            <p:cNvSpPr/>
            <p:nvPr/>
          </p:nvSpPr>
          <p:spPr>
            <a:xfrm>
              <a:off x="8148637" y="2393632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8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17"/>
            <p:cNvSpPr/>
            <p:nvPr/>
          </p:nvSpPr>
          <p:spPr>
            <a:xfrm>
              <a:off x="8660129" y="2507932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17"/>
            <p:cNvSpPr/>
            <p:nvPr/>
          </p:nvSpPr>
          <p:spPr>
            <a:xfrm>
              <a:off x="9171622" y="262318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17"/>
            <p:cNvSpPr/>
            <p:nvPr/>
          </p:nvSpPr>
          <p:spPr>
            <a:xfrm>
              <a:off x="4722494" y="2090737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17"/>
            <p:cNvSpPr/>
            <p:nvPr/>
          </p:nvSpPr>
          <p:spPr>
            <a:xfrm>
              <a:off x="5233987" y="2205037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17"/>
            <p:cNvSpPr/>
            <p:nvPr/>
          </p:nvSpPr>
          <p:spPr>
            <a:xfrm>
              <a:off x="5745479" y="232028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9092" y="5715"/>
                  </a:lnTo>
                  <a:lnTo>
                    <a:pt x="73342" y="95250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17"/>
            <p:cNvSpPr/>
            <p:nvPr/>
          </p:nvSpPr>
          <p:spPr>
            <a:xfrm>
              <a:off x="6256971" y="243458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3" y="6668"/>
                  </a:lnTo>
                  <a:lnTo>
                    <a:pt x="73343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17"/>
            <p:cNvSpPr/>
            <p:nvPr/>
          </p:nvSpPr>
          <p:spPr>
            <a:xfrm>
              <a:off x="6769417" y="2549841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8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17"/>
            <p:cNvSpPr/>
            <p:nvPr/>
          </p:nvSpPr>
          <p:spPr>
            <a:xfrm>
              <a:off x="7280909" y="2664141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7"/>
                  </a:lnTo>
                  <a:lnTo>
                    <a:pt x="579120" y="209550"/>
                  </a:lnTo>
                  <a:lnTo>
                    <a:pt x="358140" y="7620"/>
                  </a:lnTo>
                  <a:lnTo>
                    <a:pt x="72390" y="97155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17"/>
            <p:cNvSpPr/>
            <p:nvPr/>
          </p:nvSpPr>
          <p:spPr>
            <a:xfrm>
              <a:off x="7792401" y="277939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7"/>
                  </a:moveTo>
                  <a:lnTo>
                    <a:pt x="227648" y="590550"/>
                  </a:lnTo>
                  <a:lnTo>
                    <a:pt x="513398" y="501015"/>
                  </a:lnTo>
                  <a:lnTo>
                    <a:pt x="579120" y="208597"/>
                  </a:lnTo>
                  <a:lnTo>
                    <a:pt x="359093" y="6667"/>
                  </a:lnTo>
                  <a:lnTo>
                    <a:pt x="73343" y="96202"/>
                  </a:lnTo>
                  <a:lnTo>
                    <a:pt x="7620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17"/>
            <p:cNvSpPr/>
            <p:nvPr/>
          </p:nvSpPr>
          <p:spPr>
            <a:xfrm>
              <a:off x="8305799" y="289369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2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17"/>
            <p:cNvSpPr/>
            <p:nvPr/>
          </p:nvSpPr>
          <p:spPr>
            <a:xfrm>
              <a:off x="8817292" y="300894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17"/>
            <p:cNvSpPr/>
            <p:nvPr/>
          </p:nvSpPr>
          <p:spPr>
            <a:xfrm>
              <a:off x="3854766" y="2361247"/>
              <a:ext cx="584835" cy="598169"/>
            </a:xfrm>
            <a:custGeom>
              <a:avLst/>
              <a:gdLst/>
              <a:ahLst/>
              <a:cxnLst/>
              <a:rect l="l" t="t" r="r" b="b"/>
              <a:pathLst>
                <a:path w="584835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8" y="591503"/>
                  </a:lnTo>
                  <a:lnTo>
                    <a:pt x="513398" y="501968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17"/>
            <p:cNvSpPr/>
            <p:nvPr/>
          </p:nvSpPr>
          <p:spPr>
            <a:xfrm>
              <a:off x="4367212" y="2476499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17"/>
            <p:cNvSpPr/>
            <p:nvPr/>
          </p:nvSpPr>
          <p:spPr>
            <a:xfrm>
              <a:off x="4878704" y="2590799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17"/>
            <p:cNvSpPr/>
            <p:nvPr/>
          </p:nvSpPr>
          <p:spPr>
            <a:xfrm>
              <a:off x="5390196" y="2706052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7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7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7620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17"/>
            <p:cNvSpPr/>
            <p:nvPr/>
          </p:nvSpPr>
          <p:spPr>
            <a:xfrm>
              <a:off x="5901689" y="2820352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2"/>
                  </a:lnTo>
                  <a:lnTo>
                    <a:pt x="513397" y="501967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17"/>
            <p:cNvSpPr/>
            <p:nvPr/>
          </p:nvSpPr>
          <p:spPr>
            <a:xfrm>
              <a:off x="6415087" y="2935604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17"/>
            <p:cNvSpPr/>
            <p:nvPr/>
          </p:nvSpPr>
          <p:spPr>
            <a:xfrm>
              <a:off x="6926579" y="3049904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17"/>
            <p:cNvSpPr/>
            <p:nvPr/>
          </p:nvSpPr>
          <p:spPr>
            <a:xfrm>
              <a:off x="7438072" y="3165157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17"/>
            <p:cNvSpPr/>
            <p:nvPr/>
          </p:nvSpPr>
          <p:spPr>
            <a:xfrm>
              <a:off x="3499484" y="2747009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17"/>
            <p:cNvSpPr/>
            <p:nvPr/>
          </p:nvSpPr>
          <p:spPr>
            <a:xfrm>
              <a:off x="4011929" y="2862262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17"/>
            <p:cNvSpPr/>
            <p:nvPr/>
          </p:nvSpPr>
          <p:spPr>
            <a:xfrm>
              <a:off x="4523421" y="2976562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7620"/>
                  </a:lnTo>
                  <a:lnTo>
                    <a:pt x="72390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17"/>
            <p:cNvSpPr/>
            <p:nvPr/>
          </p:nvSpPr>
          <p:spPr>
            <a:xfrm>
              <a:off x="5035867" y="309181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17"/>
            <p:cNvSpPr/>
            <p:nvPr/>
          </p:nvSpPr>
          <p:spPr>
            <a:xfrm>
              <a:off x="5547359" y="320611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2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17"/>
            <p:cNvSpPr/>
            <p:nvPr/>
          </p:nvSpPr>
          <p:spPr>
            <a:xfrm>
              <a:off x="6059804" y="3321366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17"/>
            <p:cNvSpPr/>
            <p:nvPr/>
          </p:nvSpPr>
          <p:spPr>
            <a:xfrm>
              <a:off x="6571296" y="343566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17"/>
            <p:cNvSpPr/>
            <p:nvPr/>
          </p:nvSpPr>
          <p:spPr>
            <a:xfrm>
              <a:off x="7082789" y="355091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7187" y="6667"/>
                  </a:lnTo>
                  <a:lnTo>
                    <a:pt x="71438" y="96202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17"/>
            <p:cNvSpPr/>
            <p:nvPr/>
          </p:nvSpPr>
          <p:spPr>
            <a:xfrm>
              <a:off x="7595234" y="366521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17"/>
            <p:cNvSpPr/>
            <p:nvPr/>
          </p:nvSpPr>
          <p:spPr>
            <a:xfrm>
              <a:off x="2632709" y="3018471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17"/>
            <p:cNvSpPr/>
            <p:nvPr/>
          </p:nvSpPr>
          <p:spPr>
            <a:xfrm>
              <a:off x="3145154" y="3132771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2" y="501968"/>
                  </a:lnTo>
                  <a:lnTo>
                    <a:pt x="577215" y="209550"/>
                  </a:lnTo>
                  <a:lnTo>
                    <a:pt x="357188" y="6668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17"/>
            <p:cNvSpPr/>
            <p:nvPr/>
          </p:nvSpPr>
          <p:spPr>
            <a:xfrm>
              <a:off x="3656646" y="324802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17"/>
            <p:cNvSpPr/>
            <p:nvPr/>
          </p:nvSpPr>
          <p:spPr>
            <a:xfrm>
              <a:off x="4168139" y="336232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17"/>
            <p:cNvSpPr/>
            <p:nvPr/>
          </p:nvSpPr>
          <p:spPr>
            <a:xfrm>
              <a:off x="4680584" y="347757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2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17"/>
            <p:cNvSpPr/>
            <p:nvPr/>
          </p:nvSpPr>
          <p:spPr>
            <a:xfrm>
              <a:off x="6727506" y="3936681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17"/>
            <p:cNvSpPr/>
            <p:nvPr/>
          </p:nvSpPr>
          <p:spPr>
            <a:xfrm>
              <a:off x="7239952" y="405193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7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5715" y="387668"/>
                  </a:moveTo>
                  <a:lnTo>
                    <a:pt x="225742" y="590550"/>
                  </a:lnTo>
                  <a:lnTo>
                    <a:pt x="511492" y="501015"/>
                  </a:lnTo>
                  <a:lnTo>
                    <a:pt x="577215" y="208597"/>
                  </a:lnTo>
                  <a:lnTo>
                    <a:pt x="357187" y="5715"/>
                  </a:lnTo>
                  <a:lnTo>
                    <a:pt x="71437" y="95250"/>
                  </a:lnTo>
                  <a:lnTo>
                    <a:pt x="5715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17"/>
            <p:cNvSpPr/>
            <p:nvPr/>
          </p:nvSpPr>
          <p:spPr>
            <a:xfrm>
              <a:off x="2789872" y="351853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8"/>
                  </a:lnTo>
                  <a:lnTo>
                    <a:pt x="577215" y="210503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17"/>
            <p:cNvSpPr/>
            <p:nvPr/>
          </p:nvSpPr>
          <p:spPr>
            <a:xfrm>
              <a:off x="3300412" y="363378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5742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8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3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17"/>
            <p:cNvSpPr/>
            <p:nvPr/>
          </p:nvSpPr>
          <p:spPr>
            <a:xfrm>
              <a:off x="3812857" y="374808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17"/>
            <p:cNvSpPr/>
            <p:nvPr/>
          </p:nvSpPr>
          <p:spPr>
            <a:xfrm>
              <a:off x="4325302" y="386333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17"/>
            <p:cNvSpPr/>
            <p:nvPr/>
          </p:nvSpPr>
          <p:spPr>
            <a:xfrm>
              <a:off x="6372224" y="432244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17"/>
            <p:cNvSpPr/>
            <p:nvPr/>
          </p:nvSpPr>
          <p:spPr>
            <a:xfrm>
              <a:off x="2433637" y="390524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5743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5743" y="598170"/>
                  </a:lnTo>
                  <a:close/>
                  <a:moveTo>
                    <a:pt x="6668" y="387668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17"/>
            <p:cNvSpPr/>
            <p:nvPr/>
          </p:nvSpPr>
          <p:spPr>
            <a:xfrm>
              <a:off x="2946081" y="401954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17"/>
            <p:cNvSpPr/>
            <p:nvPr/>
          </p:nvSpPr>
          <p:spPr>
            <a:xfrm>
              <a:off x="3457574" y="4134802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17"/>
            <p:cNvSpPr/>
            <p:nvPr/>
          </p:nvSpPr>
          <p:spPr>
            <a:xfrm>
              <a:off x="3970019" y="4249102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17"/>
            <p:cNvSpPr/>
            <p:nvPr/>
          </p:nvSpPr>
          <p:spPr>
            <a:xfrm>
              <a:off x="4481512" y="4364354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17"/>
            <p:cNvSpPr/>
            <p:nvPr/>
          </p:nvSpPr>
          <p:spPr>
            <a:xfrm>
              <a:off x="6528434" y="482345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7668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17"/>
            <p:cNvSpPr/>
            <p:nvPr/>
          </p:nvSpPr>
          <p:spPr>
            <a:xfrm>
              <a:off x="5725477" y="268700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17"/>
            <p:cNvSpPr/>
            <p:nvPr/>
          </p:nvSpPr>
          <p:spPr>
            <a:xfrm>
              <a:off x="6594156" y="24155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17"/>
            <p:cNvSpPr/>
            <p:nvPr/>
          </p:nvSpPr>
          <p:spPr>
            <a:xfrm>
              <a:off x="7172324" y="223456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17"/>
            <p:cNvSpPr/>
            <p:nvPr/>
          </p:nvSpPr>
          <p:spPr>
            <a:xfrm>
              <a:off x="6112192" y="338899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17"/>
            <p:cNvSpPr/>
            <p:nvPr/>
          </p:nvSpPr>
          <p:spPr>
            <a:xfrm>
              <a:off x="6900862" y="341566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6195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17"/>
            <p:cNvSpPr/>
            <p:nvPr/>
          </p:nvSpPr>
          <p:spPr>
            <a:xfrm>
              <a:off x="8129587" y="276034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17"/>
            <p:cNvSpPr/>
            <p:nvPr/>
          </p:nvSpPr>
          <p:spPr>
            <a:xfrm>
              <a:off x="6793229" y="1528762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17"/>
            <p:cNvSpPr/>
            <p:nvPr/>
          </p:nvSpPr>
          <p:spPr>
            <a:xfrm>
              <a:off x="7491412" y="323659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17"/>
            <p:cNvSpPr/>
            <p:nvPr/>
          </p:nvSpPr>
          <p:spPr>
            <a:xfrm>
              <a:off x="5013006" y="345941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17"/>
            <p:cNvSpPr/>
            <p:nvPr/>
          </p:nvSpPr>
          <p:spPr>
            <a:xfrm>
              <a:off x="5213984" y="256984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17"/>
            <p:cNvSpPr/>
            <p:nvPr/>
          </p:nvSpPr>
          <p:spPr>
            <a:xfrm>
              <a:off x="6149339" y="2001201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8"/>
                    <a:pt x="10478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17"/>
            <p:cNvSpPr/>
            <p:nvPr/>
          </p:nvSpPr>
          <p:spPr>
            <a:xfrm>
              <a:off x="5570219" y="21859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17"/>
            <p:cNvSpPr/>
            <p:nvPr/>
          </p:nvSpPr>
          <p:spPr>
            <a:xfrm>
              <a:off x="4769166" y="2161222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17"/>
            <p:cNvSpPr/>
            <p:nvPr/>
          </p:nvSpPr>
          <p:spPr>
            <a:xfrm>
              <a:off x="4349114" y="2841307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17"/>
            <p:cNvSpPr/>
            <p:nvPr/>
          </p:nvSpPr>
          <p:spPr>
            <a:xfrm>
              <a:off x="3193732" y="3208971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17"/>
            <p:cNvSpPr/>
            <p:nvPr/>
          </p:nvSpPr>
          <p:spPr>
            <a:xfrm>
              <a:off x="4215764" y="343471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17"/>
            <p:cNvSpPr/>
            <p:nvPr/>
          </p:nvSpPr>
          <p:spPr>
            <a:xfrm>
              <a:off x="3835716" y="27279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8"/>
                    <a:pt x="10478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0" name="Google Shape;1620;p17"/>
          <p:cNvGrpSpPr/>
          <p:nvPr/>
        </p:nvGrpSpPr>
        <p:grpSpPr>
          <a:xfrm rot="-9560836">
            <a:off x="9378776" y="5187520"/>
            <a:ext cx="8465361" cy="4610363"/>
            <a:chOff x="2433637" y="1433512"/>
            <a:chExt cx="7322819" cy="3988117"/>
          </a:xfrm>
        </p:grpSpPr>
        <p:sp>
          <p:nvSpPr>
            <p:cNvPr id="1621" name="Google Shape;1621;p17"/>
            <p:cNvSpPr/>
            <p:nvPr/>
          </p:nvSpPr>
          <p:spPr>
            <a:xfrm>
              <a:off x="5944552" y="1433512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60045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8620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7" y="208598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17"/>
            <p:cNvSpPr/>
            <p:nvPr/>
          </p:nvSpPr>
          <p:spPr>
            <a:xfrm>
              <a:off x="6456044" y="1547812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8620"/>
                  </a:moveTo>
                  <a:lnTo>
                    <a:pt x="227648" y="591503"/>
                  </a:lnTo>
                  <a:lnTo>
                    <a:pt x="513398" y="501967"/>
                  </a:lnTo>
                  <a:lnTo>
                    <a:pt x="579120" y="209550"/>
                  </a:lnTo>
                  <a:lnTo>
                    <a:pt x="359093" y="6667"/>
                  </a:lnTo>
                  <a:lnTo>
                    <a:pt x="73343" y="96203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17"/>
            <p:cNvSpPr/>
            <p:nvPr/>
          </p:nvSpPr>
          <p:spPr>
            <a:xfrm>
              <a:off x="8502967" y="200786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7"/>
                  </a:lnTo>
                  <a:lnTo>
                    <a:pt x="359093" y="6668"/>
                  </a:lnTo>
                  <a:lnTo>
                    <a:pt x="73343" y="96203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17"/>
            <p:cNvSpPr/>
            <p:nvPr/>
          </p:nvSpPr>
          <p:spPr>
            <a:xfrm>
              <a:off x="9015412" y="2122169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17"/>
            <p:cNvSpPr/>
            <p:nvPr/>
          </p:nvSpPr>
          <p:spPr>
            <a:xfrm>
              <a:off x="6100762" y="193452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9093" y="5715"/>
                  </a:lnTo>
                  <a:lnTo>
                    <a:pt x="73343" y="95250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17"/>
            <p:cNvSpPr/>
            <p:nvPr/>
          </p:nvSpPr>
          <p:spPr>
            <a:xfrm>
              <a:off x="6612254" y="204882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2" y="6668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17"/>
            <p:cNvSpPr/>
            <p:nvPr/>
          </p:nvSpPr>
          <p:spPr>
            <a:xfrm>
              <a:off x="8148637" y="2393632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8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17"/>
            <p:cNvSpPr/>
            <p:nvPr/>
          </p:nvSpPr>
          <p:spPr>
            <a:xfrm>
              <a:off x="8660129" y="2507932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17"/>
            <p:cNvSpPr/>
            <p:nvPr/>
          </p:nvSpPr>
          <p:spPr>
            <a:xfrm>
              <a:off x="9171622" y="262318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17"/>
            <p:cNvSpPr/>
            <p:nvPr/>
          </p:nvSpPr>
          <p:spPr>
            <a:xfrm>
              <a:off x="4722494" y="2090737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17"/>
            <p:cNvSpPr/>
            <p:nvPr/>
          </p:nvSpPr>
          <p:spPr>
            <a:xfrm>
              <a:off x="5233987" y="2205037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17"/>
            <p:cNvSpPr/>
            <p:nvPr/>
          </p:nvSpPr>
          <p:spPr>
            <a:xfrm>
              <a:off x="5745479" y="232028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9092" y="5715"/>
                  </a:lnTo>
                  <a:lnTo>
                    <a:pt x="73342" y="95250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17"/>
            <p:cNvSpPr/>
            <p:nvPr/>
          </p:nvSpPr>
          <p:spPr>
            <a:xfrm>
              <a:off x="6256971" y="243458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3" y="6668"/>
                  </a:lnTo>
                  <a:lnTo>
                    <a:pt x="73343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17"/>
            <p:cNvSpPr/>
            <p:nvPr/>
          </p:nvSpPr>
          <p:spPr>
            <a:xfrm>
              <a:off x="6769417" y="2549841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8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17"/>
            <p:cNvSpPr/>
            <p:nvPr/>
          </p:nvSpPr>
          <p:spPr>
            <a:xfrm>
              <a:off x="7280909" y="2664141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7"/>
                  </a:lnTo>
                  <a:lnTo>
                    <a:pt x="579120" y="209550"/>
                  </a:lnTo>
                  <a:lnTo>
                    <a:pt x="358140" y="7620"/>
                  </a:lnTo>
                  <a:lnTo>
                    <a:pt x="72390" y="97155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17"/>
            <p:cNvSpPr/>
            <p:nvPr/>
          </p:nvSpPr>
          <p:spPr>
            <a:xfrm>
              <a:off x="7792401" y="277939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7"/>
                  </a:moveTo>
                  <a:lnTo>
                    <a:pt x="227648" y="590550"/>
                  </a:lnTo>
                  <a:lnTo>
                    <a:pt x="513398" y="501015"/>
                  </a:lnTo>
                  <a:lnTo>
                    <a:pt x="579120" y="208597"/>
                  </a:lnTo>
                  <a:lnTo>
                    <a:pt x="359093" y="6667"/>
                  </a:lnTo>
                  <a:lnTo>
                    <a:pt x="73343" y="96202"/>
                  </a:lnTo>
                  <a:lnTo>
                    <a:pt x="7620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17"/>
            <p:cNvSpPr/>
            <p:nvPr/>
          </p:nvSpPr>
          <p:spPr>
            <a:xfrm>
              <a:off x="8305799" y="289369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2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17"/>
            <p:cNvSpPr/>
            <p:nvPr/>
          </p:nvSpPr>
          <p:spPr>
            <a:xfrm>
              <a:off x="8817292" y="300894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17"/>
            <p:cNvSpPr/>
            <p:nvPr/>
          </p:nvSpPr>
          <p:spPr>
            <a:xfrm>
              <a:off x="3854766" y="2361247"/>
              <a:ext cx="584835" cy="598169"/>
            </a:xfrm>
            <a:custGeom>
              <a:avLst/>
              <a:gdLst/>
              <a:ahLst/>
              <a:cxnLst/>
              <a:rect l="l" t="t" r="r" b="b"/>
              <a:pathLst>
                <a:path w="584835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8" y="591503"/>
                  </a:lnTo>
                  <a:lnTo>
                    <a:pt x="513398" y="501968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17"/>
            <p:cNvSpPr/>
            <p:nvPr/>
          </p:nvSpPr>
          <p:spPr>
            <a:xfrm>
              <a:off x="4367212" y="2476499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17"/>
            <p:cNvSpPr/>
            <p:nvPr/>
          </p:nvSpPr>
          <p:spPr>
            <a:xfrm>
              <a:off x="4878704" y="2590799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17"/>
            <p:cNvSpPr/>
            <p:nvPr/>
          </p:nvSpPr>
          <p:spPr>
            <a:xfrm>
              <a:off x="5390196" y="2706052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7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7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7620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17"/>
            <p:cNvSpPr/>
            <p:nvPr/>
          </p:nvSpPr>
          <p:spPr>
            <a:xfrm>
              <a:off x="5901689" y="2820352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2"/>
                  </a:lnTo>
                  <a:lnTo>
                    <a:pt x="513397" y="501967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17"/>
            <p:cNvSpPr/>
            <p:nvPr/>
          </p:nvSpPr>
          <p:spPr>
            <a:xfrm>
              <a:off x="6415087" y="2935604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17"/>
            <p:cNvSpPr/>
            <p:nvPr/>
          </p:nvSpPr>
          <p:spPr>
            <a:xfrm>
              <a:off x="6926579" y="3049904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17"/>
            <p:cNvSpPr/>
            <p:nvPr/>
          </p:nvSpPr>
          <p:spPr>
            <a:xfrm>
              <a:off x="7438072" y="3165157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17"/>
            <p:cNvSpPr/>
            <p:nvPr/>
          </p:nvSpPr>
          <p:spPr>
            <a:xfrm>
              <a:off x="3499484" y="2747009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17"/>
            <p:cNvSpPr/>
            <p:nvPr/>
          </p:nvSpPr>
          <p:spPr>
            <a:xfrm>
              <a:off x="4011929" y="2862262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17"/>
            <p:cNvSpPr/>
            <p:nvPr/>
          </p:nvSpPr>
          <p:spPr>
            <a:xfrm>
              <a:off x="4523421" y="2976562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7620"/>
                  </a:lnTo>
                  <a:lnTo>
                    <a:pt x="72390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17"/>
            <p:cNvSpPr/>
            <p:nvPr/>
          </p:nvSpPr>
          <p:spPr>
            <a:xfrm>
              <a:off x="5035867" y="309181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17"/>
            <p:cNvSpPr/>
            <p:nvPr/>
          </p:nvSpPr>
          <p:spPr>
            <a:xfrm>
              <a:off x="5547359" y="320611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2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17"/>
            <p:cNvSpPr/>
            <p:nvPr/>
          </p:nvSpPr>
          <p:spPr>
            <a:xfrm>
              <a:off x="6059804" y="3321366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17"/>
            <p:cNvSpPr/>
            <p:nvPr/>
          </p:nvSpPr>
          <p:spPr>
            <a:xfrm>
              <a:off x="6571296" y="343566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17"/>
            <p:cNvSpPr/>
            <p:nvPr/>
          </p:nvSpPr>
          <p:spPr>
            <a:xfrm>
              <a:off x="7082789" y="355091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7187" y="6667"/>
                  </a:lnTo>
                  <a:lnTo>
                    <a:pt x="71438" y="96202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17"/>
            <p:cNvSpPr/>
            <p:nvPr/>
          </p:nvSpPr>
          <p:spPr>
            <a:xfrm>
              <a:off x="7595234" y="366521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17"/>
            <p:cNvSpPr/>
            <p:nvPr/>
          </p:nvSpPr>
          <p:spPr>
            <a:xfrm>
              <a:off x="2632709" y="3018471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17"/>
            <p:cNvSpPr/>
            <p:nvPr/>
          </p:nvSpPr>
          <p:spPr>
            <a:xfrm>
              <a:off x="3145154" y="3132771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2" y="501968"/>
                  </a:lnTo>
                  <a:lnTo>
                    <a:pt x="577215" y="209550"/>
                  </a:lnTo>
                  <a:lnTo>
                    <a:pt x="357188" y="6668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17"/>
            <p:cNvSpPr/>
            <p:nvPr/>
          </p:nvSpPr>
          <p:spPr>
            <a:xfrm>
              <a:off x="3656646" y="324802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17"/>
            <p:cNvSpPr/>
            <p:nvPr/>
          </p:nvSpPr>
          <p:spPr>
            <a:xfrm>
              <a:off x="4168139" y="336232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17"/>
            <p:cNvSpPr/>
            <p:nvPr/>
          </p:nvSpPr>
          <p:spPr>
            <a:xfrm>
              <a:off x="4680584" y="347757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2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17"/>
            <p:cNvSpPr/>
            <p:nvPr/>
          </p:nvSpPr>
          <p:spPr>
            <a:xfrm>
              <a:off x="6727506" y="3936681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17"/>
            <p:cNvSpPr/>
            <p:nvPr/>
          </p:nvSpPr>
          <p:spPr>
            <a:xfrm>
              <a:off x="7239952" y="405193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7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5715" y="387668"/>
                  </a:moveTo>
                  <a:lnTo>
                    <a:pt x="225742" y="590550"/>
                  </a:lnTo>
                  <a:lnTo>
                    <a:pt x="511492" y="501015"/>
                  </a:lnTo>
                  <a:lnTo>
                    <a:pt x="577215" y="208597"/>
                  </a:lnTo>
                  <a:lnTo>
                    <a:pt x="357187" y="5715"/>
                  </a:lnTo>
                  <a:lnTo>
                    <a:pt x="71437" y="95250"/>
                  </a:lnTo>
                  <a:lnTo>
                    <a:pt x="5715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17"/>
            <p:cNvSpPr/>
            <p:nvPr/>
          </p:nvSpPr>
          <p:spPr>
            <a:xfrm>
              <a:off x="2789872" y="351853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8"/>
                  </a:lnTo>
                  <a:lnTo>
                    <a:pt x="577215" y="210503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17"/>
            <p:cNvSpPr/>
            <p:nvPr/>
          </p:nvSpPr>
          <p:spPr>
            <a:xfrm>
              <a:off x="3300412" y="363378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5742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8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3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17"/>
            <p:cNvSpPr/>
            <p:nvPr/>
          </p:nvSpPr>
          <p:spPr>
            <a:xfrm>
              <a:off x="3812857" y="374808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17"/>
            <p:cNvSpPr/>
            <p:nvPr/>
          </p:nvSpPr>
          <p:spPr>
            <a:xfrm>
              <a:off x="4325302" y="386333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17"/>
            <p:cNvSpPr/>
            <p:nvPr/>
          </p:nvSpPr>
          <p:spPr>
            <a:xfrm>
              <a:off x="6372224" y="432244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17"/>
            <p:cNvSpPr/>
            <p:nvPr/>
          </p:nvSpPr>
          <p:spPr>
            <a:xfrm>
              <a:off x="2433637" y="390524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5743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5743" y="598170"/>
                  </a:lnTo>
                  <a:close/>
                  <a:moveTo>
                    <a:pt x="6668" y="387668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17"/>
            <p:cNvSpPr/>
            <p:nvPr/>
          </p:nvSpPr>
          <p:spPr>
            <a:xfrm>
              <a:off x="2946081" y="401954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17"/>
            <p:cNvSpPr/>
            <p:nvPr/>
          </p:nvSpPr>
          <p:spPr>
            <a:xfrm>
              <a:off x="3457574" y="4134802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17"/>
            <p:cNvSpPr/>
            <p:nvPr/>
          </p:nvSpPr>
          <p:spPr>
            <a:xfrm>
              <a:off x="3970019" y="4249102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17"/>
            <p:cNvSpPr/>
            <p:nvPr/>
          </p:nvSpPr>
          <p:spPr>
            <a:xfrm>
              <a:off x="4481512" y="4364354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17"/>
            <p:cNvSpPr/>
            <p:nvPr/>
          </p:nvSpPr>
          <p:spPr>
            <a:xfrm>
              <a:off x="6528434" y="482345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7668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17"/>
            <p:cNvSpPr/>
            <p:nvPr/>
          </p:nvSpPr>
          <p:spPr>
            <a:xfrm>
              <a:off x="5725477" y="268700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17"/>
            <p:cNvSpPr/>
            <p:nvPr/>
          </p:nvSpPr>
          <p:spPr>
            <a:xfrm>
              <a:off x="6594156" y="24155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17"/>
            <p:cNvSpPr/>
            <p:nvPr/>
          </p:nvSpPr>
          <p:spPr>
            <a:xfrm>
              <a:off x="7172324" y="223456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17"/>
            <p:cNvSpPr/>
            <p:nvPr/>
          </p:nvSpPr>
          <p:spPr>
            <a:xfrm>
              <a:off x="6112192" y="338899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17"/>
            <p:cNvSpPr/>
            <p:nvPr/>
          </p:nvSpPr>
          <p:spPr>
            <a:xfrm>
              <a:off x="6900862" y="341566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6195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17"/>
            <p:cNvSpPr/>
            <p:nvPr/>
          </p:nvSpPr>
          <p:spPr>
            <a:xfrm>
              <a:off x="8129587" y="276034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17"/>
            <p:cNvSpPr/>
            <p:nvPr/>
          </p:nvSpPr>
          <p:spPr>
            <a:xfrm>
              <a:off x="6793229" y="1528762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17"/>
            <p:cNvSpPr/>
            <p:nvPr/>
          </p:nvSpPr>
          <p:spPr>
            <a:xfrm>
              <a:off x="7491412" y="323659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17"/>
            <p:cNvSpPr/>
            <p:nvPr/>
          </p:nvSpPr>
          <p:spPr>
            <a:xfrm>
              <a:off x="5013006" y="345941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17"/>
            <p:cNvSpPr/>
            <p:nvPr/>
          </p:nvSpPr>
          <p:spPr>
            <a:xfrm>
              <a:off x="5213984" y="256984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17"/>
            <p:cNvSpPr/>
            <p:nvPr/>
          </p:nvSpPr>
          <p:spPr>
            <a:xfrm>
              <a:off x="6149339" y="2001201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8"/>
                    <a:pt x="10478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17"/>
            <p:cNvSpPr/>
            <p:nvPr/>
          </p:nvSpPr>
          <p:spPr>
            <a:xfrm>
              <a:off x="5570219" y="21859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17"/>
            <p:cNvSpPr/>
            <p:nvPr/>
          </p:nvSpPr>
          <p:spPr>
            <a:xfrm>
              <a:off x="4769166" y="2161222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17"/>
            <p:cNvSpPr/>
            <p:nvPr/>
          </p:nvSpPr>
          <p:spPr>
            <a:xfrm>
              <a:off x="4349114" y="2841307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17"/>
            <p:cNvSpPr/>
            <p:nvPr/>
          </p:nvSpPr>
          <p:spPr>
            <a:xfrm>
              <a:off x="3193732" y="3208971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17"/>
            <p:cNvSpPr/>
            <p:nvPr/>
          </p:nvSpPr>
          <p:spPr>
            <a:xfrm>
              <a:off x="4215764" y="343471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17"/>
            <p:cNvSpPr/>
            <p:nvPr/>
          </p:nvSpPr>
          <p:spPr>
            <a:xfrm>
              <a:off x="3835716" y="27279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8"/>
                    <a:pt x="10478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778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2" name="Google Shape;169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3232" y="-91434"/>
            <a:ext cx="12460505" cy="7009035"/>
          </a:xfrm>
          <a:prstGeom prst="rect">
            <a:avLst/>
          </a:prstGeom>
          <a:noFill/>
          <a:ln>
            <a:noFill/>
          </a:ln>
        </p:spPr>
      </p:pic>
      <p:sp>
        <p:nvSpPr>
          <p:cNvPr id="1693" name="Google Shape;1693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4" name="Google Shape;1694;p18"/>
          <p:cNvSpPr txBox="1">
            <a:spLocks noGrp="1"/>
          </p:cNvSpPr>
          <p:nvPr>
            <p:ph type="subTitle" idx="1"/>
          </p:nvPr>
        </p:nvSpPr>
        <p:spPr>
          <a:xfrm>
            <a:off x="1335432" y="2212567"/>
            <a:ext cx="44192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5" name="Google Shape;1695;p18"/>
          <p:cNvSpPr txBox="1">
            <a:spLocks noGrp="1"/>
          </p:cNvSpPr>
          <p:nvPr>
            <p:ph type="subTitle" idx="2"/>
          </p:nvPr>
        </p:nvSpPr>
        <p:spPr>
          <a:xfrm>
            <a:off x="6437368" y="2212567"/>
            <a:ext cx="44192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6" name="Google Shape;1696;p18"/>
          <p:cNvSpPr txBox="1">
            <a:spLocks noGrp="1"/>
          </p:cNvSpPr>
          <p:nvPr>
            <p:ph type="subTitle" idx="3"/>
          </p:nvPr>
        </p:nvSpPr>
        <p:spPr>
          <a:xfrm>
            <a:off x="1335432" y="4528267"/>
            <a:ext cx="44192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7" name="Google Shape;1697;p18"/>
          <p:cNvSpPr txBox="1">
            <a:spLocks noGrp="1"/>
          </p:cNvSpPr>
          <p:nvPr>
            <p:ph type="subTitle" idx="4"/>
          </p:nvPr>
        </p:nvSpPr>
        <p:spPr>
          <a:xfrm>
            <a:off x="6437368" y="4528267"/>
            <a:ext cx="44192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8" name="Google Shape;1698;p18"/>
          <p:cNvSpPr txBox="1">
            <a:spLocks noGrp="1"/>
          </p:cNvSpPr>
          <p:nvPr>
            <p:ph type="subTitle" idx="5"/>
          </p:nvPr>
        </p:nvSpPr>
        <p:spPr>
          <a:xfrm>
            <a:off x="1335433" y="1673633"/>
            <a:ext cx="44192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667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9" name="Google Shape;1699;p18"/>
          <p:cNvSpPr txBox="1">
            <a:spLocks noGrp="1"/>
          </p:cNvSpPr>
          <p:nvPr>
            <p:ph type="subTitle" idx="6"/>
          </p:nvPr>
        </p:nvSpPr>
        <p:spPr>
          <a:xfrm>
            <a:off x="1335433" y="3947167"/>
            <a:ext cx="44192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667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0" name="Google Shape;1700;p18"/>
          <p:cNvSpPr txBox="1">
            <a:spLocks noGrp="1"/>
          </p:cNvSpPr>
          <p:nvPr>
            <p:ph type="subTitle" idx="7"/>
          </p:nvPr>
        </p:nvSpPr>
        <p:spPr>
          <a:xfrm>
            <a:off x="6437332" y="1673633"/>
            <a:ext cx="44192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667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1" name="Google Shape;1701;p18"/>
          <p:cNvSpPr txBox="1">
            <a:spLocks noGrp="1"/>
          </p:cNvSpPr>
          <p:nvPr>
            <p:ph type="subTitle" idx="8"/>
          </p:nvPr>
        </p:nvSpPr>
        <p:spPr>
          <a:xfrm>
            <a:off x="6437332" y="3947167"/>
            <a:ext cx="44192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667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702" name="Google Shape;1702;p18"/>
          <p:cNvGrpSpPr/>
          <p:nvPr/>
        </p:nvGrpSpPr>
        <p:grpSpPr>
          <a:xfrm rot="10800000">
            <a:off x="7739695" y="-3426010"/>
            <a:ext cx="8465179" cy="4610263"/>
            <a:chOff x="2433637" y="1433512"/>
            <a:chExt cx="7322819" cy="3988117"/>
          </a:xfrm>
        </p:grpSpPr>
        <p:sp>
          <p:nvSpPr>
            <p:cNvPr id="1703" name="Google Shape;1703;p18"/>
            <p:cNvSpPr/>
            <p:nvPr/>
          </p:nvSpPr>
          <p:spPr>
            <a:xfrm>
              <a:off x="5944552" y="1433512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60045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8620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7" y="208598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18"/>
            <p:cNvSpPr/>
            <p:nvPr/>
          </p:nvSpPr>
          <p:spPr>
            <a:xfrm>
              <a:off x="6456044" y="1547812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8620"/>
                  </a:moveTo>
                  <a:lnTo>
                    <a:pt x="227648" y="591503"/>
                  </a:lnTo>
                  <a:lnTo>
                    <a:pt x="513398" y="501967"/>
                  </a:lnTo>
                  <a:lnTo>
                    <a:pt x="579120" y="209550"/>
                  </a:lnTo>
                  <a:lnTo>
                    <a:pt x="359093" y="6667"/>
                  </a:lnTo>
                  <a:lnTo>
                    <a:pt x="73343" y="96203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18"/>
            <p:cNvSpPr/>
            <p:nvPr/>
          </p:nvSpPr>
          <p:spPr>
            <a:xfrm>
              <a:off x="8502967" y="200786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7"/>
                  </a:lnTo>
                  <a:lnTo>
                    <a:pt x="359093" y="6668"/>
                  </a:lnTo>
                  <a:lnTo>
                    <a:pt x="73343" y="96203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18"/>
            <p:cNvSpPr/>
            <p:nvPr/>
          </p:nvSpPr>
          <p:spPr>
            <a:xfrm>
              <a:off x="9015412" y="2122169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18"/>
            <p:cNvSpPr/>
            <p:nvPr/>
          </p:nvSpPr>
          <p:spPr>
            <a:xfrm>
              <a:off x="6100762" y="193452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9093" y="5715"/>
                  </a:lnTo>
                  <a:lnTo>
                    <a:pt x="73343" y="95250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18"/>
            <p:cNvSpPr/>
            <p:nvPr/>
          </p:nvSpPr>
          <p:spPr>
            <a:xfrm>
              <a:off x="6612254" y="204882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2" y="6668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18"/>
            <p:cNvSpPr/>
            <p:nvPr/>
          </p:nvSpPr>
          <p:spPr>
            <a:xfrm>
              <a:off x="8148637" y="2393632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8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18"/>
            <p:cNvSpPr/>
            <p:nvPr/>
          </p:nvSpPr>
          <p:spPr>
            <a:xfrm>
              <a:off x="8660129" y="2507932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18"/>
            <p:cNvSpPr/>
            <p:nvPr/>
          </p:nvSpPr>
          <p:spPr>
            <a:xfrm>
              <a:off x="9171622" y="262318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18"/>
            <p:cNvSpPr/>
            <p:nvPr/>
          </p:nvSpPr>
          <p:spPr>
            <a:xfrm>
              <a:off x="4722494" y="2090737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18"/>
            <p:cNvSpPr/>
            <p:nvPr/>
          </p:nvSpPr>
          <p:spPr>
            <a:xfrm>
              <a:off x="5233987" y="2205037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18"/>
            <p:cNvSpPr/>
            <p:nvPr/>
          </p:nvSpPr>
          <p:spPr>
            <a:xfrm>
              <a:off x="5745479" y="232028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9092" y="5715"/>
                  </a:lnTo>
                  <a:lnTo>
                    <a:pt x="73342" y="95250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18"/>
            <p:cNvSpPr/>
            <p:nvPr/>
          </p:nvSpPr>
          <p:spPr>
            <a:xfrm>
              <a:off x="6256971" y="243458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3" y="6668"/>
                  </a:lnTo>
                  <a:lnTo>
                    <a:pt x="73343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18"/>
            <p:cNvSpPr/>
            <p:nvPr/>
          </p:nvSpPr>
          <p:spPr>
            <a:xfrm>
              <a:off x="6769417" y="2549841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8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18"/>
            <p:cNvSpPr/>
            <p:nvPr/>
          </p:nvSpPr>
          <p:spPr>
            <a:xfrm>
              <a:off x="7280909" y="2664141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7"/>
                  </a:lnTo>
                  <a:lnTo>
                    <a:pt x="579120" y="209550"/>
                  </a:lnTo>
                  <a:lnTo>
                    <a:pt x="358140" y="7620"/>
                  </a:lnTo>
                  <a:lnTo>
                    <a:pt x="72390" y="97155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18"/>
            <p:cNvSpPr/>
            <p:nvPr/>
          </p:nvSpPr>
          <p:spPr>
            <a:xfrm>
              <a:off x="7792401" y="277939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7"/>
                  </a:moveTo>
                  <a:lnTo>
                    <a:pt x="227648" y="590550"/>
                  </a:lnTo>
                  <a:lnTo>
                    <a:pt x="513398" y="501015"/>
                  </a:lnTo>
                  <a:lnTo>
                    <a:pt x="579120" y="208597"/>
                  </a:lnTo>
                  <a:lnTo>
                    <a:pt x="359093" y="6667"/>
                  </a:lnTo>
                  <a:lnTo>
                    <a:pt x="73343" y="96202"/>
                  </a:lnTo>
                  <a:lnTo>
                    <a:pt x="7620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18"/>
            <p:cNvSpPr/>
            <p:nvPr/>
          </p:nvSpPr>
          <p:spPr>
            <a:xfrm>
              <a:off x="8305799" y="289369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2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18"/>
            <p:cNvSpPr/>
            <p:nvPr/>
          </p:nvSpPr>
          <p:spPr>
            <a:xfrm>
              <a:off x="8817292" y="300894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18"/>
            <p:cNvSpPr/>
            <p:nvPr/>
          </p:nvSpPr>
          <p:spPr>
            <a:xfrm>
              <a:off x="3343274" y="2246947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8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18"/>
            <p:cNvSpPr/>
            <p:nvPr/>
          </p:nvSpPr>
          <p:spPr>
            <a:xfrm>
              <a:off x="3854766" y="2361247"/>
              <a:ext cx="584835" cy="598169"/>
            </a:xfrm>
            <a:custGeom>
              <a:avLst/>
              <a:gdLst/>
              <a:ahLst/>
              <a:cxnLst/>
              <a:rect l="l" t="t" r="r" b="b"/>
              <a:pathLst>
                <a:path w="584835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8" y="591503"/>
                  </a:lnTo>
                  <a:lnTo>
                    <a:pt x="513398" y="501968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18"/>
            <p:cNvSpPr/>
            <p:nvPr/>
          </p:nvSpPr>
          <p:spPr>
            <a:xfrm>
              <a:off x="4367212" y="2476499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18"/>
            <p:cNvSpPr/>
            <p:nvPr/>
          </p:nvSpPr>
          <p:spPr>
            <a:xfrm>
              <a:off x="4878704" y="2590799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18"/>
            <p:cNvSpPr/>
            <p:nvPr/>
          </p:nvSpPr>
          <p:spPr>
            <a:xfrm>
              <a:off x="5390196" y="2706052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7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7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7620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18"/>
            <p:cNvSpPr/>
            <p:nvPr/>
          </p:nvSpPr>
          <p:spPr>
            <a:xfrm>
              <a:off x="5901689" y="2820352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2"/>
                  </a:lnTo>
                  <a:lnTo>
                    <a:pt x="513397" y="501967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18"/>
            <p:cNvSpPr/>
            <p:nvPr/>
          </p:nvSpPr>
          <p:spPr>
            <a:xfrm>
              <a:off x="6415087" y="2935604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18"/>
            <p:cNvSpPr/>
            <p:nvPr/>
          </p:nvSpPr>
          <p:spPr>
            <a:xfrm>
              <a:off x="6926579" y="3049904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18"/>
            <p:cNvSpPr/>
            <p:nvPr/>
          </p:nvSpPr>
          <p:spPr>
            <a:xfrm>
              <a:off x="7438072" y="3165157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18"/>
            <p:cNvSpPr/>
            <p:nvPr/>
          </p:nvSpPr>
          <p:spPr>
            <a:xfrm>
              <a:off x="3499484" y="2747009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18"/>
            <p:cNvSpPr/>
            <p:nvPr/>
          </p:nvSpPr>
          <p:spPr>
            <a:xfrm>
              <a:off x="4011929" y="2862262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18"/>
            <p:cNvSpPr/>
            <p:nvPr/>
          </p:nvSpPr>
          <p:spPr>
            <a:xfrm>
              <a:off x="4523421" y="2976562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7620"/>
                  </a:lnTo>
                  <a:lnTo>
                    <a:pt x="72390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18"/>
            <p:cNvSpPr/>
            <p:nvPr/>
          </p:nvSpPr>
          <p:spPr>
            <a:xfrm>
              <a:off x="5035867" y="309181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18"/>
            <p:cNvSpPr/>
            <p:nvPr/>
          </p:nvSpPr>
          <p:spPr>
            <a:xfrm>
              <a:off x="5547359" y="320611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2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18"/>
            <p:cNvSpPr/>
            <p:nvPr/>
          </p:nvSpPr>
          <p:spPr>
            <a:xfrm>
              <a:off x="6059804" y="3321366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18"/>
            <p:cNvSpPr/>
            <p:nvPr/>
          </p:nvSpPr>
          <p:spPr>
            <a:xfrm>
              <a:off x="6571296" y="343566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18"/>
            <p:cNvSpPr/>
            <p:nvPr/>
          </p:nvSpPr>
          <p:spPr>
            <a:xfrm>
              <a:off x="7082789" y="355091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7187" y="6667"/>
                  </a:lnTo>
                  <a:lnTo>
                    <a:pt x="71438" y="96202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18"/>
            <p:cNvSpPr/>
            <p:nvPr/>
          </p:nvSpPr>
          <p:spPr>
            <a:xfrm>
              <a:off x="7595234" y="366521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18"/>
            <p:cNvSpPr/>
            <p:nvPr/>
          </p:nvSpPr>
          <p:spPr>
            <a:xfrm>
              <a:off x="2632709" y="3018471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18"/>
            <p:cNvSpPr/>
            <p:nvPr/>
          </p:nvSpPr>
          <p:spPr>
            <a:xfrm>
              <a:off x="3145154" y="3132771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2" y="501968"/>
                  </a:lnTo>
                  <a:lnTo>
                    <a:pt x="577215" y="209550"/>
                  </a:lnTo>
                  <a:lnTo>
                    <a:pt x="357188" y="6668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18"/>
            <p:cNvSpPr/>
            <p:nvPr/>
          </p:nvSpPr>
          <p:spPr>
            <a:xfrm>
              <a:off x="3656646" y="324802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18"/>
            <p:cNvSpPr/>
            <p:nvPr/>
          </p:nvSpPr>
          <p:spPr>
            <a:xfrm>
              <a:off x="4168139" y="336232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18"/>
            <p:cNvSpPr/>
            <p:nvPr/>
          </p:nvSpPr>
          <p:spPr>
            <a:xfrm>
              <a:off x="4680584" y="347757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2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18"/>
            <p:cNvSpPr/>
            <p:nvPr/>
          </p:nvSpPr>
          <p:spPr>
            <a:xfrm>
              <a:off x="6727506" y="3936681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18"/>
            <p:cNvSpPr/>
            <p:nvPr/>
          </p:nvSpPr>
          <p:spPr>
            <a:xfrm>
              <a:off x="7239952" y="405193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7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5715" y="387668"/>
                  </a:moveTo>
                  <a:lnTo>
                    <a:pt x="225742" y="590550"/>
                  </a:lnTo>
                  <a:lnTo>
                    <a:pt x="511492" y="501015"/>
                  </a:lnTo>
                  <a:lnTo>
                    <a:pt x="577215" y="208597"/>
                  </a:lnTo>
                  <a:lnTo>
                    <a:pt x="357187" y="5715"/>
                  </a:lnTo>
                  <a:lnTo>
                    <a:pt x="71437" y="95250"/>
                  </a:lnTo>
                  <a:lnTo>
                    <a:pt x="5715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18"/>
            <p:cNvSpPr/>
            <p:nvPr/>
          </p:nvSpPr>
          <p:spPr>
            <a:xfrm>
              <a:off x="2789872" y="351853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8"/>
                  </a:lnTo>
                  <a:lnTo>
                    <a:pt x="577215" y="210503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18"/>
            <p:cNvSpPr/>
            <p:nvPr/>
          </p:nvSpPr>
          <p:spPr>
            <a:xfrm>
              <a:off x="3300412" y="363378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5742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8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3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18"/>
            <p:cNvSpPr/>
            <p:nvPr/>
          </p:nvSpPr>
          <p:spPr>
            <a:xfrm>
              <a:off x="3812857" y="374808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18"/>
            <p:cNvSpPr/>
            <p:nvPr/>
          </p:nvSpPr>
          <p:spPr>
            <a:xfrm>
              <a:off x="4325302" y="386333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18"/>
            <p:cNvSpPr/>
            <p:nvPr/>
          </p:nvSpPr>
          <p:spPr>
            <a:xfrm>
              <a:off x="6372224" y="432244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18"/>
            <p:cNvSpPr/>
            <p:nvPr/>
          </p:nvSpPr>
          <p:spPr>
            <a:xfrm>
              <a:off x="2433637" y="390524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5743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5743" y="598170"/>
                  </a:lnTo>
                  <a:close/>
                  <a:moveTo>
                    <a:pt x="6668" y="387668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18"/>
            <p:cNvSpPr/>
            <p:nvPr/>
          </p:nvSpPr>
          <p:spPr>
            <a:xfrm>
              <a:off x="2946081" y="401954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18"/>
            <p:cNvSpPr/>
            <p:nvPr/>
          </p:nvSpPr>
          <p:spPr>
            <a:xfrm>
              <a:off x="3457574" y="4134802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18"/>
            <p:cNvSpPr/>
            <p:nvPr/>
          </p:nvSpPr>
          <p:spPr>
            <a:xfrm>
              <a:off x="3970019" y="4249102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18"/>
            <p:cNvSpPr/>
            <p:nvPr/>
          </p:nvSpPr>
          <p:spPr>
            <a:xfrm>
              <a:off x="4481512" y="4364354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18"/>
            <p:cNvSpPr/>
            <p:nvPr/>
          </p:nvSpPr>
          <p:spPr>
            <a:xfrm>
              <a:off x="6528434" y="482345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7668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18"/>
            <p:cNvSpPr/>
            <p:nvPr/>
          </p:nvSpPr>
          <p:spPr>
            <a:xfrm>
              <a:off x="5725477" y="268700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18"/>
            <p:cNvSpPr/>
            <p:nvPr/>
          </p:nvSpPr>
          <p:spPr>
            <a:xfrm>
              <a:off x="3680459" y="222878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18"/>
            <p:cNvSpPr/>
            <p:nvPr/>
          </p:nvSpPr>
          <p:spPr>
            <a:xfrm>
              <a:off x="6594156" y="24155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18"/>
            <p:cNvSpPr/>
            <p:nvPr/>
          </p:nvSpPr>
          <p:spPr>
            <a:xfrm>
              <a:off x="7172324" y="223456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18"/>
            <p:cNvSpPr/>
            <p:nvPr/>
          </p:nvSpPr>
          <p:spPr>
            <a:xfrm>
              <a:off x="6112192" y="338899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18"/>
            <p:cNvSpPr/>
            <p:nvPr/>
          </p:nvSpPr>
          <p:spPr>
            <a:xfrm>
              <a:off x="6900862" y="341566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6195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18"/>
            <p:cNvSpPr/>
            <p:nvPr/>
          </p:nvSpPr>
          <p:spPr>
            <a:xfrm>
              <a:off x="8129587" y="276034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18"/>
            <p:cNvSpPr/>
            <p:nvPr/>
          </p:nvSpPr>
          <p:spPr>
            <a:xfrm>
              <a:off x="6793229" y="1528762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18"/>
            <p:cNvSpPr/>
            <p:nvPr/>
          </p:nvSpPr>
          <p:spPr>
            <a:xfrm>
              <a:off x="7491412" y="323659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18"/>
            <p:cNvSpPr/>
            <p:nvPr/>
          </p:nvSpPr>
          <p:spPr>
            <a:xfrm>
              <a:off x="5013006" y="345941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18"/>
            <p:cNvSpPr/>
            <p:nvPr/>
          </p:nvSpPr>
          <p:spPr>
            <a:xfrm>
              <a:off x="5213984" y="256984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18"/>
            <p:cNvSpPr/>
            <p:nvPr/>
          </p:nvSpPr>
          <p:spPr>
            <a:xfrm>
              <a:off x="6149339" y="2001201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8"/>
                    <a:pt x="10478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18"/>
            <p:cNvSpPr/>
            <p:nvPr/>
          </p:nvSpPr>
          <p:spPr>
            <a:xfrm>
              <a:off x="5570219" y="21859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18"/>
            <p:cNvSpPr/>
            <p:nvPr/>
          </p:nvSpPr>
          <p:spPr>
            <a:xfrm>
              <a:off x="4769166" y="2161222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18"/>
            <p:cNvSpPr/>
            <p:nvPr/>
          </p:nvSpPr>
          <p:spPr>
            <a:xfrm>
              <a:off x="4349114" y="2841307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18"/>
            <p:cNvSpPr/>
            <p:nvPr/>
          </p:nvSpPr>
          <p:spPr>
            <a:xfrm>
              <a:off x="3193732" y="3208971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18"/>
            <p:cNvSpPr/>
            <p:nvPr/>
          </p:nvSpPr>
          <p:spPr>
            <a:xfrm>
              <a:off x="4215764" y="343471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18"/>
            <p:cNvSpPr/>
            <p:nvPr/>
          </p:nvSpPr>
          <p:spPr>
            <a:xfrm>
              <a:off x="3835716" y="27279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8"/>
                    <a:pt x="10478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5" name="Google Shape;1775;p18"/>
          <p:cNvGrpSpPr/>
          <p:nvPr/>
        </p:nvGrpSpPr>
        <p:grpSpPr>
          <a:xfrm rot="-1274435">
            <a:off x="10036568" y="3623694"/>
            <a:ext cx="4670808" cy="4044292"/>
            <a:chOff x="4076700" y="1680209"/>
            <a:chExt cx="4040504" cy="3498533"/>
          </a:xfrm>
        </p:grpSpPr>
        <p:sp>
          <p:nvSpPr>
            <p:cNvPr id="1776" name="Google Shape;1776;p18"/>
            <p:cNvSpPr/>
            <p:nvPr/>
          </p:nvSpPr>
          <p:spPr>
            <a:xfrm>
              <a:off x="5160645" y="495014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18"/>
            <p:cNvSpPr/>
            <p:nvPr/>
          </p:nvSpPr>
          <p:spPr>
            <a:xfrm>
              <a:off x="6497954" y="1753551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18"/>
            <p:cNvSpPr/>
            <p:nvPr/>
          </p:nvSpPr>
          <p:spPr>
            <a:xfrm>
              <a:off x="7007542" y="171640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2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18"/>
            <p:cNvSpPr/>
            <p:nvPr/>
          </p:nvSpPr>
          <p:spPr>
            <a:xfrm>
              <a:off x="7517130" y="1680209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18"/>
            <p:cNvSpPr/>
            <p:nvPr/>
          </p:nvSpPr>
          <p:spPr>
            <a:xfrm>
              <a:off x="6784657" y="217646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18"/>
            <p:cNvSpPr/>
            <p:nvPr/>
          </p:nvSpPr>
          <p:spPr>
            <a:xfrm>
              <a:off x="7294244" y="214026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8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18"/>
            <p:cNvSpPr/>
            <p:nvPr/>
          </p:nvSpPr>
          <p:spPr>
            <a:xfrm>
              <a:off x="6561772" y="2635566"/>
              <a:ext cx="536257" cy="596265"/>
            </a:xfrm>
            <a:custGeom>
              <a:avLst/>
              <a:gdLst/>
              <a:ahLst/>
              <a:cxnLst/>
              <a:rect l="l" t="t" r="r" b="b"/>
              <a:pathLst>
                <a:path w="536257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5303" y="131445"/>
                  </a:lnTo>
                  <a:lnTo>
                    <a:pt x="536258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7620"/>
                  </a:lnTo>
                  <a:lnTo>
                    <a:pt x="5715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18"/>
            <p:cNvSpPr/>
            <p:nvPr/>
          </p:nvSpPr>
          <p:spPr>
            <a:xfrm>
              <a:off x="7070407" y="259937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2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2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18"/>
            <p:cNvSpPr/>
            <p:nvPr/>
          </p:nvSpPr>
          <p:spPr>
            <a:xfrm>
              <a:off x="7579994" y="2563176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18"/>
            <p:cNvSpPr/>
            <p:nvPr/>
          </p:nvSpPr>
          <p:spPr>
            <a:xfrm>
              <a:off x="4300537" y="324040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18"/>
            <p:cNvSpPr/>
            <p:nvPr/>
          </p:nvSpPr>
          <p:spPr>
            <a:xfrm>
              <a:off x="4809172" y="3204209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7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18"/>
            <p:cNvSpPr/>
            <p:nvPr/>
          </p:nvSpPr>
          <p:spPr>
            <a:xfrm>
              <a:off x="5318759" y="3168014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18"/>
            <p:cNvSpPr/>
            <p:nvPr/>
          </p:nvSpPr>
          <p:spPr>
            <a:xfrm>
              <a:off x="5828347" y="3130866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18"/>
            <p:cNvSpPr/>
            <p:nvPr/>
          </p:nvSpPr>
          <p:spPr>
            <a:xfrm>
              <a:off x="6337934" y="3094671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18"/>
            <p:cNvSpPr/>
            <p:nvPr/>
          </p:nvSpPr>
          <p:spPr>
            <a:xfrm>
              <a:off x="6847522" y="3058477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18"/>
            <p:cNvSpPr/>
            <p:nvPr/>
          </p:nvSpPr>
          <p:spPr>
            <a:xfrm>
              <a:off x="7357109" y="30222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18"/>
            <p:cNvSpPr/>
            <p:nvPr/>
          </p:nvSpPr>
          <p:spPr>
            <a:xfrm>
              <a:off x="4076700" y="3700462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89560" y="595313"/>
                  </a:moveTo>
                  <a:lnTo>
                    <a:pt x="20955" y="464820"/>
                  </a:lnTo>
                  <a:lnTo>
                    <a:pt x="0" y="166688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6667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18"/>
            <p:cNvSpPr/>
            <p:nvPr/>
          </p:nvSpPr>
          <p:spPr>
            <a:xfrm>
              <a:off x="4586287" y="366331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18"/>
            <p:cNvSpPr/>
            <p:nvPr/>
          </p:nvSpPr>
          <p:spPr>
            <a:xfrm>
              <a:off x="5095875" y="362711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7650" y="7620"/>
                  </a:lnTo>
                  <a:lnTo>
                    <a:pt x="6667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18"/>
            <p:cNvSpPr/>
            <p:nvPr/>
          </p:nvSpPr>
          <p:spPr>
            <a:xfrm>
              <a:off x="5605462" y="359092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6697" y="7620"/>
                  </a:lnTo>
                  <a:lnTo>
                    <a:pt x="5715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18"/>
            <p:cNvSpPr/>
            <p:nvPr/>
          </p:nvSpPr>
          <p:spPr>
            <a:xfrm>
              <a:off x="6115050" y="35547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18"/>
            <p:cNvSpPr/>
            <p:nvPr/>
          </p:nvSpPr>
          <p:spPr>
            <a:xfrm>
              <a:off x="6624637" y="35175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18"/>
            <p:cNvSpPr/>
            <p:nvPr/>
          </p:nvSpPr>
          <p:spPr>
            <a:xfrm>
              <a:off x="4362450" y="4123371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90513" y="595313"/>
                  </a:moveTo>
                  <a:lnTo>
                    <a:pt x="21907" y="464820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90513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4815"/>
                  </a:lnTo>
                  <a:lnTo>
                    <a:pt x="509588" y="134303"/>
                  </a:lnTo>
                  <a:lnTo>
                    <a:pt x="247650" y="6668"/>
                  </a:lnTo>
                  <a:lnTo>
                    <a:pt x="6668" y="169545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18"/>
            <p:cNvSpPr/>
            <p:nvPr/>
          </p:nvSpPr>
          <p:spPr>
            <a:xfrm>
              <a:off x="4872989" y="408622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18"/>
            <p:cNvSpPr/>
            <p:nvPr/>
          </p:nvSpPr>
          <p:spPr>
            <a:xfrm>
              <a:off x="5381625" y="40500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18"/>
            <p:cNvSpPr/>
            <p:nvPr/>
          </p:nvSpPr>
          <p:spPr>
            <a:xfrm>
              <a:off x="5891212" y="401383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18"/>
            <p:cNvSpPr/>
            <p:nvPr/>
          </p:nvSpPr>
          <p:spPr>
            <a:xfrm>
              <a:off x="4139564" y="458247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18"/>
            <p:cNvSpPr/>
            <p:nvPr/>
          </p:nvSpPr>
          <p:spPr>
            <a:xfrm>
              <a:off x="4649152" y="4545329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18"/>
            <p:cNvSpPr/>
            <p:nvPr/>
          </p:nvSpPr>
          <p:spPr>
            <a:xfrm>
              <a:off x="5158739" y="450913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18"/>
            <p:cNvSpPr/>
            <p:nvPr/>
          </p:nvSpPr>
          <p:spPr>
            <a:xfrm>
              <a:off x="5320665" y="360806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18"/>
            <p:cNvSpPr/>
            <p:nvPr/>
          </p:nvSpPr>
          <p:spPr>
            <a:xfrm>
              <a:off x="7555230" y="2704147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18"/>
            <p:cNvSpPr/>
            <p:nvPr/>
          </p:nvSpPr>
          <p:spPr>
            <a:xfrm>
              <a:off x="7849552" y="313181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18"/>
            <p:cNvSpPr/>
            <p:nvPr/>
          </p:nvSpPr>
          <p:spPr>
            <a:xfrm>
              <a:off x="6541769" y="27822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18"/>
            <p:cNvSpPr/>
            <p:nvPr/>
          </p:nvSpPr>
          <p:spPr>
            <a:xfrm>
              <a:off x="7070407" y="30393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18"/>
            <p:cNvSpPr/>
            <p:nvPr/>
          </p:nvSpPr>
          <p:spPr>
            <a:xfrm>
              <a:off x="6890384" y="408241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18"/>
            <p:cNvSpPr/>
            <p:nvPr/>
          </p:nvSpPr>
          <p:spPr>
            <a:xfrm>
              <a:off x="7621905" y="359473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18"/>
            <p:cNvSpPr/>
            <p:nvPr/>
          </p:nvSpPr>
          <p:spPr>
            <a:xfrm>
              <a:off x="6339840" y="3535619"/>
              <a:ext cx="45719" cy="45780"/>
            </a:xfrm>
            <a:custGeom>
              <a:avLst/>
              <a:gdLst/>
              <a:ahLst/>
              <a:cxnLst/>
              <a:rect l="l" t="t" r="r" b="b"/>
              <a:pathLst>
                <a:path w="45719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7" y="45780"/>
                    <a:pt x="0" y="35303"/>
                    <a:pt x="0" y="22920"/>
                  </a:cubicBezTo>
                  <a:cubicBezTo>
                    <a:pt x="0" y="10538"/>
                    <a:pt x="10477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18"/>
            <p:cNvSpPr/>
            <p:nvPr/>
          </p:nvSpPr>
          <p:spPr>
            <a:xfrm>
              <a:off x="5649277" y="461962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18"/>
            <p:cNvSpPr/>
            <p:nvPr/>
          </p:nvSpPr>
          <p:spPr>
            <a:xfrm>
              <a:off x="5832157" y="356996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18"/>
            <p:cNvSpPr/>
            <p:nvPr/>
          </p:nvSpPr>
          <p:spPr>
            <a:xfrm>
              <a:off x="6116954" y="3997581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18"/>
            <p:cNvSpPr/>
            <p:nvPr/>
          </p:nvSpPr>
          <p:spPr>
            <a:xfrm>
              <a:off x="5097779" y="40680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18"/>
            <p:cNvSpPr/>
            <p:nvPr/>
          </p:nvSpPr>
          <p:spPr>
            <a:xfrm>
              <a:off x="5540692" y="315080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8" name="Google Shape;1818;p18"/>
          <p:cNvGrpSpPr/>
          <p:nvPr/>
        </p:nvGrpSpPr>
        <p:grpSpPr>
          <a:xfrm rot="1335475">
            <a:off x="-3234459" y="5152350"/>
            <a:ext cx="4670833" cy="4044313"/>
            <a:chOff x="4076700" y="1680209"/>
            <a:chExt cx="4040504" cy="3498533"/>
          </a:xfrm>
        </p:grpSpPr>
        <p:sp>
          <p:nvSpPr>
            <p:cNvPr id="1819" name="Google Shape;1819;p18"/>
            <p:cNvSpPr/>
            <p:nvPr/>
          </p:nvSpPr>
          <p:spPr>
            <a:xfrm>
              <a:off x="5160645" y="495014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18"/>
            <p:cNvSpPr/>
            <p:nvPr/>
          </p:nvSpPr>
          <p:spPr>
            <a:xfrm>
              <a:off x="6497954" y="1753551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18"/>
            <p:cNvSpPr/>
            <p:nvPr/>
          </p:nvSpPr>
          <p:spPr>
            <a:xfrm>
              <a:off x="7007542" y="171640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2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18"/>
            <p:cNvSpPr/>
            <p:nvPr/>
          </p:nvSpPr>
          <p:spPr>
            <a:xfrm>
              <a:off x="7517130" y="1680209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18"/>
            <p:cNvSpPr/>
            <p:nvPr/>
          </p:nvSpPr>
          <p:spPr>
            <a:xfrm>
              <a:off x="6784657" y="217646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18"/>
            <p:cNvSpPr/>
            <p:nvPr/>
          </p:nvSpPr>
          <p:spPr>
            <a:xfrm>
              <a:off x="7294244" y="214026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8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18"/>
            <p:cNvSpPr/>
            <p:nvPr/>
          </p:nvSpPr>
          <p:spPr>
            <a:xfrm>
              <a:off x="6561772" y="2635566"/>
              <a:ext cx="536257" cy="596265"/>
            </a:xfrm>
            <a:custGeom>
              <a:avLst/>
              <a:gdLst/>
              <a:ahLst/>
              <a:cxnLst/>
              <a:rect l="l" t="t" r="r" b="b"/>
              <a:pathLst>
                <a:path w="536257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5303" y="131445"/>
                  </a:lnTo>
                  <a:lnTo>
                    <a:pt x="536258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7620"/>
                  </a:lnTo>
                  <a:lnTo>
                    <a:pt x="5715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18"/>
            <p:cNvSpPr/>
            <p:nvPr/>
          </p:nvSpPr>
          <p:spPr>
            <a:xfrm>
              <a:off x="7070407" y="259937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2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2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18"/>
            <p:cNvSpPr/>
            <p:nvPr/>
          </p:nvSpPr>
          <p:spPr>
            <a:xfrm>
              <a:off x="7579994" y="2563176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18"/>
            <p:cNvSpPr/>
            <p:nvPr/>
          </p:nvSpPr>
          <p:spPr>
            <a:xfrm>
              <a:off x="4300537" y="324040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18"/>
            <p:cNvSpPr/>
            <p:nvPr/>
          </p:nvSpPr>
          <p:spPr>
            <a:xfrm>
              <a:off x="4809172" y="3204209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7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18"/>
            <p:cNvSpPr/>
            <p:nvPr/>
          </p:nvSpPr>
          <p:spPr>
            <a:xfrm>
              <a:off x="5318759" y="3168014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18"/>
            <p:cNvSpPr/>
            <p:nvPr/>
          </p:nvSpPr>
          <p:spPr>
            <a:xfrm>
              <a:off x="5828347" y="3130866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18"/>
            <p:cNvSpPr/>
            <p:nvPr/>
          </p:nvSpPr>
          <p:spPr>
            <a:xfrm>
              <a:off x="6337934" y="3094671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18"/>
            <p:cNvSpPr/>
            <p:nvPr/>
          </p:nvSpPr>
          <p:spPr>
            <a:xfrm>
              <a:off x="6847522" y="3058477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18"/>
            <p:cNvSpPr/>
            <p:nvPr/>
          </p:nvSpPr>
          <p:spPr>
            <a:xfrm>
              <a:off x="7357109" y="30222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18"/>
            <p:cNvSpPr/>
            <p:nvPr/>
          </p:nvSpPr>
          <p:spPr>
            <a:xfrm>
              <a:off x="4076700" y="3700462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89560" y="595313"/>
                  </a:moveTo>
                  <a:lnTo>
                    <a:pt x="20955" y="464820"/>
                  </a:lnTo>
                  <a:lnTo>
                    <a:pt x="0" y="166688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6667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18"/>
            <p:cNvSpPr/>
            <p:nvPr/>
          </p:nvSpPr>
          <p:spPr>
            <a:xfrm>
              <a:off x="4586287" y="366331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18"/>
            <p:cNvSpPr/>
            <p:nvPr/>
          </p:nvSpPr>
          <p:spPr>
            <a:xfrm>
              <a:off x="5095875" y="362711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7650" y="7620"/>
                  </a:lnTo>
                  <a:lnTo>
                    <a:pt x="6667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18"/>
            <p:cNvSpPr/>
            <p:nvPr/>
          </p:nvSpPr>
          <p:spPr>
            <a:xfrm>
              <a:off x="5605462" y="359092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6697" y="7620"/>
                  </a:lnTo>
                  <a:lnTo>
                    <a:pt x="5715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18"/>
            <p:cNvSpPr/>
            <p:nvPr/>
          </p:nvSpPr>
          <p:spPr>
            <a:xfrm>
              <a:off x="6115050" y="35547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18"/>
            <p:cNvSpPr/>
            <p:nvPr/>
          </p:nvSpPr>
          <p:spPr>
            <a:xfrm>
              <a:off x="6624637" y="35175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18"/>
            <p:cNvSpPr/>
            <p:nvPr/>
          </p:nvSpPr>
          <p:spPr>
            <a:xfrm>
              <a:off x="4362450" y="4123371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90513" y="595313"/>
                  </a:moveTo>
                  <a:lnTo>
                    <a:pt x="21907" y="464820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90513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4815"/>
                  </a:lnTo>
                  <a:lnTo>
                    <a:pt x="509588" y="134303"/>
                  </a:lnTo>
                  <a:lnTo>
                    <a:pt x="247650" y="6668"/>
                  </a:lnTo>
                  <a:lnTo>
                    <a:pt x="6668" y="169545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18"/>
            <p:cNvSpPr/>
            <p:nvPr/>
          </p:nvSpPr>
          <p:spPr>
            <a:xfrm>
              <a:off x="4872989" y="408622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18"/>
            <p:cNvSpPr/>
            <p:nvPr/>
          </p:nvSpPr>
          <p:spPr>
            <a:xfrm>
              <a:off x="5381625" y="40500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18"/>
            <p:cNvSpPr/>
            <p:nvPr/>
          </p:nvSpPr>
          <p:spPr>
            <a:xfrm>
              <a:off x="5891212" y="401383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18"/>
            <p:cNvSpPr/>
            <p:nvPr/>
          </p:nvSpPr>
          <p:spPr>
            <a:xfrm>
              <a:off x="4139564" y="458247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18"/>
            <p:cNvSpPr/>
            <p:nvPr/>
          </p:nvSpPr>
          <p:spPr>
            <a:xfrm>
              <a:off x="4649152" y="4545329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18"/>
            <p:cNvSpPr/>
            <p:nvPr/>
          </p:nvSpPr>
          <p:spPr>
            <a:xfrm>
              <a:off x="5158739" y="450913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18"/>
            <p:cNvSpPr/>
            <p:nvPr/>
          </p:nvSpPr>
          <p:spPr>
            <a:xfrm>
              <a:off x="5320665" y="360806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18"/>
            <p:cNvSpPr/>
            <p:nvPr/>
          </p:nvSpPr>
          <p:spPr>
            <a:xfrm>
              <a:off x="7555230" y="2704147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18"/>
            <p:cNvSpPr/>
            <p:nvPr/>
          </p:nvSpPr>
          <p:spPr>
            <a:xfrm>
              <a:off x="7849552" y="313181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18"/>
            <p:cNvSpPr/>
            <p:nvPr/>
          </p:nvSpPr>
          <p:spPr>
            <a:xfrm>
              <a:off x="6541769" y="27822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18"/>
            <p:cNvSpPr/>
            <p:nvPr/>
          </p:nvSpPr>
          <p:spPr>
            <a:xfrm>
              <a:off x="7070407" y="30393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18"/>
            <p:cNvSpPr/>
            <p:nvPr/>
          </p:nvSpPr>
          <p:spPr>
            <a:xfrm>
              <a:off x="6890384" y="408241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18"/>
            <p:cNvSpPr/>
            <p:nvPr/>
          </p:nvSpPr>
          <p:spPr>
            <a:xfrm>
              <a:off x="7621905" y="359473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18"/>
            <p:cNvSpPr/>
            <p:nvPr/>
          </p:nvSpPr>
          <p:spPr>
            <a:xfrm>
              <a:off x="6339840" y="3535619"/>
              <a:ext cx="45719" cy="45780"/>
            </a:xfrm>
            <a:custGeom>
              <a:avLst/>
              <a:gdLst/>
              <a:ahLst/>
              <a:cxnLst/>
              <a:rect l="l" t="t" r="r" b="b"/>
              <a:pathLst>
                <a:path w="45719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7" y="45780"/>
                    <a:pt x="0" y="35303"/>
                    <a:pt x="0" y="22920"/>
                  </a:cubicBezTo>
                  <a:cubicBezTo>
                    <a:pt x="0" y="10538"/>
                    <a:pt x="10477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18"/>
            <p:cNvSpPr/>
            <p:nvPr/>
          </p:nvSpPr>
          <p:spPr>
            <a:xfrm>
              <a:off x="5649277" y="461962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18"/>
            <p:cNvSpPr/>
            <p:nvPr/>
          </p:nvSpPr>
          <p:spPr>
            <a:xfrm>
              <a:off x="5832157" y="356996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18"/>
            <p:cNvSpPr/>
            <p:nvPr/>
          </p:nvSpPr>
          <p:spPr>
            <a:xfrm>
              <a:off x="6116954" y="3997581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18"/>
            <p:cNvSpPr/>
            <p:nvPr/>
          </p:nvSpPr>
          <p:spPr>
            <a:xfrm>
              <a:off x="5097779" y="40680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18"/>
            <p:cNvSpPr/>
            <p:nvPr/>
          </p:nvSpPr>
          <p:spPr>
            <a:xfrm>
              <a:off x="5540692" y="315080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1" name="Google Shape;1861;p18"/>
          <p:cNvGrpSpPr/>
          <p:nvPr/>
        </p:nvGrpSpPr>
        <p:grpSpPr>
          <a:xfrm rot="2700000">
            <a:off x="-3791422" y="-1908437"/>
            <a:ext cx="4671116" cy="4044557"/>
            <a:chOff x="4076700" y="1680209"/>
            <a:chExt cx="4040504" cy="3498533"/>
          </a:xfrm>
        </p:grpSpPr>
        <p:sp>
          <p:nvSpPr>
            <p:cNvPr id="1862" name="Google Shape;1862;p18"/>
            <p:cNvSpPr/>
            <p:nvPr/>
          </p:nvSpPr>
          <p:spPr>
            <a:xfrm>
              <a:off x="5160645" y="495014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18"/>
            <p:cNvSpPr/>
            <p:nvPr/>
          </p:nvSpPr>
          <p:spPr>
            <a:xfrm>
              <a:off x="6497954" y="1753551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18"/>
            <p:cNvSpPr/>
            <p:nvPr/>
          </p:nvSpPr>
          <p:spPr>
            <a:xfrm>
              <a:off x="7007542" y="171640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2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18"/>
            <p:cNvSpPr/>
            <p:nvPr/>
          </p:nvSpPr>
          <p:spPr>
            <a:xfrm>
              <a:off x="7517130" y="1680209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18"/>
            <p:cNvSpPr/>
            <p:nvPr/>
          </p:nvSpPr>
          <p:spPr>
            <a:xfrm>
              <a:off x="6784657" y="217646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18"/>
            <p:cNvSpPr/>
            <p:nvPr/>
          </p:nvSpPr>
          <p:spPr>
            <a:xfrm>
              <a:off x="7294244" y="214026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8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18"/>
            <p:cNvSpPr/>
            <p:nvPr/>
          </p:nvSpPr>
          <p:spPr>
            <a:xfrm>
              <a:off x="6561772" y="2635566"/>
              <a:ext cx="536257" cy="596265"/>
            </a:xfrm>
            <a:custGeom>
              <a:avLst/>
              <a:gdLst/>
              <a:ahLst/>
              <a:cxnLst/>
              <a:rect l="l" t="t" r="r" b="b"/>
              <a:pathLst>
                <a:path w="536257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5303" y="131445"/>
                  </a:lnTo>
                  <a:lnTo>
                    <a:pt x="536258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7620"/>
                  </a:lnTo>
                  <a:lnTo>
                    <a:pt x="5715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18"/>
            <p:cNvSpPr/>
            <p:nvPr/>
          </p:nvSpPr>
          <p:spPr>
            <a:xfrm>
              <a:off x="7070407" y="259937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2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2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18"/>
            <p:cNvSpPr/>
            <p:nvPr/>
          </p:nvSpPr>
          <p:spPr>
            <a:xfrm>
              <a:off x="7579994" y="2563176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18"/>
            <p:cNvSpPr/>
            <p:nvPr/>
          </p:nvSpPr>
          <p:spPr>
            <a:xfrm>
              <a:off x="4300537" y="324040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18"/>
            <p:cNvSpPr/>
            <p:nvPr/>
          </p:nvSpPr>
          <p:spPr>
            <a:xfrm>
              <a:off x="4809172" y="3204209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7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18"/>
            <p:cNvSpPr/>
            <p:nvPr/>
          </p:nvSpPr>
          <p:spPr>
            <a:xfrm>
              <a:off x="5318759" y="3168014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18"/>
            <p:cNvSpPr/>
            <p:nvPr/>
          </p:nvSpPr>
          <p:spPr>
            <a:xfrm>
              <a:off x="5828347" y="3130866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18"/>
            <p:cNvSpPr/>
            <p:nvPr/>
          </p:nvSpPr>
          <p:spPr>
            <a:xfrm>
              <a:off x="6337934" y="3094671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18"/>
            <p:cNvSpPr/>
            <p:nvPr/>
          </p:nvSpPr>
          <p:spPr>
            <a:xfrm>
              <a:off x="6847522" y="3058477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18"/>
            <p:cNvSpPr/>
            <p:nvPr/>
          </p:nvSpPr>
          <p:spPr>
            <a:xfrm>
              <a:off x="7357109" y="30222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18"/>
            <p:cNvSpPr/>
            <p:nvPr/>
          </p:nvSpPr>
          <p:spPr>
            <a:xfrm>
              <a:off x="4076700" y="3700462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89560" y="595313"/>
                  </a:moveTo>
                  <a:lnTo>
                    <a:pt x="20955" y="464820"/>
                  </a:lnTo>
                  <a:lnTo>
                    <a:pt x="0" y="166688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6667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18"/>
            <p:cNvSpPr/>
            <p:nvPr/>
          </p:nvSpPr>
          <p:spPr>
            <a:xfrm>
              <a:off x="4586287" y="366331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18"/>
            <p:cNvSpPr/>
            <p:nvPr/>
          </p:nvSpPr>
          <p:spPr>
            <a:xfrm>
              <a:off x="5095875" y="362711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7650" y="7620"/>
                  </a:lnTo>
                  <a:lnTo>
                    <a:pt x="6667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p18"/>
            <p:cNvSpPr/>
            <p:nvPr/>
          </p:nvSpPr>
          <p:spPr>
            <a:xfrm>
              <a:off x="5605462" y="359092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6697" y="7620"/>
                  </a:lnTo>
                  <a:lnTo>
                    <a:pt x="5715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18"/>
            <p:cNvSpPr/>
            <p:nvPr/>
          </p:nvSpPr>
          <p:spPr>
            <a:xfrm>
              <a:off x="6115050" y="35547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3" name="Google Shape;1883;p18"/>
            <p:cNvSpPr/>
            <p:nvPr/>
          </p:nvSpPr>
          <p:spPr>
            <a:xfrm>
              <a:off x="6624637" y="35175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4" name="Google Shape;1884;p18"/>
            <p:cNvSpPr/>
            <p:nvPr/>
          </p:nvSpPr>
          <p:spPr>
            <a:xfrm>
              <a:off x="4362450" y="4123371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90513" y="595313"/>
                  </a:moveTo>
                  <a:lnTo>
                    <a:pt x="21907" y="464820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90513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4815"/>
                  </a:lnTo>
                  <a:lnTo>
                    <a:pt x="509588" y="134303"/>
                  </a:lnTo>
                  <a:lnTo>
                    <a:pt x="247650" y="6668"/>
                  </a:lnTo>
                  <a:lnTo>
                    <a:pt x="6668" y="169545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18"/>
            <p:cNvSpPr/>
            <p:nvPr/>
          </p:nvSpPr>
          <p:spPr>
            <a:xfrm>
              <a:off x="4872989" y="408622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Google Shape;1886;p18"/>
            <p:cNvSpPr/>
            <p:nvPr/>
          </p:nvSpPr>
          <p:spPr>
            <a:xfrm>
              <a:off x="5381625" y="40500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7" name="Google Shape;1887;p18"/>
            <p:cNvSpPr/>
            <p:nvPr/>
          </p:nvSpPr>
          <p:spPr>
            <a:xfrm>
              <a:off x="5891212" y="401383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Google Shape;1888;p18"/>
            <p:cNvSpPr/>
            <p:nvPr/>
          </p:nvSpPr>
          <p:spPr>
            <a:xfrm>
              <a:off x="4139564" y="458247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18"/>
            <p:cNvSpPr/>
            <p:nvPr/>
          </p:nvSpPr>
          <p:spPr>
            <a:xfrm>
              <a:off x="4649152" y="4545329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18"/>
            <p:cNvSpPr/>
            <p:nvPr/>
          </p:nvSpPr>
          <p:spPr>
            <a:xfrm>
              <a:off x="5158739" y="450913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18"/>
            <p:cNvSpPr/>
            <p:nvPr/>
          </p:nvSpPr>
          <p:spPr>
            <a:xfrm>
              <a:off x="5320665" y="360806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18"/>
            <p:cNvSpPr/>
            <p:nvPr/>
          </p:nvSpPr>
          <p:spPr>
            <a:xfrm>
              <a:off x="7555230" y="2704147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Google Shape;1893;p18"/>
            <p:cNvSpPr/>
            <p:nvPr/>
          </p:nvSpPr>
          <p:spPr>
            <a:xfrm>
              <a:off x="7849552" y="313181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18"/>
            <p:cNvSpPr/>
            <p:nvPr/>
          </p:nvSpPr>
          <p:spPr>
            <a:xfrm>
              <a:off x="6541769" y="27822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18"/>
            <p:cNvSpPr/>
            <p:nvPr/>
          </p:nvSpPr>
          <p:spPr>
            <a:xfrm>
              <a:off x="7070407" y="30393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18"/>
            <p:cNvSpPr/>
            <p:nvPr/>
          </p:nvSpPr>
          <p:spPr>
            <a:xfrm>
              <a:off x="6890384" y="408241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18"/>
            <p:cNvSpPr/>
            <p:nvPr/>
          </p:nvSpPr>
          <p:spPr>
            <a:xfrm>
              <a:off x="7621905" y="359473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18"/>
            <p:cNvSpPr/>
            <p:nvPr/>
          </p:nvSpPr>
          <p:spPr>
            <a:xfrm>
              <a:off x="6339840" y="3535619"/>
              <a:ext cx="45719" cy="45780"/>
            </a:xfrm>
            <a:custGeom>
              <a:avLst/>
              <a:gdLst/>
              <a:ahLst/>
              <a:cxnLst/>
              <a:rect l="l" t="t" r="r" b="b"/>
              <a:pathLst>
                <a:path w="45719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7" y="45780"/>
                    <a:pt x="0" y="35303"/>
                    <a:pt x="0" y="22920"/>
                  </a:cubicBezTo>
                  <a:cubicBezTo>
                    <a:pt x="0" y="10538"/>
                    <a:pt x="10477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18"/>
            <p:cNvSpPr/>
            <p:nvPr/>
          </p:nvSpPr>
          <p:spPr>
            <a:xfrm>
              <a:off x="5649277" y="461962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18"/>
            <p:cNvSpPr/>
            <p:nvPr/>
          </p:nvSpPr>
          <p:spPr>
            <a:xfrm>
              <a:off x="5832157" y="356996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18"/>
            <p:cNvSpPr/>
            <p:nvPr/>
          </p:nvSpPr>
          <p:spPr>
            <a:xfrm>
              <a:off x="6116954" y="3997581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18"/>
            <p:cNvSpPr/>
            <p:nvPr/>
          </p:nvSpPr>
          <p:spPr>
            <a:xfrm>
              <a:off x="5097779" y="40680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18"/>
            <p:cNvSpPr/>
            <p:nvPr/>
          </p:nvSpPr>
          <p:spPr>
            <a:xfrm>
              <a:off x="5540692" y="315080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9513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5" name="Google Shape;1905;p19"/>
          <p:cNvPicPr preferRelativeResize="0"/>
          <p:nvPr/>
        </p:nvPicPr>
        <p:blipFill rotWithShape="1">
          <a:blip r:embed="rId2">
            <a:alphaModFix/>
          </a:blip>
          <a:srcRect l="39" r="49"/>
          <a:stretch/>
        </p:blipFill>
        <p:spPr>
          <a:xfrm>
            <a:off x="-108316" y="-128000"/>
            <a:ext cx="12408557" cy="6986016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7" name="Google Shape;1907;p19"/>
          <p:cNvSpPr txBox="1">
            <a:spLocks noGrp="1"/>
          </p:cNvSpPr>
          <p:nvPr>
            <p:ph type="subTitle" idx="1"/>
          </p:nvPr>
        </p:nvSpPr>
        <p:spPr>
          <a:xfrm>
            <a:off x="960000" y="2280213"/>
            <a:ext cx="2978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8" name="Google Shape;1908;p19"/>
          <p:cNvSpPr txBox="1">
            <a:spLocks noGrp="1"/>
          </p:cNvSpPr>
          <p:nvPr>
            <p:ph type="subTitle" idx="2"/>
          </p:nvPr>
        </p:nvSpPr>
        <p:spPr>
          <a:xfrm>
            <a:off x="4607000" y="2280213"/>
            <a:ext cx="2978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9" name="Google Shape;1909;p19"/>
          <p:cNvSpPr txBox="1">
            <a:spLocks noGrp="1"/>
          </p:cNvSpPr>
          <p:nvPr>
            <p:ph type="subTitle" idx="3"/>
          </p:nvPr>
        </p:nvSpPr>
        <p:spPr>
          <a:xfrm>
            <a:off x="960000" y="4587272"/>
            <a:ext cx="2978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0" name="Google Shape;1910;p19"/>
          <p:cNvSpPr txBox="1">
            <a:spLocks noGrp="1"/>
          </p:cNvSpPr>
          <p:nvPr>
            <p:ph type="subTitle" idx="4"/>
          </p:nvPr>
        </p:nvSpPr>
        <p:spPr>
          <a:xfrm>
            <a:off x="4607000" y="4587272"/>
            <a:ext cx="2978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1" name="Google Shape;1911;p19"/>
          <p:cNvSpPr txBox="1">
            <a:spLocks noGrp="1"/>
          </p:cNvSpPr>
          <p:nvPr>
            <p:ph type="subTitle" idx="5"/>
          </p:nvPr>
        </p:nvSpPr>
        <p:spPr>
          <a:xfrm>
            <a:off x="8254000" y="2280213"/>
            <a:ext cx="2978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2" name="Google Shape;1912;p19"/>
          <p:cNvSpPr txBox="1">
            <a:spLocks noGrp="1"/>
          </p:cNvSpPr>
          <p:nvPr>
            <p:ph type="subTitle" idx="6"/>
          </p:nvPr>
        </p:nvSpPr>
        <p:spPr>
          <a:xfrm>
            <a:off x="8254000" y="4587272"/>
            <a:ext cx="2978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3" name="Google Shape;1913;p19"/>
          <p:cNvSpPr txBox="1">
            <a:spLocks noGrp="1"/>
          </p:cNvSpPr>
          <p:nvPr>
            <p:ph type="subTitle" idx="7"/>
          </p:nvPr>
        </p:nvSpPr>
        <p:spPr>
          <a:xfrm>
            <a:off x="960000" y="1781700"/>
            <a:ext cx="2978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4" name="Google Shape;1914;p19"/>
          <p:cNvSpPr txBox="1">
            <a:spLocks noGrp="1"/>
          </p:cNvSpPr>
          <p:nvPr>
            <p:ph type="subTitle" idx="8"/>
          </p:nvPr>
        </p:nvSpPr>
        <p:spPr>
          <a:xfrm>
            <a:off x="4612848" y="1781700"/>
            <a:ext cx="29664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5" name="Google Shape;1915;p19"/>
          <p:cNvSpPr txBox="1">
            <a:spLocks noGrp="1"/>
          </p:cNvSpPr>
          <p:nvPr>
            <p:ph type="subTitle" idx="9"/>
          </p:nvPr>
        </p:nvSpPr>
        <p:spPr>
          <a:xfrm>
            <a:off x="8259841" y="1781700"/>
            <a:ext cx="29664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6" name="Google Shape;1916;p19"/>
          <p:cNvSpPr txBox="1">
            <a:spLocks noGrp="1"/>
          </p:cNvSpPr>
          <p:nvPr>
            <p:ph type="subTitle" idx="13"/>
          </p:nvPr>
        </p:nvSpPr>
        <p:spPr>
          <a:xfrm>
            <a:off x="960000" y="4084468"/>
            <a:ext cx="2978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7" name="Google Shape;1917;p19"/>
          <p:cNvSpPr txBox="1">
            <a:spLocks noGrp="1"/>
          </p:cNvSpPr>
          <p:nvPr>
            <p:ph type="subTitle" idx="14"/>
          </p:nvPr>
        </p:nvSpPr>
        <p:spPr>
          <a:xfrm>
            <a:off x="4612848" y="4084475"/>
            <a:ext cx="29664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8" name="Google Shape;1918;p19"/>
          <p:cNvSpPr txBox="1">
            <a:spLocks noGrp="1"/>
          </p:cNvSpPr>
          <p:nvPr>
            <p:ph type="subTitle" idx="15"/>
          </p:nvPr>
        </p:nvSpPr>
        <p:spPr>
          <a:xfrm>
            <a:off x="8259841" y="4084475"/>
            <a:ext cx="29664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32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5295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3233" y="-91434"/>
            <a:ext cx="12297933" cy="7009035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p20"/>
          <p:cNvSpPr txBox="1">
            <a:spLocks noGrp="1"/>
          </p:cNvSpPr>
          <p:nvPr>
            <p:ph type="title" hasCustomPrompt="1"/>
          </p:nvPr>
        </p:nvSpPr>
        <p:spPr>
          <a:xfrm>
            <a:off x="1064517" y="3562900"/>
            <a:ext cx="4656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2" name="Google Shape;1922;p20"/>
          <p:cNvSpPr txBox="1">
            <a:spLocks noGrp="1"/>
          </p:cNvSpPr>
          <p:nvPr>
            <p:ph type="subTitle" idx="1"/>
          </p:nvPr>
        </p:nvSpPr>
        <p:spPr>
          <a:xfrm>
            <a:off x="1064517" y="4777996"/>
            <a:ext cx="46568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3" name="Google Shape;1923;p20"/>
          <p:cNvSpPr txBox="1">
            <a:spLocks noGrp="1"/>
          </p:cNvSpPr>
          <p:nvPr>
            <p:ph type="title" idx="2" hasCustomPrompt="1"/>
          </p:nvPr>
        </p:nvSpPr>
        <p:spPr>
          <a:xfrm>
            <a:off x="1064517" y="1281585"/>
            <a:ext cx="4656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4" name="Google Shape;1924;p20"/>
          <p:cNvSpPr txBox="1">
            <a:spLocks noGrp="1"/>
          </p:cNvSpPr>
          <p:nvPr>
            <p:ph type="subTitle" idx="3"/>
          </p:nvPr>
        </p:nvSpPr>
        <p:spPr>
          <a:xfrm>
            <a:off x="1064517" y="2496668"/>
            <a:ext cx="46568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5" name="Google Shape;1925;p20"/>
          <p:cNvSpPr txBox="1">
            <a:spLocks noGrp="1"/>
          </p:cNvSpPr>
          <p:nvPr>
            <p:ph type="title" idx="4" hasCustomPrompt="1"/>
          </p:nvPr>
        </p:nvSpPr>
        <p:spPr>
          <a:xfrm>
            <a:off x="6470684" y="1281585"/>
            <a:ext cx="4656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6" name="Google Shape;1926;p20"/>
          <p:cNvSpPr txBox="1">
            <a:spLocks noGrp="1"/>
          </p:cNvSpPr>
          <p:nvPr>
            <p:ph type="subTitle" idx="5"/>
          </p:nvPr>
        </p:nvSpPr>
        <p:spPr>
          <a:xfrm>
            <a:off x="6470684" y="2496668"/>
            <a:ext cx="46568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27" name="Google Shape;1927;p20"/>
          <p:cNvGrpSpPr/>
          <p:nvPr/>
        </p:nvGrpSpPr>
        <p:grpSpPr>
          <a:xfrm rot="2700000">
            <a:off x="-3791422" y="-1908437"/>
            <a:ext cx="4671116" cy="4044557"/>
            <a:chOff x="4076700" y="1680209"/>
            <a:chExt cx="4040504" cy="3498533"/>
          </a:xfrm>
        </p:grpSpPr>
        <p:sp>
          <p:nvSpPr>
            <p:cNvPr id="1928" name="Google Shape;1928;p20"/>
            <p:cNvSpPr/>
            <p:nvPr/>
          </p:nvSpPr>
          <p:spPr>
            <a:xfrm>
              <a:off x="5160645" y="495014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20"/>
            <p:cNvSpPr/>
            <p:nvPr/>
          </p:nvSpPr>
          <p:spPr>
            <a:xfrm>
              <a:off x="6497954" y="1753551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20"/>
            <p:cNvSpPr/>
            <p:nvPr/>
          </p:nvSpPr>
          <p:spPr>
            <a:xfrm>
              <a:off x="7007542" y="171640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2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20"/>
            <p:cNvSpPr/>
            <p:nvPr/>
          </p:nvSpPr>
          <p:spPr>
            <a:xfrm>
              <a:off x="7517130" y="1680209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20"/>
            <p:cNvSpPr/>
            <p:nvPr/>
          </p:nvSpPr>
          <p:spPr>
            <a:xfrm>
              <a:off x="6784657" y="217646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20"/>
            <p:cNvSpPr/>
            <p:nvPr/>
          </p:nvSpPr>
          <p:spPr>
            <a:xfrm>
              <a:off x="7294244" y="214026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8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20"/>
            <p:cNvSpPr/>
            <p:nvPr/>
          </p:nvSpPr>
          <p:spPr>
            <a:xfrm>
              <a:off x="6561772" y="2635566"/>
              <a:ext cx="536257" cy="596265"/>
            </a:xfrm>
            <a:custGeom>
              <a:avLst/>
              <a:gdLst/>
              <a:ahLst/>
              <a:cxnLst/>
              <a:rect l="l" t="t" r="r" b="b"/>
              <a:pathLst>
                <a:path w="536257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5303" y="131445"/>
                  </a:lnTo>
                  <a:lnTo>
                    <a:pt x="536258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7620"/>
                  </a:lnTo>
                  <a:lnTo>
                    <a:pt x="5715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20"/>
            <p:cNvSpPr/>
            <p:nvPr/>
          </p:nvSpPr>
          <p:spPr>
            <a:xfrm>
              <a:off x="7070407" y="259937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2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2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20"/>
            <p:cNvSpPr/>
            <p:nvPr/>
          </p:nvSpPr>
          <p:spPr>
            <a:xfrm>
              <a:off x="7579994" y="2563176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20"/>
            <p:cNvSpPr/>
            <p:nvPr/>
          </p:nvSpPr>
          <p:spPr>
            <a:xfrm>
              <a:off x="4300537" y="324040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20"/>
            <p:cNvSpPr/>
            <p:nvPr/>
          </p:nvSpPr>
          <p:spPr>
            <a:xfrm>
              <a:off x="4809172" y="3204209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7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20"/>
            <p:cNvSpPr/>
            <p:nvPr/>
          </p:nvSpPr>
          <p:spPr>
            <a:xfrm>
              <a:off x="5318759" y="3168014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20"/>
            <p:cNvSpPr/>
            <p:nvPr/>
          </p:nvSpPr>
          <p:spPr>
            <a:xfrm>
              <a:off x="5828347" y="3130866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20"/>
            <p:cNvSpPr/>
            <p:nvPr/>
          </p:nvSpPr>
          <p:spPr>
            <a:xfrm>
              <a:off x="6337934" y="3094671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20"/>
            <p:cNvSpPr/>
            <p:nvPr/>
          </p:nvSpPr>
          <p:spPr>
            <a:xfrm>
              <a:off x="6847522" y="3058477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20"/>
            <p:cNvSpPr/>
            <p:nvPr/>
          </p:nvSpPr>
          <p:spPr>
            <a:xfrm>
              <a:off x="7357109" y="30222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20"/>
            <p:cNvSpPr/>
            <p:nvPr/>
          </p:nvSpPr>
          <p:spPr>
            <a:xfrm>
              <a:off x="4076700" y="3700462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89560" y="595313"/>
                  </a:moveTo>
                  <a:lnTo>
                    <a:pt x="20955" y="464820"/>
                  </a:lnTo>
                  <a:lnTo>
                    <a:pt x="0" y="166688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6667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20"/>
            <p:cNvSpPr/>
            <p:nvPr/>
          </p:nvSpPr>
          <p:spPr>
            <a:xfrm>
              <a:off x="4586287" y="366331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20"/>
            <p:cNvSpPr/>
            <p:nvPr/>
          </p:nvSpPr>
          <p:spPr>
            <a:xfrm>
              <a:off x="5095875" y="362711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7650" y="7620"/>
                  </a:lnTo>
                  <a:lnTo>
                    <a:pt x="6667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20"/>
            <p:cNvSpPr/>
            <p:nvPr/>
          </p:nvSpPr>
          <p:spPr>
            <a:xfrm>
              <a:off x="5605462" y="359092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6697" y="7620"/>
                  </a:lnTo>
                  <a:lnTo>
                    <a:pt x="5715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20"/>
            <p:cNvSpPr/>
            <p:nvPr/>
          </p:nvSpPr>
          <p:spPr>
            <a:xfrm>
              <a:off x="6115050" y="35547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20"/>
            <p:cNvSpPr/>
            <p:nvPr/>
          </p:nvSpPr>
          <p:spPr>
            <a:xfrm>
              <a:off x="6624637" y="35175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20"/>
            <p:cNvSpPr/>
            <p:nvPr/>
          </p:nvSpPr>
          <p:spPr>
            <a:xfrm>
              <a:off x="4362450" y="4123371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90513" y="595313"/>
                  </a:moveTo>
                  <a:lnTo>
                    <a:pt x="21907" y="464820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90513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4815"/>
                  </a:lnTo>
                  <a:lnTo>
                    <a:pt x="509588" y="134303"/>
                  </a:lnTo>
                  <a:lnTo>
                    <a:pt x="247650" y="6668"/>
                  </a:lnTo>
                  <a:lnTo>
                    <a:pt x="6668" y="169545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20"/>
            <p:cNvSpPr/>
            <p:nvPr/>
          </p:nvSpPr>
          <p:spPr>
            <a:xfrm>
              <a:off x="4872989" y="408622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20"/>
            <p:cNvSpPr/>
            <p:nvPr/>
          </p:nvSpPr>
          <p:spPr>
            <a:xfrm>
              <a:off x="5381625" y="40500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20"/>
            <p:cNvSpPr/>
            <p:nvPr/>
          </p:nvSpPr>
          <p:spPr>
            <a:xfrm>
              <a:off x="5891212" y="401383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20"/>
            <p:cNvSpPr/>
            <p:nvPr/>
          </p:nvSpPr>
          <p:spPr>
            <a:xfrm>
              <a:off x="4139564" y="458247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20"/>
            <p:cNvSpPr/>
            <p:nvPr/>
          </p:nvSpPr>
          <p:spPr>
            <a:xfrm>
              <a:off x="4649152" y="4545329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20"/>
            <p:cNvSpPr/>
            <p:nvPr/>
          </p:nvSpPr>
          <p:spPr>
            <a:xfrm>
              <a:off x="5158739" y="450913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20"/>
            <p:cNvSpPr/>
            <p:nvPr/>
          </p:nvSpPr>
          <p:spPr>
            <a:xfrm>
              <a:off x="5320665" y="360806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20"/>
            <p:cNvSpPr/>
            <p:nvPr/>
          </p:nvSpPr>
          <p:spPr>
            <a:xfrm>
              <a:off x="7555230" y="2704147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20"/>
            <p:cNvSpPr/>
            <p:nvPr/>
          </p:nvSpPr>
          <p:spPr>
            <a:xfrm>
              <a:off x="7849552" y="313181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20"/>
            <p:cNvSpPr/>
            <p:nvPr/>
          </p:nvSpPr>
          <p:spPr>
            <a:xfrm>
              <a:off x="6541769" y="27822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20"/>
            <p:cNvSpPr/>
            <p:nvPr/>
          </p:nvSpPr>
          <p:spPr>
            <a:xfrm>
              <a:off x="7070407" y="30393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20"/>
            <p:cNvSpPr/>
            <p:nvPr/>
          </p:nvSpPr>
          <p:spPr>
            <a:xfrm>
              <a:off x="6890384" y="408241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20"/>
            <p:cNvSpPr/>
            <p:nvPr/>
          </p:nvSpPr>
          <p:spPr>
            <a:xfrm>
              <a:off x="7621905" y="359473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20"/>
            <p:cNvSpPr/>
            <p:nvPr/>
          </p:nvSpPr>
          <p:spPr>
            <a:xfrm>
              <a:off x="6339840" y="3535619"/>
              <a:ext cx="45719" cy="45780"/>
            </a:xfrm>
            <a:custGeom>
              <a:avLst/>
              <a:gdLst/>
              <a:ahLst/>
              <a:cxnLst/>
              <a:rect l="l" t="t" r="r" b="b"/>
              <a:pathLst>
                <a:path w="45719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7" y="45780"/>
                    <a:pt x="0" y="35303"/>
                    <a:pt x="0" y="22920"/>
                  </a:cubicBezTo>
                  <a:cubicBezTo>
                    <a:pt x="0" y="10538"/>
                    <a:pt x="10477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20"/>
            <p:cNvSpPr/>
            <p:nvPr/>
          </p:nvSpPr>
          <p:spPr>
            <a:xfrm>
              <a:off x="5649277" y="461962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20"/>
            <p:cNvSpPr/>
            <p:nvPr/>
          </p:nvSpPr>
          <p:spPr>
            <a:xfrm>
              <a:off x="5832157" y="356996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20"/>
            <p:cNvSpPr/>
            <p:nvPr/>
          </p:nvSpPr>
          <p:spPr>
            <a:xfrm>
              <a:off x="6116954" y="3997581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20"/>
            <p:cNvSpPr/>
            <p:nvPr/>
          </p:nvSpPr>
          <p:spPr>
            <a:xfrm>
              <a:off x="5097779" y="40680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20"/>
            <p:cNvSpPr/>
            <p:nvPr/>
          </p:nvSpPr>
          <p:spPr>
            <a:xfrm>
              <a:off x="5540692" y="315080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8257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1" name="Google Shape;1971;p21"/>
          <p:cNvPicPr preferRelativeResize="0"/>
          <p:nvPr/>
        </p:nvPicPr>
        <p:blipFill rotWithShape="1">
          <a:blip r:embed="rId2">
            <a:alphaModFix/>
          </a:blip>
          <a:srcRect l="1076" r="1076"/>
          <a:stretch/>
        </p:blipFill>
        <p:spPr>
          <a:xfrm rot="10800000">
            <a:off x="-108298" y="-127998"/>
            <a:ext cx="12408531" cy="7133332"/>
          </a:xfrm>
          <a:prstGeom prst="rect">
            <a:avLst/>
          </a:prstGeom>
          <a:noFill/>
          <a:ln>
            <a:noFill/>
          </a:ln>
        </p:spPr>
      </p:pic>
      <p:sp>
        <p:nvSpPr>
          <p:cNvPr id="1972" name="Google Shape;1972;p21"/>
          <p:cNvSpPr txBox="1">
            <a:spLocks noGrp="1"/>
          </p:cNvSpPr>
          <p:nvPr>
            <p:ph type="title"/>
          </p:nvPr>
        </p:nvSpPr>
        <p:spPr>
          <a:xfrm>
            <a:off x="1219184" y="872400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73" name="Google Shape;1973;p21"/>
          <p:cNvSpPr txBox="1">
            <a:spLocks noGrp="1"/>
          </p:cNvSpPr>
          <p:nvPr>
            <p:ph type="subTitle" idx="1"/>
          </p:nvPr>
        </p:nvSpPr>
        <p:spPr>
          <a:xfrm>
            <a:off x="1219200" y="2687335"/>
            <a:ext cx="5930800" cy="1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74" name="Google Shape;1974;p21"/>
          <p:cNvSpPr txBox="1"/>
          <p:nvPr/>
        </p:nvSpPr>
        <p:spPr>
          <a:xfrm>
            <a:off x="1262100" y="481593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</a:t>
            </a:r>
            <a:r>
              <a:rPr lang="en" sz="1333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This presentation template was created by </a:t>
            </a:r>
            <a:r>
              <a:rPr lang="en" sz="1333" b="1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Slidesgo</a:t>
            </a:r>
            <a:r>
              <a:rPr lang="en" sz="1333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sz="1333" b="1" u="sng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33072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"/>
          <p:cNvPicPr preferRelativeResize="0"/>
          <p:nvPr/>
        </p:nvPicPr>
        <p:blipFill rotWithShape="1">
          <a:blip r:embed="rId2">
            <a:alphaModFix/>
          </a:blip>
          <a:srcRect l="39" r="49"/>
          <a:stretch/>
        </p:blipFill>
        <p:spPr>
          <a:xfrm flipH="1">
            <a:off x="-108316" y="-128000"/>
            <a:ext cx="12408557" cy="698601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4" name="Google Shape;294;p4"/>
          <p:cNvSpPr txBox="1">
            <a:spLocks noGrp="1"/>
          </p:cNvSpPr>
          <p:nvPr>
            <p:ph type="body" idx="1"/>
          </p:nvPr>
        </p:nvSpPr>
        <p:spPr>
          <a:xfrm>
            <a:off x="960000" y="1484729"/>
            <a:ext cx="10272000" cy="4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95" name="Google Shape;295;p4"/>
          <p:cNvGrpSpPr/>
          <p:nvPr/>
        </p:nvGrpSpPr>
        <p:grpSpPr>
          <a:xfrm rot="3377826">
            <a:off x="-3231150" y="-3325038"/>
            <a:ext cx="4670953" cy="4044417"/>
            <a:chOff x="4076700" y="1680209"/>
            <a:chExt cx="4040504" cy="3498533"/>
          </a:xfrm>
        </p:grpSpPr>
        <p:sp>
          <p:nvSpPr>
            <p:cNvPr id="296" name="Google Shape;296;p4"/>
            <p:cNvSpPr/>
            <p:nvPr/>
          </p:nvSpPr>
          <p:spPr>
            <a:xfrm>
              <a:off x="5160645" y="495014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6497954" y="1753551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7007542" y="171640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2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7517130" y="1680209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6784657" y="217646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7294244" y="214026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8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6561772" y="2635566"/>
              <a:ext cx="536257" cy="596265"/>
            </a:xfrm>
            <a:custGeom>
              <a:avLst/>
              <a:gdLst/>
              <a:ahLst/>
              <a:cxnLst/>
              <a:rect l="l" t="t" r="r" b="b"/>
              <a:pathLst>
                <a:path w="536257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5303" y="131445"/>
                  </a:lnTo>
                  <a:lnTo>
                    <a:pt x="536258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7620"/>
                  </a:lnTo>
                  <a:lnTo>
                    <a:pt x="5715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7070407" y="259937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2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2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7579994" y="2563176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4300537" y="324040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4809172" y="3204209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7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5318759" y="3168014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5828347" y="3130866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6337934" y="3094671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6847522" y="3058477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7357109" y="30222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076700" y="3700462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89560" y="595313"/>
                  </a:moveTo>
                  <a:lnTo>
                    <a:pt x="20955" y="464820"/>
                  </a:lnTo>
                  <a:lnTo>
                    <a:pt x="0" y="166688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6667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4586287" y="366331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5095875" y="362711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7650" y="7620"/>
                  </a:lnTo>
                  <a:lnTo>
                    <a:pt x="6667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5605462" y="359092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6697" y="7620"/>
                  </a:lnTo>
                  <a:lnTo>
                    <a:pt x="5715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6115050" y="35547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6624637" y="35175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4362450" y="4123371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90513" y="595313"/>
                  </a:moveTo>
                  <a:lnTo>
                    <a:pt x="21907" y="464820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90513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4815"/>
                  </a:lnTo>
                  <a:lnTo>
                    <a:pt x="509588" y="134303"/>
                  </a:lnTo>
                  <a:lnTo>
                    <a:pt x="247650" y="6668"/>
                  </a:lnTo>
                  <a:lnTo>
                    <a:pt x="6668" y="169545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4872989" y="408622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5381625" y="40500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5891212" y="401383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4139564" y="458247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4649152" y="4545329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5158739" y="450913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5320665" y="360806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7555230" y="2704147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7849552" y="313181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6541769" y="27822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7070407" y="30393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6890384" y="408241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7621905" y="359473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6339840" y="3535619"/>
              <a:ext cx="45719" cy="45780"/>
            </a:xfrm>
            <a:custGeom>
              <a:avLst/>
              <a:gdLst/>
              <a:ahLst/>
              <a:cxnLst/>
              <a:rect l="l" t="t" r="r" b="b"/>
              <a:pathLst>
                <a:path w="45719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7" y="45780"/>
                    <a:pt x="0" y="35303"/>
                    <a:pt x="0" y="22920"/>
                  </a:cubicBezTo>
                  <a:cubicBezTo>
                    <a:pt x="0" y="10538"/>
                    <a:pt x="10477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5649277" y="461962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5832157" y="356996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6116954" y="3997581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5097779" y="40680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5540692" y="315080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p4"/>
          <p:cNvGrpSpPr/>
          <p:nvPr/>
        </p:nvGrpSpPr>
        <p:grpSpPr>
          <a:xfrm rot="10800000">
            <a:off x="9129475" y="5066683"/>
            <a:ext cx="8465179" cy="4610263"/>
            <a:chOff x="2433637" y="1433512"/>
            <a:chExt cx="7322819" cy="3988117"/>
          </a:xfrm>
        </p:grpSpPr>
        <p:sp>
          <p:nvSpPr>
            <p:cNvPr id="339" name="Google Shape;339;p4"/>
            <p:cNvSpPr/>
            <p:nvPr/>
          </p:nvSpPr>
          <p:spPr>
            <a:xfrm>
              <a:off x="5944552" y="1433512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60045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8620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7" y="208598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6456044" y="1547812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8620"/>
                  </a:moveTo>
                  <a:lnTo>
                    <a:pt x="227648" y="591503"/>
                  </a:lnTo>
                  <a:lnTo>
                    <a:pt x="513398" y="501967"/>
                  </a:lnTo>
                  <a:lnTo>
                    <a:pt x="579120" y="209550"/>
                  </a:lnTo>
                  <a:lnTo>
                    <a:pt x="359093" y="6667"/>
                  </a:lnTo>
                  <a:lnTo>
                    <a:pt x="73343" y="96203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8502967" y="200786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7"/>
                  </a:lnTo>
                  <a:lnTo>
                    <a:pt x="359093" y="6668"/>
                  </a:lnTo>
                  <a:lnTo>
                    <a:pt x="73343" y="96203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9015412" y="2122169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6100762" y="193452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9093" y="5715"/>
                  </a:lnTo>
                  <a:lnTo>
                    <a:pt x="73343" y="95250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6612254" y="204882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2" y="6668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8148637" y="2393632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8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8660129" y="2507932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9171622" y="262318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4722494" y="2090737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5233987" y="2205037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5745479" y="232028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9092" y="5715"/>
                  </a:lnTo>
                  <a:lnTo>
                    <a:pt x="73342" y="95250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6256971" y="243458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3" y="6668"/>
                  </a:lnTo>
                  <a:lnTo>
                    <a:pt x="73343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6769417" y="2549841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8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7280909" y="2664141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7"/>
                  </a:lnTo>
                  <a:lnTo>
                    <a:pt x="579120" y="209550"/>
                  </a:lnTo>
                  <a:lnTo>
                    <a:pt x="358140" y="7620"/>
                  </a:lnTo>
                  <a:lnTo>
                    <a:pt x="72390" y="97155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7792401" y="277939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7"/>
                  </a:moveTo>
                  <a:lnTo>
                    <a:pt x="227648" y="590550"/>
                  </a:lnTo>
                  <a:lnTo>
                    <a:pt x="513398" y="501015"/>
                  </a:lnTo>
                  <a:lnTo>
                    <a:pt x="579120" y="208597"/>
                  </a:lnTo>
                  <a:lnTo>
                    <a:pt x="359093" y="6667"/>
                  </a:lnTo>
                  <a:lnTo>
                    <a:pt x="73343" y="96202"/>
                  </a:lnTo>
                  <a:lnTo>
                    <a:pt x="7620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8305799" y="289369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2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8817292" y="300894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3343274" y="2246947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8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3854766" y="2361247"/>
              <a:ext cx="584835" cy="598169"/>
            </a:xfrm>
            <a:custGeom>
              <a:avLst/>
              <a:gdLst/>
              <a:ahLst/>
              <a:cxnLst/>
              <a:rect l="l" t="t" r="r" b="b"/>
              <a:pathLst>
                <a:path w="584835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8" y="591503"/>
                  </a:lnTo>
                  <a:lnTo>
                    <a:pt x="513398" y="501968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4367212" y="2476499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4878704" y="2590799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5390196" y="2706052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7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7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7620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5901689" y="2820352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2"/>
                  </a:lnTo>
                  <a:lnTo>
                    <a:pt x="513397" y="501967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6415087" y="2935604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6926579" y="3049904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7438072" y="3165157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3499484" y="2747009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4011929" y="2862262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4523421" y="2976562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7620"/>
                  </a:lnTo>
                  <a:lnTo>
                    <a:pt x="72390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5035867" y="309181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5547359" y="320611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2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6059804" y="3321366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6571296" y="343566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7082789" y="355091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7187" y="6667"/>
                  </a:lnTo>
                  <a:lnTo>
                    <a:pt x="71438" y="96202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7595234" y="366521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2632709" y="3018471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3145154" y="3132771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2" y="501968"/>
                  </a:lnTo>
                  <a:lnTo>
                    <a:pt x="577215" y="209550"/>
                  </a:lnTo>
                  <a:lnTo>
                    <a:pt x="357188" y="6668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3656646" y="324802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4168139" y="336232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4680584" y="347757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2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6727506" y="3936681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7239952" y="405193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7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5715" y="387668"/>
                  </a:moveTo>
                  <a:lnTo>
                    <a:pt x="225742" y="590550"/>
                  </a:lnTo>
                  <a:lnTo>
                    <a:pt x="511492" y="501015"/>
                  </a:lnTo>
                  <a:lnTo>
                    <a:pt x="577215" y="208597"/>
                  </a:lnTo>
                  <a:lnTo>
                    <a:pt x="357187" y="5715"/>
                  </a:lnTo>
                  <a:lnTo>
                    <a:pt x="71437" y="95250"/>
                  </a:lnTo>
                  <a:lnTo>
                    <a:pt x="5715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2789872" y="351853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8"/>
                  </a:lnTo>
                  <a:lnTo>
                    <a:pt x="577215" y="210503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3300412" y="363378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5742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8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3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3812857" y="374808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4325302" y="386333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6372224" y="432244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2433637" y="390524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5743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5743" y="598170"/>
                  </a:lnTo>
                  <a:close/>
                  <a:moveTo>
                    <a:pt x="6668" y="387668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2946081" y="401954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3457574" y="4134802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3970019" y="4249102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4481512" y="4364354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6528434" y="482345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7668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5725477" y="268700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3680459" y="222878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6594156" y="24155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7172324" y="223456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6112192" y="338899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6900862" y="341566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6195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8129587" y="276034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6793229" y="1528762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7491412" y="323659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5013006" y="345941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5213984" y="256984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6149339" y="2001201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8"/>
                    <a:pt x="10478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5570219" y="21859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4769166" y="2161222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4349114" y="2841307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3193732" y="3208971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4215764" y="343471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3835716" y="27279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8"/>
                    <a:pt x="10478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1" name="Google Shape;411;p4"/>
          <p:cNvGrpSpPr/>
          <p:nvPr/>
        </p:nvGrpSpPr>
        <p:grpSpPr>
          <a:xfrm>
            <a:off x="11026654" y="-3578720"/>
            <a:ext cx="4670823" cy="4044304"/>
            <a:chOff x="4076700" y="1680209"/>
            <a:chExt cx="4040504" cy="3498533"/>
          </a:xfrm>
        </p:grpSpPr>
        <p:sp>
          <p:nvSpPr>
            <p:cNvPr id="412" name="Google Shape;412;p4"/>
            <p:cNvSpPr/>
            <p:nvPr/>
          </p:nvSpPr>
          <p:spPr>
            <a:xfrm>
              <a:off x="6497954" y="1753551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7007542" y="171640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2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7517130" y="1680209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6784657" y="217646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7294244" y="214026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8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6561772" y="2635566"/>
              <a:ext cx="536257" cy="596265"/>
            </a:xfrm>
            <a:custGeom>
              <a:avLst/>
              <a:gdLst/>
              <a:ahLst/>
              <a:cxnLst/>
              <a:rect l="l" t="t" r="r" b="b"/>
              <a:pathLst>
                <a:path w="536257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5303" y="131445"/>
                  </a:lnTo>
                  <a:lnTo>
                    <a:pt x="536258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7620"/>
                  </a:lnTo>
                  <a:lnTo>
                    <a:pt x="5715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7070407" y="259937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2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2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7579994" y="2563176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4300537" y="324040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4809172" y="3204209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7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5318759" y="3168014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5828347" y="3130866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6337934" y="3094671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6847522" y="3058477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7357109" y="30222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4076700" y="3700462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89560" y="595313"/>
                  </a:moveTo>
                  <a:lnTo>
                    <a:pt x="20955" y="464820"/>
                  </a:lnTo>
                  <a:lnTo>
                    <a:pt x="0" y="166688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6667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4586287" y="366331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5095875" y="362711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7650" y="7620"/>
                  </a:lnTo>
                  <a:lnTo>
                    <a:pt x="6667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5605462" y="359092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6697" y="7620"/>
                  </a:lnTo>
                  <a:lnTo>
                    <a:pt x="5715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6115050" y="35547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6624637" y="35175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4362450" y="4123371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90513" y="595313"/>
                  </a:moveTo>
                  <a:lnTo>
                    <a:pt x="21907" y="464820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90513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4815"/>
                  </a:lnTo>
                  <a:lnTo>
                    <a:pt x="509588" y="134303"/>
                  </a:lnTo>
                  <a:lnTo>
                    <a:pt x="247650" y="6668"/>
                  </a:lnTo>
                  <a:lnTo>
                    <a:pt x="6668" y="169545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4872989" y="408622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5381625" y="40500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5891212" y="401383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4139564" y="458247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4649152" y="4545329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5158739" y="450913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5320665" y="360806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7555230" y="2704147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7849552" y="313181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6541769" y="27822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7070407" y="30393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6890384" y="408241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7621905" y="359473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6339840" y="3535619"/>
              <a:ext cx="45719" cy="45780"/>
            </a:xfrm>
            <a:custGeom>
              <a:avLst/>
              <a:gdLst/>
              <a:ahLst/>
              <a:cxnLst/>
              <a:rect l="l" t="t" r="r" b="b"/>
              <a:pathLst>
                <a:path w="45719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7" y="45780"/>
                    <a:pt x="0" y="35303"/>
                    <a:pt x="0" y="22920"/>
                  </a:cubicBezTo>
                  <a:cubicBezTo>
                    <a:pt x="0" y="10538"/>
                    <a:pt x="10477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5649277" y="461962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5832157" y="356996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6116954" y="3997581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5097779" y="40680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5540692" y="315080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" name="Google Shape;453;p4"/>
          <p:cNvGrpSpPr/>
          <p:nvPr/>
        </p:nvGrpSpPr>
        <p:grpSpPr>
          <a:xfrm rot="10800000">
            <a:off x="-7236192" y="5193683"/>
            <a:ext cx="8465179" cy="4610263"/>
            <a:chOff x="2433637" y="1433512"/>
            <a:chExt cx="7322819" cy="3988117"/>
          </a:xfrm>
        </p:grpSpPr>
        <p:sp>
          <p:nvSpPr>
            <p:cNvPr id="454" name="Google Shape;454;p4"/>
            <p:cNvSpPr/>
            <p:nvPr/>
          </p:nvSpPr>
          <p:spPr>
            <a:xfrm>
              <a:off x="5944552" y="1433512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60045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8620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7" y="208598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6456044" y="1547812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8620"/>
                  </a:moveTo>
                  <a:lnTo>
                    <a:pt x="227648" y="591503"/>
                  </a:lnTo>
                  <a:lnTo>
                    <a:pt x="513398" y="501967"/>
                  </a:lnTo>
                  <a:lnTo>
                    <a:pt x="579120" y="209550"/>
                  </a:lnTo>
                  <a:lnTo>
                    <a:pt x="359093" y="6667"/>
                  </a:lnTo>
                  <a:lnTo>
                    <a:pt x="73343" y="96203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8502967" y="200786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7"/>
                  </a:lnTo>
                  <a:lnTo>
                    <a:pt x="359093" y="6668"/>
                  </a:lnTo>
                  <a:lnTo>
                    <a:pt x="73343" y="96203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9015412" y="2122169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6100762" y="193452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9093" y="5715"/>
                  </a:lnTo>
                  <a:lnTo>
                    <a:pt x="73343" y="95250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6612254" y="204882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2" y="6668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8148637" y="2393632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8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8660129" y="2507932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9171622" y="262318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4722494" y="2090737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5233987" y="2205037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5745479" y="232028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9092" y="5715"/>
                  </a:lnTo>
                  <a:lnTo>
                    <a:pt x="73342" y="95250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6256971" y="243458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3" y="6668"/>
                  </a:lnTo>
                  <a:lnTo>
                    <a:pt x="73343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6769417" y="2549841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8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7280909" y="2664141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7"/>
                  </a:lnTo>
                  <a:lnTo>
                    <a:pt x="579120" y="209550"/>
                  </a:lnTo>
                  <a:lnTo>
                    <a:pt x="358140" y="7620"/>
                  </a:lnTo>
                  <a:lnTo>
                    <a:pt x="72390" y="97155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7792401" y="277939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7"/>
                  </a:moveTo>
                  <a:lnTo>
                    <a:pt x="227648" y="590550"/>
                  </a:lnTo>
                  <a:lnTo>
                    <a:pt x="513398" y="501015"/>
                  </a:lnTo>
                  <a:lnTo>
                    <a:pt x="579120" y="208597"/>
                  </a:lnTo>
                  <a:lnTo>
                    <a:pt x="359093" y="6667"/>
                  </a:lnTo>
                  <a:lnTo>
                    <a:pt x="73343" y="96202"/>
                  </a:lnTo>
                  <a:lnTo>
                    <a:pt x="7620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8305799" y="289369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2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8817292" y="300894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3343274" y="2246947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8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3854766" y="2361247"/>
              <a:ext cx="584835" cy="598169"/>
            </a:xfrm>
            <a:custGeom>
              <a:avLst/>
              <a:gdLst/>
              <a:ahLst/>
              <a:cxnLst/>
              <a:rect l="l" t="t" r="r" b="b"/>
              <a:pathLst>
                <a:path w="584835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8" y="591503"/>
                  </a:lnTo>
                  <a:lnTo>
                    <a:pt x="513398" y="501968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4367212" y="2476499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4878704" y="2590799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5390196" y="2706052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7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7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7620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5901689" y="2820352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2"/>
                  </a:lnTo>
                  <a:lnTo>
                    <a:pt x="513397" y="501967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6415087" y="2935604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6926579" y="3049904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7438072" y="3165157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3499484" y="2747009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4011929" y="2862262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4523421" y="2976562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7620"/>
                  </a:lnTo>
                  <a:lnTo>
                    <a:pt x="72390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5035867" y="309181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5547359" y="320611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2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6059804" y="3321366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6571296" y="343566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7082789" y="355091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7187" y="6667"/>
                  </a:lnTo>
                  <a:lnTo>
                    <a:pt x="71438" y="96202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7595234" y="366521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2632709" y="3018471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3145154" y="3132771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2" y="501968"/>
                  </a:lnTo>
                  <a:lnTo>
                    <a:pt x="577215" y="209550"/>
                  </a:lnTo>
                  <a:lnTo>
                    <a:pt x="357188" y="6668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3656646" y="324802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4168139" y="336232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4680584" y="347757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2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6727506" y="3936681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7239952" y="405193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7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5715" y="387668"/>
                  </a:moveTo>
                  <a:lnTo>
                    <a:pt x="225742" y="590550"/>
                  </a:lnTo>
                  <a:lnTo>
                    <a:pt x="511492" y="501015"/>
                  </a:lnTo>
                  <a:lnTo>
                    <a:pt x="577215" y="208597"/>
                  </a:lnTo>
                  <a:lnTo>
                    <a:pt x="357187" y="5715"/>
                  </a:lnTo>
                  <a:lnTo>
                    <a:pt x="71437" y="95250"/>
                  </a:lnTo>
                  <a:lnTo>
                    <a:pt x="5715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2789872" y="351853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8"/>
                  </a:lnTo>
                  <a:lnTo>
                    <a:pt x="577215" y="210503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3300412" y="363378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5742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8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3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3812857" y="374808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4325302" y="386333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6372224" y="432244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2433637" y="390524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5743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5743" y="598170"/>
                  </a:lnTo>
                  <a:close/>
                  <a:moveTo>
                    <a:pt x="6668" y="387668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2946081" y="401954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3457574" y="4134802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3970019" y="4249102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4481512" y="4364354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6528434" y="482345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7668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5725477" y="268700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3680459" y="222878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6594156" y="24155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7172324" y="223456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6112192" y="338899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6900862" y="341566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6195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129587" y="276034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6793229" y="1528762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7491412" y="323659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5013006" y="345941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5213984" y="256984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149339" y="2001201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8"/>
                    <a:pt x="10478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5570219" y="21859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4769166" y="2161222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4349114" y="2841307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3193732" y="3208971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4215764" y="343471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3835716" y="27279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8"/>
                    <a:pt x="10478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0310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" name="Google Shape;1976;p22"/>
          <p:cNvPicPr preferRelativeResize="0"/>
          <p:nvPr/>
        </p:nvPicPr>
        <p:blipFill rotWithShape="1">
          <a:blip r:embed="rId2">
            <a:alphaModFix/>
          </a:blip>
          <a:srcRect l="39" r="49"/>
          <a:stretch/>
        </p:blipFill>
        <p:spPr>
          <a:xfrm>
            <a:off x="-108316" y="-128000"/>
            <a:ext cx="12408557" cy="6986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10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8" name="Google Shape;197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3233" y="-91434"/>
            <a:ext cx="12297933" cy="7009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2497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25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100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858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3233" y="-91434"/>
            <a:ext cx="12297933" cy="700903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9" name="Google Shape;529;p5"/>
          <p:cNvSpPr txBox="1">
            <a:spLocks noGrp="1"/>
          </p:cNvSpPr>
          <p:nvPr>
            <p:ph type="subTitle" idx="1"/>
          </p:nvPr>
        </p:nvSpPr>
        <p:spPr>
          <a:xfrm>
            <a:off x="6564335" y="3797865"/>
            <a:ext cx="4668000" cy="2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0" name="Google Shape;530;p5"/>
          <p:cNvSpPr txBox="1">
            <a:spLocks noGrp="1"/>
          </p:cNvSpPr>
          <p:nvPr>
            <p:ph type="subTitle" idx="2"/>
          </p:nvPr>
        </p:nvSpPr>
        <p:spPr>
          <a:xfrm>
            <a:off x="960000" y="2641732"/>
            <a:ext cx="4668000" cy="2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1" name="Google Shape;531;p5"/>
          <p:cNvSpPr txBox="1">
            <a:spLocks noGrp="1"/>
          </p:cNvSpPr>
          <p:nvPr>
            <p:ph type="subTitle" idx="3"/>
          </p:nvPr>
        </p:nvSpPr>
        <p:spPr>
          <a:xfrm>
            <a:off x="960000" y="1421800"/>
            <a:ext cx="4668000" cy="10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2" name="Google Shape;532;p5"/>
          <p:cNvSpPr txBox="1">
            <a:spLocks noGrp="1"/>
          </p:cNvSpPr>
          <p:nvPr>
            <p:ph type="subTitle" idx="4"/>
          </p:nvPr>
        </p:nvSpPr>
        <p:spPr>
          <a:xfrm>
            <a:off x="6564333" y="2577933"/>
            <a:ext cx="4668000" cy="10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33" name="Google Shape;533;p5"/>
          <p:cNvGrpSpPr/>
          <p:nvPr/>
        </p:nvGrpSpPr>
        <p:grpSpPr>
          <a:xfrm rot="10800000">
            <a:off x="7739695" y="-3426010"/>
            <a:ext cx="8465179" cy="4610263"/>
            <a:chOff x="2433637" y="1433512"/>
            <a:chExt cx="7322819" cy="3988117"/>
          </a:xfrm>
        </p:grpSpPr>
        <p:sp>
          <p:nvSpPr>
            <p:cNvPr id="534" name="Google Shape;534;p5"/>
            <p:cNvSpPr/>
            <p:nvPr/>
          </p:nvSpPr>
          <p:spPr>
            <a:xfrm>
              <a:off x="5944552" y="1433512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60045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8620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7" y="208598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6456044" y="1547812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8620"/>
                  </a:moveTo>
                  <a:lnTo>
                    <a:pt x="227648" y="591503"/>
                  </a:lnTo>
                  <a:lnTo>
                    <a:pt x="513398" y="501967"/>
                  </a:lnTo>
                  <a:lnTo>
                    <a:pt x="579120" y="209550"/>
                  </a:lnTo>
                  <a:lnTo>
                    <a:pt x="359093" y="6667"/>
                  </a:lnTo>
                  <a:lnTo>
                    <a:pt x="73343" y="96203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8502967" y="200786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7"/>
                  </a:lnTo>
                  <a:lnTo>
                    <a:pt x="359093" y="6668"/>
                  </a:lnTo>
                  <a:lnTo>
                    <a:pt x="73343" y="96203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9015412" y="2122169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6100762" y="193452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9093" y="5715"/>
                  </a:lnTo>
                  <a:lnTo>
                    <a:pt x="73343" y="95250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6612254" y="204882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2" y="6668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8148637" y="2393632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8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8660129" y="2507932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9171622" y="262318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4722494" y="2090737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5233987" y="2205037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5745479" y="232028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9092" y="5715"/>
                  </a:lnTo>
                  <a:lnTo>
                    <a:pt x="73342" y="95250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6256971" y="243458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3" y="6668"/>
                  </a:lnTo>
                  <a:lnTo>
                    <a:pt x="73343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6769417" y="2549841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8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7280909" y="2664141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7"/>
                  </a:lnTo>
                  <a:lnTo>
                    <a:pt x="579120" y="209550"/>
                  </a:lnTo>
                  <a:lnTo>
                    <a:pt x="358140" y="7620"/>
                  </a:lnTo>
                  <a:lnTo>
                    <a:pt x="72390" y="97155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7792401" y="277939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7"/>
                  </a:moveTo>
                  <a:lnTo>
                    <a:pt x="227648" y="590550"/>
                  </a:lnTo>
                  <a:lnTo>
                    <a:pt x="513398" y="501015"/>
                  </a:lnTo>
                  <a:lnTo>
                    <a:pt x="579120" y="208597"/>
                  </a:lnTo>
                  <a:lnTo>
                    <a:pt x="359093" y="6667"/>
                  </a:lnTo>
                  <a:lnTo>
                    <a:pt x="73343" y="96202"/>
                  </a:lnTo>
                  <a:lnTo>
                    <a:pt x="7620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8305799" y="289369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2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8817292" y="300894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3343274" y="2246947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8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3854766" y="2361247"/>
              <a:ext cx="584835" cy="598169"/>
            </a:xfrm>
            <a:custGeom>
              <a:avLst/>
              <a:gdLst/>
              <a:ahLst/>
              <a:cxnLst/>
              <a:rect l="l" t="t" r="r" b="b"/>
              <a:pathLst>
                <a:path w="584835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8" y="591503"/>
                  </a:lnTo>
                  <a:lnTo>
                    <a:pt x="513398" y="501968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4367212" y="2476499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4878704" y="2590799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5390196" y="2706052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7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7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7620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5901689" y="2820352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2"/>
                  </a:lnTo>
                  <a:lnTo>
                    <a:pt x="513397" y="501967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6415087" y="2935604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6926579" y="3049904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7438072" y="3165157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3499484" y="2747009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4011929" y="2862262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4523421" y="2976562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7620"/>
                  </a:lnTo>
                  <a:lnTo>
                    <a:pt x="72390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5035867" y="309181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5547359" y="320611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2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6059804" y="3321366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6571296" y="343566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7082789" y="355091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7187" y="6667"/>
                  </a:lnTo>
                  <a:lnTo>
                    <a:pt x="71438" y="96202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7595234" y="366521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2632709" y="3018471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3145154" y="3132771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2" y="501968"/>
                  </a:lnTo>
                  <a:lnTo>
                    <a:pt x="577215" y="209550"/>
                  </a:lnTo>
                  <a:lnTo>
                    <a:pt x="357188" y="6668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3656646" y="324802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4168139" y="336232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4680584" y="347757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2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6727506" y="3936681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7239952" y="405193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7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5715" y="387668"/>
                  </a:moveTo>
                  <a:lnTo>
                    <a:pt x="225742" y="590550"/>
                  </a:lnTo>
                  <a:lnTo>
                    <a:pt x="511492" y="501015"/>
                  </a:lnTo>
                  <a:lnTo>
                    <a:pt x="577215" y="208597"/>
                  </a:lnTo>
                  <a:lnTo>
                    <a:pt x="357187" y="5715"/>
                  </a:lnTo>
                  <a:lnTo>
                    <a:pt x="71437" y="95250"/>
                  </a:lnTo>
                  <a:lnTo>
                    <a:pt x="5715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2789872" y="351853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8"/>
                  </a:lnTo>
                  <a:lnTo>
                    <a:pt x="577215" y="210503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3300412" y="363378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5742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8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3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3812857" y="374808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4325302" y="386333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6372224" y="432244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2433637" y="390524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5743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5743" y="598170"/>
                  </a:lnTo>
                  <a:close/>
                  <a:moveTo>
                    <a:pt x="6668" y="387668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2946081" y="401954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3457574" y="4134802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3970019" y="4249102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4481512" y="4364354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6528434" y="482345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7668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5725477" y="268700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3680459" y="222878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6594156" y="24155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7172324" y="223456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6112192" y="338899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6900862" y="341566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6195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8129587" y="276034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6793229" y="1528762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7491412" y="323659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5013006" y="345941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5213984" y="256984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6149339" y="2001201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8"/>
                    <a:pt x="10478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5570219" y="21859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4769166" y="2161222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4349114" y="2841307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3193732" y="3208971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4215764" y="343471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3835716" y="27279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8"/>
                    <a:pt x="10478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6" name="Google Shape;606;p5"/>
          <p:cNvGrpSpPr/>
          <p:nvPr/>
        </p:nvGrpSpPr>
        <p:grpSpPr>
          <a:xfrm rot="-1274435">
            <a:off x="10036568" y="3623694"/>
            <a:ext cx="4670808" cy="4044292"/>
            <a:chOff x="4076700" y="1680209"/>
            <a:chExt cx="4040504" cy="3498533"/>
          </a:xfrm>
        </p:grpSpPr>
        <p:sp>
          <p:nvSpPr>
            <p:cNvPr id="607" name="Google Shape;607;p5"/>
            <p:cNvSpPr/>
            <p:nvPr/>
          </p:nvSpPr>
          <p:spPr>
            <a:xfrm>
              <a:off x="5160645" y="495014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6497954" y="1753551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7007542" y="171640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2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7517130" y="1680209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6784657" y="217646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7294244" y="214026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8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6561772" y="2635566"/>
              <a:ext cx="536257" cy="596265"/>
            </a:xfrm>
            <a:custGeom>
              <a:avLst/>
              <a:gdLst/>
              <a:ahLst/>
              <a:cxnLst/>
              <a:rect l="l" t="t" r="r" b="b"/>
              <a:pathLst>
                <a:path w="536257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5303" y="131445"/>
                  </a:lnTo>
                  <a:lnTo>
                    <a:pt x="536258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7620"/>
                  </a:lnTo>
                  <a:lnTo>
                    <a:pt x="5715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7070407" y="259937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2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2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7579994" y="2563176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4300537" y="324040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4809172" y="3204209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7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5318759" y="3168014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5828347" y="3130866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6337934" y="3094671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6847522" y="3058477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7357109" y="30222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4076700" y="3700462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89560" y="595313"/>
                  </a:moveTo>
                  <a:lnTo>
                    <a:pt x="20955" y="464820"/>
                  </a:lnTo>
                  <a:lnTo>
                    <a:pt x="0" y="166688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6667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4586287" y="366331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5095875" y="362711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7650" y="7620"/>
                  </a:lnTo>
                  <a:lnTo>
                    <a:pt x="6667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5605462" y="359092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6697" y="7620"/>
                  </a:lnTo>
                  <a:lnTo>
                    <a:pt x="5715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6115050" y="35547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6624637" y="35175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4362450" y="4123371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90513" y="595313"/>
                  </a:moveTo>
                  <a:lnTo>
                    <a:pt x="21907" y="464820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90513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4815"/>
                  </a:lnTo>
                  <a:lnTo>
                    <a:pt x="509588" y="134303"/>
                  </a:lnTo>
                  <a:lnTo>
                    <a:pt x="247650" y="6668"/>
                  </a:lnTo>
                  <a:lnTo>
                    <a:pt x="6668" y="169545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4872989" y="408622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5381625" y="40500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5891212" y="401383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4139564" y="458247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4649152" y="4545329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5158739" y="450913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5320665" y="360806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7555230" y="2704147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7849552" y="313181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6541769" y="27822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7070407" y="30393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6890384" y="408241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7621905" y="359473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6339840" y="3535619"/>
              <a:ext cx="45719" cy="45780"/>
            </a:xfrm>
            <a:custGeom>
              <a:avLst/>
              <a:gdLst/>
              <a:ahLst/>
              <a:cxnLst/>
              <a:rect l="l" t="t" r="r" b="b"/>
              <a:pathLst>
                <a:path w="45719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7" y="45780"/>
                    <a:pt x="0" y="35303"/>
                    <a:pt x="0" y="22920"/>
                  </a:cubicBezTo>
                  <a:cubicBezTo>
                    <a:pt x="0" y="10538"/>
                    <a:pt x="10477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5649277" y="461962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5832157" y="356996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6116954" y="3997581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5097779" y="40680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5540692" y="315080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9" name="Google Shape;649;p5"/>
          <p:cNvGrpSpPr/>
          <p:nvPr/>
        </p:nvGrpSpPr>
        <p:grpSpPr>
          <a:xfrm rot="2700000">
            <a:off x="-3791422" y="-1908437"/>
            <a:ext cx="4671116" cy="4044557"/>
            <a:chOff x="4076700" y="1680209"/>
            <a:chExt cx="4040504" cy="3498533"/>
          </a:xfrm>
        </p:grpSpPr>
        <p:sp>
          <p:nvSpPr>
            <p:cNvPr id="650" name="Google Shape;650;p5"/>
            <p:cNvSpPr/>
            <p:nvPr/>
          </p:nvSpPr>
          <p:spPr>
            <a:xfrm>
              <a:off x="5160645" y="495014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6497954" y="1753551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7007542" y="171640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2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7517130" y="1680209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6784657" y="217646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7294244" y="214026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8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6561772" y="2635566"/>
              <a:ext cx="536257" cy="596265"/>
            </a:xfrm>
            <a:custGeom>
              <a:avLst/>
              <a:gdLst/>
              <a:ahLst/>
              <a:cxnLst/>
              <a:rect l="l" t="t" r="r" b="b"/>
              <a:pathLst>
                <a:path w="536257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5303" y="131445"/>
                  </a:lnTo>
                  <a:lnTo>
                    <a:pt x="536258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7620"/>
                  </a:lnTo>
                  <a:lnTo>
                    <a:pt x="5715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7070407" y="259937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2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2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7579994" y="2563176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4300537" y="324040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4809172" y="3204209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7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5318759" y="3168014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5828347" y="3130866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6337934" y="3094671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6847522" y="3058477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7357109" y="30222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4076700" y="3700462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89560" y="595313"/>
                  </a:moveTo>
                  <a:lnTo>
                    <a:pt x="20955" y="464820"/>
                  </a:lnTo>
                  <a:lnTo>
                    <a:pt x="0" y="166688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6667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4586287" y="366331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5095875" y="362711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7650" y="7620"/>
                  </a:lnTo>
                  <a:lnTo>
                    <a:pt x="6667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5605462" y="359092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6697" y="7620"/>
                  </a:lnTo>
                  <a:lnTo>
                    <a:pt x="5715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6115050" y="35547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6624637" y="35175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4362450" y="4123371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90513" y="595313"/>
                  </a:moveTo>
                  <a:lnTo>
                    <a:pt x="21907" y="464820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90513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4815"/>
                  </a:lnTo>
                  <a:lnTo>
                    <a:pt x="509588" y="134303"/>
                  </a:lnTo>
                  <a:lnTo>
                    <a:pt x="247650" y="6668"/>
                  </a:lnTo>
                  <a:lnTo>
                    <a:pt x="6668" y="169545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4872989" y="408622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5381625" y="40500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5891212" y="401383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4139564" y="458247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4649152" y="4545329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5158739" y="450913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5320665" y="360806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7555230" y="2704147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7849552" y="313181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6541769" y="27822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7070407" y="30393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6890384" y="408241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7621905" y="359473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6339840" y="3535619"/>
              <a:ext cx="45719" cy="45780"/>
            </a:xfrm>
            <a:custGeom>
              <a:avLst/>
              <a:gdLst/>
              <a:ahLst/>
              <a:cxnLst/>
              <a:rect l="l" t="t" r="r" b="b"/>
              <a:pathLst>
                <a:path w="45719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7" y="45780"/>
                    <a:pt x="0" y="35303"/>
                    <a:pt x="0" y="22920"/>
                  </a:cubicBezTo>
                  <a:cubicBezTo>
                    <a:pt x="0" y="10538"/>
                    <a:pt x="10477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5649277" y="461962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5832157" y="356996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6116954" y="3997581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5097779" y="40680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540692" y="315080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2" name="Google Shape;692;p5"/>
          <p:cNvGrpSpPr/>
          <p:nvPr/>
        </p:nvGrpSpPr>
        <p:grpSpPr>
          <a:xfrm rot="1335475">
            <a:off x="-3234459" y="5152350"/>
            <a:ext cx="4670833" cy="4044313"/>
            <a:chOff x="4076700" y="1680209"/>
            <a:chExt cx="4040504" cy="3498533"/>
          </a:xfrm>
        </p:grpSpPr>
        <p:sp>
          <p:nvSpPr>
            <p:cNvPr id="693" name="Google Shape;693;p5"/>
            <p:cNvSpPr/>
            <p:nvPr/>
          </p:nvSpPr>
          <p:spPr>
            <a:xfrm>
              <a:off x="5160645" y="495014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6497954" y="1753551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7007542" y="171640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2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7517130" y="1680209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6784657" y="217646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7294244" y="214026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8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6561772" y="2635566"/>
              <a:ext cx="536257" cy="596265"/>
            </a:xfrm>
            <a:custGeom>
              <a:avLst/>
              <a:gdLst/>
              <a:ahLst/>
              <a:cxnLst/>
              <a:rect l="l" t="t" r="r" b="b"/>
              <a:pathLst>
                <a:path w="536257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5303" y="131445"/>
                  </a:lnTo>
                  <a:lnTo>
                    <a:pt x="536258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7620"/>
                  </a:lnTo>
                  <a:lnTo>
                    <a:pt x="5715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7070407" y="259937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2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2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7579994" y="2563176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4300537" y="324040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4809172" y="3204209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7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5318759" y="3168014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5828347" y="3130866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6337934" y="3094671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6847522" y="3058477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7357109" y="30222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076700" y="3700462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89560" y="595313"/>
                  </a:moveTo>
                  <a:lnTo>
                    <a:pt x="20955" y="464820"/>
                  </a:lnTo>
                  <a:lnTo>
                    <a:pt x="0" y="166688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6667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4586287" y="366331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5095875" y="362711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7650" y="7620"/>
                  </a:lnTo>
                  <a:lnTo>
                    <a:pt x="6667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5605462" y="359092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6697" y="7620"/>
                  </a:lnTo>
                  <a:lnTo>
                    <a:pt x="5715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115050" y="35547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624637" y="35175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4362450" y="4123371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90513" y="595313"/>
                  </a:moveTo>
                  <a:lnTo>
                    <a:pt x="21907" y="464820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90513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4815"/>
                  </a:lnTo>
                  <a:lnTo>
                    <a:pt x="509588" y="134303"/>
                  </a:lnTo>
                  <a:lnTo>
                    <a:pt x="247650" y="6668"/>
                  </a:lnTo>
                  <a:lnTo>
                    <a:pt x="6668" y="169545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4872989" y="408622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5381625" y="40500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5891212" y="401383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4139564" y="458247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4649152" y="4545329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158739" y="450913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320665" y="360806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7555230" y="2704147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7849552" y="313181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6541769" y="27822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7070407" y="30393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890384" y="408241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7621905" y="359473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339840" y="3535619"/>
              <a:ext cx="45719" cy="45780"/>
            </a:xfrm>
            <a:custGeom>
              <a:avLst/>
              <a:gdLst/>
              <a:ahLst/>
              <a:cxnLst/>
              <a:rect l="l" t="t" r="r" b="b"/>
              <a:pathLst>
                <a:path w="45719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7" y="45780"/>
                    <a:pt x="0" y="35303"/>
                    <a:pt x="0" y="22920"/>
                  </a:cubicBezTo>
                  <a:cubicBezTo>
                    <a:pt x="0" y="10538"/>
                    <a:pt x="10477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5649277" y="461962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5832157" y="356996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116954" y="3997581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5097779" y="40680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5540692" y="315080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058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7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3232" y="-91434"/>
            <a:ext cx="12460505" cy="7009035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38" name="Google Shape;738;p6"/>
          <p:cNvGrpSpPr/>
          <p:nvPr/>
        </p:nvGrpSpPr>
        <p:grpSpPr>
          <a:xfrm rot="10800000">
            <a:off x="7739695" y="-3426010"/>
            <a:ext cx="8465179" cy="4610263"/>
            <a:chOff x="2433637" y="1433512"/>
            <a:chExt cx="7322819" cy="3988117"/>
          </a:xfrm>
        </p:grpSpPr>
        <p:sp>
          <p:nvSpPr>
            <p:cNvPr id="739" name="Google Shape;739;p6"/>
            <p:cNvSpPr/>
            <p:nvPr/>
          </p:nvSpPr>
          <p:spPr>
            <a:xfrm>
              <a:off x="5944552" y="1433512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60045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8620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7" y="208598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6456044" y="1547812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8620"/>
                  </a:moveTo>
                  <a:lnTo>
                    <a:pt x="227648" y="591503"/>
                  </a:lnTo>
                  <a:lnTo>
                    <a:pt x="513398" y="501967"/>
                  </a:lnTo>
                  <a:lnTo>
                    <a:pt x="579120" y="209550"/>
                  </a:lnTo>
                  <a:lnTo>
                    <a:pt x="359093" y="6667"/>
                  </a:lnTo>
                  <a:lnTo>
                    <a:pt x="73343" y="96203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8502967" y="200786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7"/>
                  </a:lnTo>
                  <a:lnTo>
                    <a:pt x="359093" y="6668"/>
                  </a:lnTo>
                  <a:lnTo>
                    <a:pt x="73343" y="96203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9015412" y="2122169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6100762" y="193452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9093" y="5715"/>
                  </a:lnTo>
                  <a:lnTo>
                    <a:pt x="73343" y="95250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6612254" y="204882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2" y="6668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8148637" y="2393632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8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8660129" y="2507932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6"/>
            <p:cNvSpPr/>
            <p:nvPr/>
          </p:nvSpPr>
          <p:spPr>
            <a:xfrm>
              <a:off x="9171622" y="262318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6"/>
            <p:cNvSpPr/>
            <p:nvPr/>
          </p:nvSpPr>
          <p:spPr>
            <a:xfrm>
              <a:off x="4722494" y="2090737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6"/>
            <p:cNvSpPr/>
            <p:nvPr/>
          </p:nvSpPr>
          <p:spPr>
            <a:xfrm>
              <a:off x="5233987" y="2205037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6"/>
            <p:cNvSpPr/>
            <p:nvPr/>
          </p:nvSpPr>
          <p:spPr>
            <a:xfrm>
              <a:off x="5745479" y="232028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7668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8"/>
                  </a:lnTo>
                  <a:lnTo>
                    <a:pt x="359092" y="5715"/>
                  </a:lnTo>
                  <a:lnTo>
                    <a:pt x="73342" y="95250"/>
                  </a:lnTo>
                  <a:lnTo>
                    <a:pt x="7620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6"/>
            <p:cNvSpPr/>
            <p:nvPr/>
          </p:nvSpPr>
          <p:spPr>
            <a:xfrm>
              <a:off x="6256971" y="2434589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3" y="6668"/>
                  </a:lnTo>
                  <a:lnTo>
                    <a:pt x="73343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6"/>
            <p:cNvSpPr/>
            <p:nvPr/>
          </p:nvSpPr>
          <p:spPr>
            <a:xfrm>
              <a:off x="6769417" y="2549841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8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7280909" y="2664141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3"/>
                  </a:lnTo>
                  <a:lnTo>
                    <a:pt x="513397" y="501967"/>
                  </a:lnTo>
                  <a:lnTo>
                    <a:pt x="579120" y="209550"/>
                  </a:lnTo>
                  <a:lnTo>
                    <a:pt x="358140" y="7620"/>
                  </a:lnTo>
                  <a:lnTo>
                    <a:pt x="72390" y="97155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6"/>
            <p:cNvSpPr/>
            <p:nvPr/>
          </p:nvSpPr>
          <p:spPr>
            <a:xfrm>
              <a:off x="7792401" y="277939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7"/>
                  </a:moveTo>
                  <a:lnTo>
                    <a:pt x="227648" y="590550"/>
                  </a:lnTo>
                  <a:lnTo>
                    <a:pt x="513398" y="501015"/>
                  </a:lnTo>
                  <a:lnTo>
                    <a:pt x="579120" y="208597"/>
                  </a:lnTo>
                  <a:lnTo>
                    <a:pt x="359093" y="6667"/>
                  </a:lnTo>
                  <a:lnTo>
                    <a:pt x="73343" y="96202"/>
                  </a:lnTo>
                  <a:lnTo>
                    <a:pt x="7620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6"/>
            <p:cNvSpPr/>
            <p:nvPr/>
          </p:nvSpPr>
          <p:spPr>
            <a:xfrm>
              <a:off x="8305799" y="289369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2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6"/>
            <p:cNvSpPr/>
            <p:nvPr/>
          </p:nvSpPr>
          <p:spPr>
            <a:xfrm>
              <a:off x="8817292" y="300894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6"/>
            <p:cNvSpPr/>
            <p:nvPr/>
          </p:nvSpPr>
          <p:spPr>
            <a:xfrm>
              <a:off x="3343274" y="2246947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8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6"/>
            <p:cNvSpPr/>
            <p:nvPr/>
          </p:nvSpPr>
          <p:spPr>
            <a:xfrm>
              <a:off x="3854766" y="2361247"/>
              <a:ext cx="584835" cy="598169"/>
            </a:xfrm>
            <a:custGeom>
              <a:avLst/>
              <a:gdLst/>
              <a:ahLst/>
              <a:cxnLst/>
              <a:rect l="l" t="t" r="r" b="b"/>
              <a:pathLst>
                <a:path w="584835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8" y="591503"/>
                  </a:lnTo>
                  <a:lnTo>
                    <a:pt x="513398" y="501968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4367212" y="2476499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4878704" y="2590799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5390196" y="2706052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7620" y="387667"/>
                  </a:moveTo>
                  <a:lnTo>
                    <a:pt x="227647" y="590550"/>
                  </a:lnTo>
                  <a:lnTo>
                    <a:pt x="513397" y="501015"/>
                  </a:lnTo>
                  <a:lnTo>
                    <a:pt x="579120" y="208597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7620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5901689" y="2820352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5742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7" y="591502"/>
                  </a:lnTo>
                  <a:lnTo>
                    <a:pt x="513397" y="501967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2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6415087" y="2935604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6926579" y="3049904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7438072" y="3165157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3499484" y="2747009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5743" y="598170"/>
                  </a:move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5743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4011929" y="2862262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4523421" y="2976562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5743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5743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7620"/>
                  </a:lnTo>
                  <a:lnTo>
                    <a:pt x="72390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5035867" y="309181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5547359" y="320611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2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2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6059804" y="3321366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2" y="0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6"/>
            <p:cNvSpPr/>
            <p:nvPr/>
          </p:nvSpPr>
          <p:spPr>
            <a:xfrm>
              <a:off x="6571296" y="3435666"/>
              <a:ext cx="584834" cy="598170"/>
            </a:xfrm>
            <a:custGeom>
              <a:avLst/>
              <a:gdLst/>
              <a:ahLst/>
              <a:cxnLst/>
              <a:rect l="l" t="t" r="r" b="b"/>
              <a:pathLst>
                <a:path w="584834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7082789" y="355091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2"/>
                  </a:lnTo>
                  <a:lnTo>
                    <a:pt x="512445" y="501967"/>
                  </a:lnTo>
                  <a:lnTo>
                    <a:pt x="578167" y="209550"/>
                  </a:lnTo>
                  <a:lnTo>
                    <a:pt x="357187" y="6667"/>
                  </a:lnTo>
                  <a:lnTo>
                    <a:pt x="71438" y="96202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7595234" y="366521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2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2632709" y="3018471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6"/>
            <p:cNvSpPr/>
            <p:nvPr/>
          </p:nvSpPr>
          <p:spPr>
            <a:xfrm>
              <a:off x="3145154" y="3132771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2" y="501968"/>
                  </a:lnTo>
                  <a:lnTo>
                    <a:pt x="577215" y="209550"/>
                  </a:lnTo>
                  <a:lnTo>
                    <a:pt x="357188" y="6668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6"/>
            <p:cNvSpPr/>
            <p:nvPr/>
          </p:nvSpPr>
          <p:spPr>
            <a:xfrm>
              <a:off x="3656646" y="3248024"/>
              <a:ext cx="584835" cy="598170"/>
            </a:xfrm>
            <a:custGeom>
              <a:avLst/>
              <a:gdLst/>
              <a:ahLst/>
              <a:cxnLst/>
              <a:rect l="l" t="t" r="r" b="b"/>
              <a:pathLst>
                <a:path w="584835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359093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6"/>
            <p:cNvSpPr/>
            <p:nvPr/>
          </p:nvSpPr>
          <p:spPr>
            <a:xfrm>
              <a:off x="4168139" y="3362324"/>
              <a:ext cx="584834" cy="598169"/>
            </a:xfrm>
            <a:custGeom>
              <a:avLst/>
              <a:gdLst/>
              <a:ahLst/>
              <a:cxnLst/>
              <a:rect l="l" t="t" r="r" b="b"/>
              <a:pathLst>
                <a:path w="584834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584835" y="207645"/>
                  </a:lnTo>
                  <a:lnTo>
                    <a:pt x="518160" y="506730"/>
                  </a:lnTo>
                  <a:lnTo>
                    <a:pt x="516255" y="507683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7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6"/>
            <p:cNvSpPr/>
            <p:nvPr/>
          </p:nvSpPr>
          <p:spPr>
            <a:xfrm>
              <a:off x="4680584" y="347757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2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3" y="591503"/>
                  </a:lnTo>
                  <a:lnTo>
                    <a:pt x="511493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2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6"/>
            <p:cNvSpPr/>
            <p:nvPr/>
          </p:nvSpPr>
          <p:spPr>
            <a:xfrm>
              <a:off x="6727506" y="3936681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6"/>
            <p:cNvSpPr/>
            <p:nvPr/>
          </p:nvSpPr>
          <p:spPr>
            <a:xfrm>
              <a:off x="7239952" y="405193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7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5715" y="387668"/>
                  </a:moveTo>
                  <a:lnTo>
                    <a:pt x="225742" y="590550"/>
                  </a:lnTo>
                  <a:lnTo>
                    <a:pt x="511492" y="501015"/>
                  </a:lnTo>
                  <a:lnTo>
                    <a:pt x="577215" y="208597"/>
                  </a:lnTo>
                  <a:lnTo>
                    <a:pt x="357187" y="5715"/>
                  </a:lnTo>
                  <a:lnTo>
                    <a:pt x="71437" y="95250"/>
                  </a:lnTo>
                  <a:lnTo>
                    <a:pt x="5715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6"/>
            <p:cNvSpPr/>
            <p:nvPr/>
          </p:nvSpPr>
          <p:spPr>
            <a:xfrm>
              <a:off x="2789872" y="351853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8"/>
                  </a:lnTo>
                  <a:lnTo>
                    <a:pt x="577215" y="210503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6"/>
            <p:cNvSpPr/>
            <p:nvPr/>
          </p:nvSpPr>
          <p:spPr>
            <a:xfrm>
              <a:off x="3300412" y="363378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5742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5742" y="598170"/>
                  </a:lnTo>
                  <a:close/>
                  <a:moveTo>
                    <a:pt x="7620" y="388620"/>
                  </a:moveTo>
                  <a:lnTo>
                    <a:pt x="227648" y="591503"/>
                  </a:lnTo>
                  <a:lnTo>
                    <a:pt x="513397" y="501968"/>
                  </a:lnTo>
                  <a:lnTo>
                    <a:pt x="579120" y="209550"/>
                  </a:lnTo>
                  <a:lnTo>
                    <a:pt x="359092" y="6667"/>
                  </a:lnTo>
                  <a:lnTo>
                    <a:pt x="73342" y="96203"/>
                  </a:lnTo>
                  <a:lnTo>
                    <a:pt x="7620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6"/>
            <p:cNvSpPr/>
            <p:nvPr/>
          </p:nvSpPr>
          <p:spPr>
            <a:xfrm>
              <a:off x="3812857" y="3748087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6667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7"/>
                  </a:lnTo>
                  <a:lnTo>
                    <a:pt x="72390" y="96203"/>
                  </a:lnTo>
                  <a:lnTo>
                    <a:pt x="6667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4325302" y="386333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6372224" y="4322444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7188" y="7620"/>
                  </a:lnTo>
                  <a:lnTo>
                    <a:pt x="71438" y="97155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6"/>
            <p:cNvSpPr/>
            <p:nvPr/>
          </p:nvSpPr>
          <p:spPr>
            <a:xfrm>
              <a:off x="2433637" y="390524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5743" y="598170"/>
                  </a:moveTo>
                  <a:lnTo>
                    <a:pt x="224790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5743" y="598170"/>
                  </a:lnTo>
                  <a:close/>
                  <a:moveTo>
                    <a:pt x="6668" y="387668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6"/>
            <p:cNvSpPr/>
            <p:nvPr/>
          </p:nvSpPr>
          <p:spPr>
            <a:xfrm>
              <a:off x="2946081" y="4019549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8" y="388620"/>
                  </a:moveTo>
                  <a:lnTo>
                    <a:pt x="226695" y="591503"/>
                  </a:lnTo>
                  <a:lnTo>
                    <a:pt x="512445" y="501968"/>
                  </a:lnTo>
                  <a:lnTo>
                    <a:pt x="578168" y="209550"/>
                  </a:lnTo>
                  <a:lnTo>
                    <a:pt x="358140" y="6668"/>
                  </a:lnTo>
                  <a:lnTo>
                    <a:pt x="72390" y="96203"/>
                  </a:lnTo>
                  <a:lnTo>
                    <a:pt x="6668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6"/>
            <p:cNvSpPr/>
            <p:nvPr/>
          </p:nvSpPr>
          <p:spPr>
            <a:xfrm>
              <a:off x="3457574" y="4134802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6"/>
            <p:cNvSpPr/>
            <p:nvPr/>
          </p:nvSpPr>
          <p:spPr>
            <a:xfrm>
              <a:off x="3970019" y="4249102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2" y="507682"/>
                  </a:lnTo>
                  <a:lnTo>
                    <a:pt x="224790" y="598170"/>
                  </a:lnTo>
                  <a:close/>
                  <a:moveTo>
                    <a:pt x="5715" y="388620"/>
                  </a:moveTo>
                  <a:lnTo>
                    <a:pt x="225742" y="591503"/>
                  </a:lnTo>
                  <a:lnTo>
                    <a:pt x="511492" y="501967"/>
                  </a:lnTo>
                  <a:lnTo>
                    <a:pt x="577215" y="209550"/>
                  </a:lnTo>
                  <a:lnTo>
                    <a:pt x="357188" y="6667"/>
                  </a:lnTo>
                  <a:lnTo>
                    <a:pt x="71438" y="96203"/>
                  </a:lnTo>
                  <a:lnTo>
                    <a:pt x="5715" y="38862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6"/>
            <p:cNvSpPr/>
            <p:nvPr/>
          </p:nvSpPr>
          <p:spPr>
            <a:xfrm>
              <a:off x="4481512" y="4364354"/>
              <a:ext cx="583882" cy="598169"/>
            </a:xfrm>
            <a:custGeom>
              <a:avLst/>
              <a:gdLst/>
              <a:ahLst/>
              <a:cxnLst/>
              <a:rect l="l" t="t" r="r" b="b"/>
              <a:pathLst>
                <a:path w="583882" h="598169" extrusionOk="0">
                  <a:moveTo>
                    <a:pt x="224790" y="598170"/>
                  </a:moveTo>
                  <a:lnTo>
                    <a:pt x="223838" y="597217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2" y="0"/>
                  </a:lnTo>
                  <a:lnTo>
                    <a:pt x="360045" y="952"/>
                  </a:lnTo>
                  <a:lnTo>
                    <a:pt x="583882" y="207645"/>
                  </a:lnTo>
                  <a:lnTo>
                    <a:pt x="517207" y="506730"/>
                  </a:lnTo>
                  <a:lnTo>
                    <a:pt x="515303" y="507682"/>
                  </a:lnTo>
                  <a:lnTo>
                    <a:pt x="224790" y="598170"/>
                  </a:lnTo>
                  <a:close/>
                  <a:moveTo>
                    <a:pt x="6667" y="387667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7" y="387667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6"/>
            <p:cNvSpPr/>
            <p:nvPr/>
          </p:nvSpPr>
          <p:spPr>
            <a:xfrm>
              <a:off x="6528434" y="4823459"/>
              <a:ext cx="583882" cy="598170"/>
            </a:xfrm>
            <a:custGeom>
              <a:avLst/>
              <a:gdLst/>
              <a:ahLst/>
              <a:cxnLst/>
              <a:rect l="l" t="t" r="r" b="b"/>
              <a:pathLst>
                <a:path w="583882" h="598170" extrusionOk="0">
                  <a:moveTo>
                    <a:pt x="224790" y="598170"/>
                  </a:moveTo>
                  <a:lnTo>
                    <a:pt x="223838" y="597218"/>
                  </a:lnTo>
                  <a:lnTo>
                    <a:pt x="0" y="390525"/>
                  </a:lnTo>
                  <a:lnTo>
                    <a:pt x="66675" y="91440"/>
                  </a:lnTo>
                  <a:lnTo>
                    <a:pt x="68580" y="90488"/>
                  </a:lnTo>
                  <a:lnTo>
                    <a:pt x="359093" y="0"/>
                  </a:lnTo>
                  <a:lnTo>
                    <a:pt x="360045" y="953"/>
                  </a:lnTo>
                  <a:lnTo>
                    <a:pt x="583883" y="207645"/>
                  </a:lnTo>
                  <a:lnTo>
                    <a:pt x="517208" y="506730"/>
                  </a:lnTo>
                  <a:lnTo>
                    <a:pt x="515303" y="507683"/>
                  </a:lnTo>
                  <a:lnTo>
                    <a:pt x="224790" y="598170"/>
                  </a:lnTo>
                  <a:close/>
                  <a:moveTo>
                    <a:pt x="6668" y="387668"/>
                  </a:moveTo>
                  <a:lnTo>
                    <a:pt x="226695" y="590550"/>
                  </a:lnTo>
                  <a:lnTo>
                    <a:pt x="512445" y="501015"/>
                  </a:lnTo>
                  <a:lnTo>
                    <a:pt x="578168" y="208597"/>
                  </a:lnTo>
                  <a:lnTo>
                    <a:pt x="358140" y="5715"/>
                  </a:lnTo>
                  <a:lnTo>
                    <a:pt x="72390" y="95250"/>
                  </a:lnTo>
                  <a:lnTo>
                    <a:pt x="6668" y="387668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5725477" y="268700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3680459" y="222878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6594156" y="24155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7172324" y="223456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6112192" y="338899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6900862" y="341566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6195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8129587" y="276034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6793229" y="1528762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7491412" y="323659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5013006" y="345941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5213984" y="256984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6149339" y="2001201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8"/>
                    <a:pt x="10478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5570219" y="21859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4769166" y="2161222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4349114" y="2841307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3193732" y="3208971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4215764" y="343471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3835716" y="272795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8"/>
                    <a:pt x="10478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1" name="Google Shape;811;p6"/>
          <p:cNvGrpSpPr/>
          <p:nvPr/>
        </p:nvGrpSpPr>
        <p:grpSpPr>
          <a:xfrm rot="-1274435">
            <a:off x="10274635" y="3944161"/>
            <a:ext cx="4670808" cy="4044292"/>
            <a:chOff x="4076700" y="1680209"/>
            <a:chExt cx="4040504" cy="3498533"/>
          </a:xfrm>
        </p:grpSpPr>
        <p:sp>
          <p:nvSpPr>
            <p:cNvPr id="812" name="Google Shape;812;p6"/>
            <p:cNvSpPr/>
            <p:nvPr/>
          </p:nvSpPr>
          <p:spPr>
            <a:xfrm>
              <a:off x="5160645" y="495014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6497954" y="1753551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7007542" y="171640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2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7517130" y="1680209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6784657" y="217646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7294244" y="214026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8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6561772" y="2635566"/>
              <a:ext cx="536257" cy="596265"/>
            </a:xfrm>
            <a:custGeom>
              <a:avLst/>
              <a:gdLst/>
              <a:ahLst/>
              <a:cxnLst/>
              <a:rect l="l" t="t" r="r" b="b"/>
              <a:pathLst>
                <a:path w="536257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5303" y="131445"/>
                  </a:lnTo>
                  <a:lnTo>
                    <a:pt x="536258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7620"/>
                  </a:lnTo>
                  <a:lnTo>
                    <a:pt x="5715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7070407" y="259937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2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2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7579994" y="2563176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4300537" y="324040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4809172" y="3204209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7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5318759" y="3168014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5828347" y="3130866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6337934" y="3094671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6847522" y="3058477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7357109" y="30222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4076700" y="3700462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89560" y="595313"/>
                  </a:moveTo>
                  <a:lnTo>
                    <a:pt x="20955" y="464820"/>
                  </a:lnTo>
                  <a:lnTo>
                    <a:pt x="0" y="166688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6667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4586287" y="366331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5095875" y="362711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7650" y="7620"/>
                  </a:lnTo>
                  <a:lnTo>
                    <a:pt x="6667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5605462" y="359092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6697" y="7620"/>
                  </a:lnTo>
                  <a:lnTo>
                    <a:pt x="5715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6115050" y="35547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6624637" y="35175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4362450" y="4123371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90513" y="595313"/>
                  </a:moveTo>
                  <a:lnTo>
                    <a:pt x="21907" y="464820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90513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4815"/>
                  </a:lnTo>
                  <a:lnTo>
                    <a:pt x="509588" y="134303"/>
                  </a:lnTo>
                  <a:lnTo>
                    <a:pt x="247650" y="6668"/>
                  </a:lnTo>
                  <a:lnTo>
                    <a:pt x="6668" y="169545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4872989" y="408622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5381625" y="40500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5891212" y="401383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4139564" y="458247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4649152" y="4545329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5158739" y="450913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5320665" y="360806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7555230" y="2704147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7849552" y="313181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6"/>
            <p:cNvSpPr/>
            <p:nvPr/>
          </p:nvSpPr>
          <p:spPr>
            <a:xfrm>
              <a:off x="6541769" y="27822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6"/>
            <p:cNvSpPr/>
            <p:nvPr/>
          </p:nvSpPr>
          <p:spPr>
            <a:xfrm>
              <a:off x="7070407" y="30393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6890384" y="408241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7621905" y="359473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6339840" y="3535619"/>
              <a:ext cx="45719" cy="45780"/>
            </a:xfrm>
            <a:custGeom>
              <a:avLst/>
              <a:gdLst/>
              <a:ahLst/>
              <a:cxnLst/>
              <a:rect l="l" t="t" r="r" b="b"/>
              <a:pathLst>
                <a:path w="45719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7" y="45780"/>
                    <a:pt x="0" y="35303"/>
                    <a:pt x="0" y="22920"/>
                  </a:cubicBezTo>
                  <a:cubicBezTo>
                    <a:pt x="0" y="10538"/>
                    <a:pt x="10477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5649277" y="461962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5832157" y="356996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6116954" y="3997581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5097779" y="40680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5540692" y="315080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6"/>
          <p:cNvGrpSpPr/>
          <p:nvPr/>
        </p:nvGrpSpPr>
        <p:grpSpPr>
          <a:xfrm rot="1335475">
            <a:off x="-3554626" y="5446884"/>
            <a:ext cx="4670833" cy="4044313"/>
            <a:chOff x="4076700" y="1680209"/>
            <a:chExt cx="4040504" cy="3498533"/>
          </a:xfrm>
        </p:grpSpPr>
        <p:sp>
          <p:nvSpPr>
            <p:cNvPr id="855" name="Google Shape;855;p6"/>
            <p:cNvSpPr/>
            <p:nvPr/>
          </p:nvSpPr>
          <p:spPr>
            <a:xfrm>
              <a:off x="5160645" y="495014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6497954" y="1753551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7007542" y="171640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2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7517130" y="1680209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6784657" y="217646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7294244" y="214026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8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6561772" y="2635566"/>
              <a:ext cx="536257" cy="596265"/>
            </a:xfrm>
            <a:custGeom>
              <a:avLst/>
              <a:gdLst/>
              <a:ahLst/>
              <a:cxnLst/>
              <a:rect l="l" t="t" r="r" b="b"/>
              <a:pathLst>
                <a:path w="536257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5303" y="131445"/>
                  </a:lnTo>
                  <a:lnTo>
                    <a:pt x="536258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7620"/>
                  </a:lnTo>
                  <a:lnTo>
                    <a:pt x="5715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7070407" y="259937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2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2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7579994" y="2563176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4300537" y="324040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4809172" y="3204209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7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5318759" y="3168014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5828347" y="3130866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6337934" y="3094671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6847522" y="3058477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7357109" y="30222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4076700" y="3700462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89560" y="595313"/>
                  </a:moveTo>
                  <a:lnTo>
                    <a:pt x="20955" y="464820"/>
                  </a:lnTo>
                  <a:lnTo>
                    <a:pt x="0" y="166688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6667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4586287" y="366331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5095875" y="362711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7650" y="7620"/>
                  </a:lnTo>
                  <a:lnTo>
                    <a:pt x="6667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5605462" y="359092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6697" y="7620"/>
                  </a:lnTo>
                  <a:lnTo>
                    <a:pt x="5715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6115050" y="35547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6624637" y="35175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4362450" y="4123371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90513" y="595313"/>
                  </a:moveTo>
                  <a:lnTo>
                    <a:pt x="21907" y="464820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90513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4815"/>
                  </a:lnTo>
                  <a:lnTo>
                    <a:pt x="509588" y="134303"/>
                  </a:lnTo>
                  <a:lnTo>
                    <a:pt x="247650" y="6668"/>
                  </a:lnTo>
                  <a:lnTo>
                    <a:pt x="6668" y="169545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4872989" y="408622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381625" y="40500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5891212" y="401383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4139564" y="458247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4649152" y="4545329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158739" y="450913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320665" y="360806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7555230" y="2704147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7849552" y="313181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6541769" y="27822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7070407" y="30393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6890384" y="408241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7621905" y="359473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6339840" y="3535619"/>
              <a:ext cx="45719" cy="45780"/>
            </a:xfrm>
            <a:custGeom>
              <a:avLst/>
              <a:gdLst/>
              <a:ahLst/>
              <a:cxnLst/>
              <a:rect l="l" t="t" r="r" b="b"/>
              <a:pathLst>
                <a:path w="45719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7" y="45780"/>
                    <a:pt x="0" y="35303"/>
                    <a:pt x="0" y="22920"/>
                  </a:cubicBezTo>
                  <a:cubicBezTo>
                    <a:pt x="0" y="10538"/>
                    <a:pt x="10477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5649277" y="461962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5832157" y="356996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6116954" y="3997581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097779" y="40680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540692" y="315080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6"/>
          <p:cNvGrpSpPr/>
          <p:nvPr/>
        </p:nvGrpSpPr>
        <p:grpSpPr>
          <a:xfrm rot="2700000">
            <a:off x="-3791422" y="-1908437"/>
            <a:ext cx="4671116" cy="4044557"/>
            <a:chOff x="4076700" y="1680209"/>
            <a:chExt cx="4040504" cy="3498533"/>
          </a:xfrm>
        </p:grpSpPr>
        <p:sp>
          <p:nvSpPr>
            <p:cNvPr id="898" name="Google Shape;898;p6"/>
            <p:cNvSpPr/>
            <p:nvPr/>
          </p:nvSpPr>
          <p:spPr>
            <a:xfrm>
              <a:off x="5160645" y="495014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6497954" y="1753551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7007542" y="171640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2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7517130" y="1680209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784657" y="217646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7294244" y="214026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8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561772" y="2635566"/>
              <a:ext cx="536257" cy="596265"/>
            </a:xfrm>
            <a:custGeom>
              <a:avLst/>
              <a:gdLst/>
              <a:ahLst/>
              <a:cxnLst/>
              <a:rect l="l" t="t" r="r" b="b"/>
              <a:pathLst>
                <a:path w="536257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5303" y="131445"/>
                  </a:lnTo>
                  <a:lnTo>
                    <a:pt x="536258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7620"/>
                  </a:lnTo>
                  <a:lnTo>
                    <a:pt x="5715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7070407" y="259937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2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2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7579994" y="2563176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4300537" y="324040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4809172" y="3204209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7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18759" y="3168014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828347" y="3130866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337934" y="3094671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6847522" y="3058477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7357109" y="30222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4076700" y="3700462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89560" y="595313"/>
                  </a:moveTo>
                  <a:lnTo>
                    <a:pt x="20955" y="464820"/>
                  </a:lnTo>
                  <a:lnTo>
                    <a:pt x="0" y="166688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6667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4586287" y="366331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095875" y="362711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7650" y="7620"/>
                  </a:lnTo>
                  <a:lnTo>
                    <a:pt x="6667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5605462" y="359092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6697" y="7620"/>
                  </a:lnTo>
                  <a:lnTo>
                    <a:pt x="5715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6115050" y="35547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6624637" y="35175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4362450" y="4123371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90513" y="595313"/>
                  </a:moveTo>
                  <a:lnTo>
                    <a:pt x="21907" y="464820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90513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4815"/>
                  </a:lnTo>
                  <a:lnTo>
                    <a:pt x="509588" y="134303"/>
                  </a:lnTo>
                  <a:lnTo>
                    <a:pt x="247650" y="6668"/>
                  </a:lnTo>
                  <a:lnTo>
                    <a:pt x="6668" y="169545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4872989" y="408622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5381625" y="40500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5891212" y="401383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4139564" y="458247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4649152" y="4545329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5158739" y="450913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5320665" y="360806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7555230" y="2704147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7849552" y="313181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6541769" y="27822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7070407" y="30393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6890384" y="408241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7621905" y="359473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6339840" y="3535619"/>
              <a:ext cx="45719" cy="45780"/>
            </a:xfrm>
            <a:custGeom>
              <a:avLst/>
              <a:gdLst/>
              <a:ahLst/>
              <a:cxnLst/>
              <a:rect l="l" t="t" r="r" b="b"/>
              <a:pathLst>
                <a:path w="45719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7" y="45780"/>
                    <a:pt x="0" y="35303"/>
                    <a:pt x="0" y="22920"/>
                  </a:cubicBezTo>
                  <a:cubicBezTo>
                    <a:pt x="0" y="10538"/>
                    <a:pt x="10477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5649277" y="461962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5832157" y="356996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6116954" y="3997581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5097779" y="40680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5540692" y="315080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30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" name="Google Shape;9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1933" y="-106666"/>
            <a:ext cx="12339335" cy="7092665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7"/>
          <p:cNvSpPr txBox="1">
            <a:spLocks noGrp="1"/>
          </p:cNvSpPr>
          <p:nvPr>
            <p:ph type="title"/>
          </p:nvPr>
        </p:nvSpPr>
        <p:spPr>
          <a:xfrm>
            <a:off x="1254600" y="903500"/>
            <a:ext cx="5719200" cy="16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3" name="Google Shape;943;p7"/>
          <p:cNvSpPr txBox="1">
            <a:spLocks noGrp="1"/>
          </p:cNvSpPr>
          <p:nvPr>
            <p:ph type="body" idx="1"/>
          </p:nvPr>
        </p:nvSpPr>
        <p:spPr>
          <a:xfrm>
            <a:off x="1254600" y="2518333"/>
            <a:ext cx="5719200" cy="32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828754" lvl="2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2438339" lvl="3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3047924" lvl="4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3657509" lvl="5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4267093" lvl="6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4876678" lvl="7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5486263" lvl="8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44" name="Google Shape;944;p7"/>
          <p:cNvSpPr>
            <a:spLocks noGrp="1"/>
          </p:cNvSpPr>
          <p:nvPr>
            <p:ph type="pic" idx="2"/>
          </p:nvPr>
        </p:nvSpPr>
        <p:spPr>
          <a:xfrm>
            <a:off x="7525033" y="-106667"/>
            <a:ext cx="4692400" cy="709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945" name="Google Shape;945;p7"/>
          <p:cNvGrpSpPr/>
          <p:nvPr/>
        </p:nvGrpSpPr>
        <p:grpSpPr>
          <a:xfrm rot="10800000">
            <a:off x="950954" y="6079180"/>
            <a:ext cx="4670823" cy="4044304"/>
            <a:chOff x="4076700" y="1680209"/>
            <a:chExt cx="4040504" cy="3498533"/>
          </a:xfrm>
        </p:grpSpPr>
        <p:sp>
          <p:nvSpPr>
            <p:cNvPr id="946" name="Google Shape;946;p7"/>
            <p:cNvSpPr/>
            <p:nvPr/>
          </p:nvSpPr>
          <p:spPr>
            <a:xfrm>
              <a:off x="6497954" y="1753551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7"/>
            <p:cNvSpPr/>
            <p:nvPr/>
          </p:nvSpPr>
          <p:spPr>
            <a:xfrm>
              <a:off x="7007542" y="171640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2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7"/>
            <p:cNvSpPr/>
            <p:nvPr/>
          </p:nvSpPr>
          <p:spPr>
            <a:xfrm>
              <a:off x="7517130" y="1680209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7"/>
            <p:cNvSpPr/>
            <p:nvPr/>
          </p:nvSpPr>
          <p:spPr>
            <a:xfrm>
              <a:off x="6784657" y="217646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7"/>
            <p:cNvSpPr/>
            <p:nvPr/>
          </p:nvSpPr>
          <p:spPr>
            <a:xfrm>
              <a:off x="7294244" y="214026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8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7"/>
            <p:cNvSpPr/>
            <p:nvPr/>
          </p:nvSpPr>
          <p:spPr>
            <a:xfrm>
              <a:off x="6561772" y="2635566"/>
              <a:ext cx="536257" cy="596265"/>
            </a:xfrm>
            <a:custGeom>
              <a:avLst/>
              <a:gdLst/>
              <a:ahLst/>
              <a:cxnLst/>
              <a:rect l="l" t="t" r="r" b="b"/>
              <a:pathLst>
                <a:path w="536257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5303" y="131445"/>
                  </a:lnTo>
                  <a:lnTo>
                    <a:pt x="536258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7620"/>
                  </a:lnTo>
                  <a:lnTo>
                    <a:pt x="5715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7"/>
            <p:cNvSpPr/>
            <p:nvPr/>
          </p:nvSpPr>
          <p:spPr>
            <a:xfrm>
              <a:off x="7070407" y="259937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2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2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7"/>
            <p:cNvSpPr/>
            <p:nvPr/>
          </p:nvSpPr>
          <p:spPr>
            <a:xfrm>
              <a:off x="7579994" y="2563176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7"/>
            <p:cNvSpPr/>
            <p:nvPr/>
          </p:nvSpPr>
          <p:spPr>
            <a:xfrm>
              <a:off x="4300537" y="324040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4809172" y="3204209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7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7"/>
            <p:cNvSpPr/>
            <p:nvPr/>
          </p:nvSpPr>
          <p:spPr>
            <a:xfrm>
              <a:off x="5318759" y="3168014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7"/>
            <p:cNvSpPr/>
            <p:nvPr/>
          </p:nvSpPr>
          <p:spPr>
            <a:xfrm>
              <a:off x="5828347" y="3130866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7"/>
            <p:cNvSpPr/>
            <p:nvPr/>
          </p:nvSpPr>
          <p:spPr>
            <a:xfrm>
              <a:off x="6337934" y="3094671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6847522" y="3058477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7357109" y="30222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4076700" y="3700462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89560" y="595313"/>
                  </a:moveTo>
                  <a:lnTo>
                    <a:pt x="20955" y="464820"/>
                  </a:lnTo>
                  <a:lnTo>
                    <a:pt x="0" y="166688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6667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7"/>
            <p:cNvSpPr/>
            <p:nvPr/>
          </p:nvSpPr>
          <p:spPr>
            <a:xfrm>
              <a:off x="4586287" y="366331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7"/>
            <p:cNvSpPr/>
            <p:nvPr/>
          </p:nvSpPr>
          <p:spPr>
            <a:xfrm>
              <a:off x="5095875" y="362711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7650" y="7620"/>
                  </a:lnTo>
                  <a:lnTo>
                    <a:pt x="6667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5605462" y="359092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6697" y="7620"/>
                  </a:lnTo>
                  <a:lnTo>
                    <a:pt x="5715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6115050" y="35547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6624637" y="35175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4362450" y="4123371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90513" y="595313"/>
                  </a:moveTo>
                  <a:lnTo>
                    <a:pt x="21907" y="464820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90513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4815"/>
                  </a:lnTo>
                  <a:lnTo>
                    <a:pt x="509588" y="134303"/>
                  </a:lnTo>
                  <a:lnTo>
                    <a:pt x="247650" y="6668"/>
                  </a:lnTo>
                  <a:lnTo>
                    <a:pt x="6668" y="169545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4872989" y="408622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5381625" y="40500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7"/>
            <p:cNvSpPr/>
            <p:nvPr/>
          </p:nvSpPr>
          <p:spPr>
            <a:xfrm>
              <a:off x="5891212" y="401383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7"/>
            <p:cNvSpPr/>
            <p:nvPr/>
          </p:nvSpPr>
          <p:spPr>
            <a:xfrm>
              <a:off x="4139564" y="458247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4649152" y="4545329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5158739" y="450913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5320665" y="360806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7555230" y="2704147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7849552" y="313181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6541769" y="27822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7070407" y="30393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6890384" y="408241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7621905" y="359473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6339840" y="3535619"/>
              <a:ext cx="45719" cy="45780"/>
            </a:xfrm>
            <a:custGeom>
              <a:avLst/>
              <a:gdLst/>
              <a:ahLst/>
              <a:cxnLst/>
              <a:rect l="l" t="t" r="r" b="b"/>
              <a:pathLst>
                <a:path w="45719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7" y="45780"/>
                    <a:pt x="0" y="35303"/>
                    <a:pt x="0" y="22920"/>
                  </a:cubicBezTo>
                  <a:cubicBezTo>
                    <a:pt x="0" y="10538"/>
                    <a:pt x="10477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5649277" y="461962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5832157" y="356996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7"/>
            <p:cNvSpPr/>
            <p:nvPr/>
          </p:nvSpPr>
          <p:spPr>
            <a:xfrm>
              <a:off x="6116954" y="3997581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7"/>
            <p:cNvSpPr/>
            <p:nvPr/>
          </p:nvSpPr>
          <p:spPr>
            <a:xfrm>
              <a:off x="5097779" y="40680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5540692" y="315080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7"/>
          <p:cNvGrpSpPr/>
          <p:nvPr/>
        </p:nvGrpSpPr>
        <p:grpSpPr>
          <a:xfrm rot="2700000">
            <a:off x="-3791422" y="-1908437"/>
            <a:ext cx="4671116" cy="4044557"/>
            <a:chOff x="4076700" y="1680209"/>
            <a:chExt cx="4040504" cy="3498533"/>
          </a:xfrm>
        </p:grpSpPr>
        <p:sp>
          <p:nvSpPr>
            <p:cNvPr id="988" name="Google Shape;988;p7"/>
            <p:cNvSpPr/>
            <p:nvPr/>
          </p:nvSpPr>
          <p:spPr>
            <a:xfrm>
              <a:off x="5160645" y="495014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6497954" y="1753551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7007542" y="171640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2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7517130" y="1680209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6784657" y="217646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7294244" y="214026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8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6561772" y="2635566"/>
              <a:ext cx="536257" cy="596265"/>
            </a:xfrm>
            <a:custGeom>
              <a:avLst/>
              <a:gdLst/>
              <a:ahLst/>
              <a:cxnLst/>
              <a:rect l="l" t="t" r="r" b="b"/>
              <a:pathLst>
                <a:path w="536257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5303" y="131445"/>
                  </a:lnTo>
                  <a:lnTo>
                    <a:pt x="536258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7620"/>
                  </a:lnTo>
                  <a:lnTo>
                    <a:pt x="5715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7070407" y="259937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2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2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7579994" y="2563176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4300537" y="324040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4809172" y="3204209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7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5318759" y="3168014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7"/>
            <p:cNvSpPr/>
            <p:nvPr/>
          </p:nvSpPr>
          <p:spPr>
            <a:xfrm>
              <a:off x="5828347" y="3130866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7"/>
            <p:cNvSpPr/>
            <p:nvPr/>
          </p:nvSpPr>
          <p:spPr>
            <a:xfrm>
              <a:off x="6337934" y="3094671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6847522" y="3058477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7"/>
            <p:cNvSpPr/>
            <p:nvPr/>
          </p:nvSpPr>
          <p:spPr>
            <a:xfrm>
              <a:off x="7357109" y="30222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7"/>
            <p:cNvSpPr/>
            <p:nvPr/>
          </p:nvSpPr>
          <p:spPr>
            <a:xfrm>
              <a:off x="4076700" y="3700462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89560" y="595313"/>
                  </a:moveTo>
                  <a:lnTo>
                    <a:pt x="20955" y="464820"/>
                  </a:lnTo>
                  <a:lnTo>
                    <a:pt x="0" y="166688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6667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4586287" y="366331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5095875" y="362711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7650" y="7620"/>
                  </a:lnTo>
                  <a:lnTo>
                    <a:pt x="6667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5605462" y="359092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6697" y="7620"/>
                  </a:lnTo>
                  <a:lnTo>
                    <a:pt x="5715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6115050" y="35547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6624637" y="35175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4362450" y="4123371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90513" y="595313"/>
                  </a:moveTo>
                  <a:lnTo>
                    <a:pt x="21907" y="464820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90513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4815"/>
                  </a:lnTo>
                  <a:lnTo>
                    <a:pt x="509588" y="134303"/>
                  </a:lnTo>
                  <a:lnTo>
                    <a:pt x="247650" y="6668"/>
                  </a:lnTo>
                  <a:lnTo>
                    <a:pt x="6668" y="169545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7"/>
            <p:cNvSpPr/>
            <p:nvPr/>
          </p:nvSpPr>
          <p:spPr>
            <a:xfrm>
              <a:off x="4872989" y="408622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7"/>
            <p:cNvSpPr/>
            <p:nvPr/>
          </p:nvSpPr>
          <p:spPr>
            <a:xfrm>
              <a:off x="5381625" y="40500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7"/>
            <p:cNvSpPr/>
            <p:nvPr/>
          </p:nvSpPr>
          <p:spPr>
            <a:xfrm>
              <a:off x="5891212" y="401383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7"/>
            <p:cNvSpPr/>
            <p:nvPr/>
          </p:nvSpPr>
          <p:spPr>
            <a:xfrm>
              <a:off x="4139564" y="458247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7"/>
            <p:cNvSpPr/>
            <p:nvPr/>
          </p:nvSpPr>
          <p:spPr>
            <a:xfrm>
              <a:off x="4649152" y="4545329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7"/>
            <p:cNvSpPr/>
            <p:nvPr/>
          </p:nvSpPr>
          <p:spPr>
            <a:xfrm>
              <a:off x="5158739" y="450913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7"/>
            <p:cNvSpPr/>
            <p:nvPr/>
          </p:nvSpPr>
          <p:spPr>
            <a:xfrm>
              <a:off x="5320665" y="360806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7"/>
            <p:cNvSpPr/>
            <p:nvPr/>
          </p:nvSpPr>
          <p:spPr>
            <a:xfrm>
              <a:off x="7555230" y="2704147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7"/>
            <p:cNvSpPr/>
            <p:nvPr/>
          </p:nvSpPr>
          <p:spPr>
            <a:xfrm>
              <a:off x="7849552" y="313181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7"/>
            <p:cNvSpPr/>
            <p:nvPr/>
          </p:nvSpPr>
          <p:spPr>
            <a:xfrm>
              <a:off x="6541769" y="27822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7"/>
            <p:cNvSpPr/>
            <p:nvPr/>
          </p:nvSpPr>
          <p:spPr>
            <a:xfrm>
              <a:off x="7070407" y="30393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6890384" y="408241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7621905" y="359473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6339840" y="3535619"/>
              <a:ext cx="45719" cy="45780"/>
            </a:xfrm>
            <a:custGeom>
              <a:avLst/>
              <a:gdLst/>
              <a:ahLst/>
              <a:cxnLst/>
              <a:rect l="l" t="t" r="r" b="b"/>
              <a:pathLst>
                <a:path w="45719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7" y="45780"/>
                    <a:pt x="0" y="35303"/>
                    <a:pt x="0" y="22920"/>
                  </a:cubicBezTo>
                  <a:cubicBezTo>
                    <a:pt x="0" y="10538"/>
                    <a:pt x="10477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5649277" y="461962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5832157" y="356996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6116954" y="3997581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5097779" y="40680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7"/>
            <p:cNvSpPr/>
            <p:nvPr/>
          </p:nvSpPr>
          <p:spPr>
            <a:xfrm>
              <a:off x="5540692" y="315080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868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Google Shape;103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3232" y="-91434"/>
            <a:ext cx="12460505" cy="7009035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188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Google Shape;103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3233" y="-91434"/>
            <a:ext cx="12297933" cy="7009035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6" name="Google Shape;1036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724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Google Shape;103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3232" y="-91434"/>
            <a:ext cx="12460505" cy="7009035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Google Shape;1039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984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Google Shape;1041;p11"/>
          <p:cNvPicPr preferRelativeResize="0"/>
          <p:nvPr/>
        </p:nvPicPr>
        <p:blipFill rotWithShape="1">
          <a:blip r:embed="rId2">
            <a:alphaModFix/>
          </a:blip>
          <a:srcRect l="1076" r="1076"/>
          <a:stretch/>
        </p:blipFill>
        <p:spPr>
          <a:xfrm rot="10800000">
            <a:off x="-108298" y="-127998"/>
            <a:ext cx="12408531" cy="7133332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Google Shape;1042;p11"/>
          <p:cNvSpPr txBox="1">
            <a:spLocks noGrp="1"/>
          </p:cNvSpPr>
          <p:nvPr>
            <p:ph type="title" hasCustomPrompt="1"/>
          </p:nvPr>
        </p:nvSpPr>
        <p:spPr>
          <a:xfrm>
            <a:off x="1107800" y="1717667"/>
            <a:ext cx="8768000" cy="2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043" name="Google Shape;1043;p11"/>
          <p:cNvSpPr txBox="1">
            <a:spLocks noGrp="1"/>
          </p:cNvSpPr>
          <p:nvPr>
            <p:ph type="subTitle" idx="1"/>
          </p:nvPr>
        </p:nvSpPr>
        <p:spPr>
          <a:xfrm>
            <a:off x="1107800" y="4693833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44" name="Google Shape;1044;p11"/>
          <p:cNvGrpSpPr/>
          <p:nvPr/>
        </p:nvGrpSpPr>
        <p:grpSpPr>
          <a:xfrm rot="1335475">
            <a:off x="-3234459" y="5152350"/>
            <a:ext cx="4670833" cy="4044313"/>
            <a:chOff x="4076700" y="1680209"/>
            <a:chExt cx="4040504" cy="3498533"/>
          </a:xfrm>
        </p:grpSpPr>
        <p:sp>
          <p:nvSpPr>
            <p:cNvPr id="1045" name="Google Shape;1045;p11"/>
            <p:cNvSpPr/>
            <p:nvPr/>
          </p:nvSpPr>
          <p:spPr>
            <a:xfrm>
              <a:off x="5160645" y="495014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11"/>
            <p:cNvSpPr/>
            <p:nvPr/>
          </p:nvSpPr>
          <p:spPr>
            <a:xfrm>
              <a:off x="6497954" y="1753551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11"/>
            <p:cNvSpPr/>
            <p:nvPr/>
          </p:nvSpPr>
          <p:spPr>
            <a:xfrm>
              <a:off x="7007542" y="171640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2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11"/>
            <p:cNvSpPr/>
            <p:nvPr/>
          </p:nvSpPr>
          <p:spPr>
            <a:xfrm>
              <a:off x="7517130" y="1680209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2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11"/>
            <p:cNvSpPr/>
            <p:nvPr/>
          </p:nvSpPr>
          <p:spPr>
            <a:xfrm>
              <a:off x="6784657" y="217646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11"/>
            <p:cNvSpPr/>
            <p:nvPr/>
          </p:nvSpPr>
          <p:spPr>
            <a:xfrm>
              <a:off x="7294244" y="214026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8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11"/>
            <p:cNvSpPr/>
            <p:nvPr/>
          </p:nvSpPr>
          <p:spPr>
            <a:xfrm>
              <a:off x="6561772" y="2635566"/>
              <a:ext cx="536257" cy="596265"/>
            </a:xfrm>
            <a:custGeom>
              <a:avLst/>
              <a:gdLst/>
              <a:ahLst/>
              <a:cxnLst/>
              <a:rect l="l" t="t" r="r" b="b"/>
              <a:pathLst>
                <a:path w="536257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5303" y="131445"/>
                  </a:lnTo>
                  <a:lnTo>
                    <a:pt x="536258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7620"/>
                  </a:lnTo>
                  <a:lnTo>
                    <a:pt x="5715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11"/>
            <p:cNvSpPr/>
            <p:nvPr/>
          </p:nvSpPr>
          <p:spPr>
            <a:xfrm>
              <a:off x="7070407" y="2599372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2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2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11"/>
            <p:cNvSpPr/>
            <p:nvPr/>
          </p:nvSpPr>
          <p:spPr>
            <a:xfrm>
              <a:off x="7579994" y="2563176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11"/>
            <p:cNvSpPr/>
            <p:nvPr/>
          </p:nvSpPr>
          <p:spPr>
            <a:xfrm>
              <a:off x="4300537" y="324040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8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11"/>
            <p:cNvSpPr/>
            <p:nvPr/>
          </p:nvSpPr>
          <p:spPr>
            <a:xfrm>
              <a:off x="4809172" y="3204209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7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11"/>
            <p:cNvSpPr/>
            <p:nvPr/>
          </p:nvSpPr>
          <p:spPr>
            <a:xfrm>
              <a:off x="5318759" y="3168014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11"/>
            <p:cNvSpPr/>
            <p:nvPr/>
          </p:nvSpPr>
          <p:spPr>
            <a:xfrm>
              <a:off x="5828347" y="3130866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11"/>
            <p:cNvSpPr/>
            <p:nvPr/>
          </p:nvSpPr>
          <p:spPr>
            <a:xfrm>
              <a:off x="6337934" y="3094671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11"/>
            <p:cNvSpPr/>
            <p:nvPr/>
          </p:nvSpPr>
          <p:spPr>
            <a:xfrm>
              <a:off x="6847522" y="3058477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11"/>
            <p:cNvSpPr/>
            <p:nvPr/>
          </p:nvSpPr>
          <p:spPr>
            <a:xfrm>
              <a:off x="7357109" y="30222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7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11"/>
            <p:cNvSpPr/>
            <p:nvPr/>
          </p:nvSpPr>
          <p:spPr>
            <a:xfrm>
              <a:off x="4076700" y="3700462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89560" y="595313"/>
                  </a:moveTo>
                  <a:lnTo>
                    <a:pt x="20955" y="464820"/>
                  </a:lnTo>
                  <a:lnTo>
                    <a:pt x="0" y="166688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8"/>
                  </a:lnTo>
                  <a:lnTo>
                    <a:pt x="509588" y="135255"/>
                  </a:lnTo>
                  <a:lnTo>
                    <a:pt x="247650" y="6667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11"/>
            <p:cNvSpPr/>
            <p:nvPr/>
          </p:nvSpPr>
          <p:spPr>
            <a:xfrm>
              <a:off x="4586287" y="366331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11"/>
            <p:cNvSpPr/>
            <p:nvPr/>
          </p:nvSpPr>
          <p:spPr>
            <a:xfrm>
              <a:off x="5095875" y="362711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8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7650" y="7620"/>
                  </a:lnTo>
                  <a:lnTo>
                    <a:pt x="6667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11"/>
            <p:cNvSpPr/>
            <p:nvPr/>
          </p:nvSpPr>
          <p:spPr>
            <a:xfrm>
              <a:off x="5605462" y="359092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6697" y="7620"/>
                  </a:lnTo>
                  <a:lnTo>
                    <a:pt x="5715" y="170497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11"/>
            <p:cNvSpPr/>
            <p:nvPr/>
          </p:nvSpPr>
          <p:spPr>
            <a:xfrm>
              <a:off x="6115050" y="35547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010"/>
                  </a:moveTo>
                  <a:lnTo>
                    <a:pt x="288608" y="588645"/>
                  </a:lnTo>
                  <a:lnTo>
                    <a:pt x="529590" y="425767"/>
                  </a:lnTo>
                  <a:lnTo>
                    <a:pt x="508635" y="135255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6670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11"/>
            <p:cNvSpPr/>
            <p:nvPr/>
          </p:nvSpPr>
          <p:spPr>
            <a:xfrm>
              <a:off x="6624637" y="3517582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11"/>
            <p:cNvSpPr/>
            <p:nvPr/>
          </p:nvSpPr>
          <p:spPr>
            <a:xfrm>
              <a:off x="4362450" y="4123371"/>
              <a:ext cx="537210" cy="595312"/>
            </a:xfrm>
            <a:custGeom>
              <a:avLst/>
              <a:gdLst/>
              <a:ahLst/>
              <a:cxnLst/>
              <a:rect l="l" t="t" r="r" b="b"/>
              <a:pathLst>
                <a:path w="537210" h="595312" extrusionOk="0">
                  <a:moveTo>
                    <a:pt x="290513" y="595313"/>
                  </a:moveTo>
                  <a:lnTo>
                    <a:pt x="21907" y="464820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90513" y="595313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4815"/>
                  </a:lnTo>
                  <a:lnTo>
                    <a:pt x="509588" y="134303"/>
                  </a:lnTo>
                  <a:lnTo>
                    <a:pt x="247650" y="6668"/>
                  </a:lnTo>
                  <a:lnTo>
                    <a:pt x="6668" y="169545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11"/>
            <p:cNvSpPr/>
            <p:nvPr/>
          </p:nvSpPr>
          <p:spPr>
            <a:xfrm>
              <a:off x="4872989" y="408622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8" y="589597"/>
                  </a:lnTo>
                  <a:lnTo>
                    <a:pt x="529590" y="426720"/>
                  </a:lnTo>
                  <a:lnTo>
                    <a:pt x="508635" y="136207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11"/>
            <p:cNvSpPr/>
            <p:nvPr/>
          </p:nvSpPr>
          <p:spPr>
            <a:xfrm>
              <a:off x="5381625" y="4050029"/>
              <a:ext cx="537209" cy="596264"/>
            </a:xfrm>
            <a:custGeom>
              <a:avLst/>
              <a:gdLst/>
              <a:ahLst/>
              <a:cxnLst/>
              <a:rect l="l" t="t" r="r" b="b"/>
              <a:pathLst>
                <a:path w="537209" h="596264" extrusionOk="0">
                  <a:moveTo>
                    <a:pt x="289560" y="596265"/>
                  </a:moveTo>
                  <a:lnTo>
                    <a:pt x="20955" y="465773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8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7620"/>
                  </a:lnTo>
                  <a:lnTo>
                    <a:pt x="6667" y="170498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11"/>
            <p:cNvSpPr/>
            <p:nvPr/>
          </p:nvSpPr>
          <p:spPr>
            <a:xfrm>
              <a:off x="5891212" y="4013834"/>
              <a:ext cx="537209" cy="596265"/>
            </a:xfrm>
            <a:custGeom>
              <a:avLst/>
              <a:gdLst/>
              <a:ahLst/>
              <a:cxnLst/>
              <a:rect l="l" t="t" r="r" b="b"/>
              <a:pathLst>
                <a:path w="537209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2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8"/>
                  </a:lnTo>
                  <a:lnTo>
                    <a:pt x="247650" y="8573"/>
                  </a:lnTo>
                  <a:lnTo>
                    <a:pt x="6667" y="171450"/>
                  </a:lnTo>
                  <a:lnTo>
                    <a:pt x="27622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11"/>
            <p:cNvSpPr/>
            <p:nvPr/>
          </p:nvSpPr>
          <p:spPr>
            <a:xfrm>
              <a:off x="4139564" y="4582477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010"/>
                  </a:moveTo>
                  <a:lnTo>
                    <a:pt x="289560" y="588645"/>
                  </a:lnTo>
                  <a:lnTo>
                    <a:pt x="530543" y="425767"/>
                  </a:lnTo>
                  <a:lnTo>
                    <a:pt x="509588" y="135255"/>
                  </a:lnTo>
                  <a:lnTo>
                    <a:pt x="247650" y="7620"/>
                  </a:lnTo>
                  <a:lnTo>
                    <a:pt x="6668" y="170497"/>
                  </a:lnTo>
                  <a:lnTo>
                    <a:pt x="27623" y="461010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11"/>
            <p:cNvSpPr/>
            <p:nvPr/>
          </p:nvSpPr>
          <p:spPr>
            <a:xfrm>
              <a:off x="4649152" y="4545329"/>
              <a:ext cx="537210" cy="596264"/>
            </a:xfrm>
            <a:custGeom>
              <a:avLst/>
              <a:gdLst/>
              <a:ahLst/>
              <a:cxnLst/>
              <a:rect l="l" t="t" r="r" b="b"/>
              <a:pathLst>
                <a:path w="537210" h="596264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2"/>
                  </a:lnTo>
                  <a:lnTo>
                    <a:pt x="537210" y="428625"/>
                  </a:lnTo>
                  <a:lnTo>
                    <a:pt x="289560" y="596265"/>
                  </a:lnTo>
                  <a:close/>
                  <a:moveTo>
                    <a:pt x="27623" y="461963"/>
                  </a:moveTo>
                  <a:lnTo>
                    <a:pt x="289560" y="589597"/>
                  </a:lnTo>
                  <a:lnTo>
                    <a:pt x="530543" y="426720"/>
                  </a:lnTo>
                  <a:lnTo>
                    <a:pt x="509588" y="136207"/>
                  </a:lnTo>
                  <a:lnTo>
                    <a:pt x="247650" y="8572"/>
                  </a:lnTo>
                  <a:lnTo>
                    <a:pt x="6668" y="171450"/>
                  </a:lnTo>
                  <a:lnTo>
                    <a:pt x="27623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11"/>
            <p:cNvSpPr/>
            <p:nvPr/>
          </p:nvSpPr>
          <p:spPr>
            <a:xfrm>
              <a:off x="5158739" y="4509134"/>
              <a:ext cx="537210" cy="596265"/>
            </a:xfrm>
            <a:custGeom>
              <a:avLst/>
              <a:gdLst/>
              <a:ahLst/>
              <a:cxnLst/>
              <a:rect l="l" t="t" r="r" b="b"/>
              <a:pathLst>
                <a:path w="537210" h="596265" extrusionOk="0">
                  <a:moveTo>
                    <a:pt x="289560" y="596265"/>
                  </a:moveTo>
                  <a:lnTo>
                    <a:pt x="20955" y="465772"/>
                  </a:lnTo>
                  <a:lnTo>
                    <a:pt x="0" y="167640"/>
                  </a:lnTo>
                  <a:lnTo>
                    <a:pt x="247650" y="0"/>
                  </a:lnTo>
                  <a:lnTo>
                    <a:pt x="516255" y="130493"/>
                  </a:lnTo>
                  <a:lnTo>
                    <a:pt x="537210" y="429578"/>
                  </a:lnTo>
                  <a:lnTo>
                    <a:pt x="289560" y="596265"/>
                  </a:lnTo>
                  <a:close/>
                  <a:moveTo>
                    <a:pt x="26670" y="461963"/>
                  </a:moveTo>
                  <a:lnTo>
                    <a:pt x="288607" y="589597"/>
                  </a:lnTo>
                  <a:lnTo>
                    <a:pt x="529590" y="426720"/>
                  </a:lnTo>
                  <a:lnTo>
                    <a:pt x="508635" y="136208"/>
                  </a:lnTo>
                  <a:lnTo>
                    <a:pt x="246698" y="8572"/>
                  </a:lnTo>
                  <a:lnTo>
                    <a:pt x="5715" y="171450"/>
                  </a:lnTo>
                  <a:lnTo>
                    <a:pt x="26670" y="461963"/>
                  </a:lnTo>
                  <a:close/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11"/>
            <p:cNvSpPr/>
            <p:nvPr/>
          </p:nvSpPr>
          <p:spPr>
            <a:xfrm>
              <a:off x="5320665" y="360806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11"/>
            <p:cNvSpPr/>
            <p:nvPr/>
          </p:nvSpPr>
          <p:spPr>
            <a:xfrm>
              <a:off x="7555230" y="2704147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11"/>
            <p:cNvSpPr/>
            <p:nvPr/>
          </p:nvSpPr>
          <p:spPr>
            <a:xfrm>
              <a:off x="7849552" y="3131819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2" y="0"/>
                    <a:pt x="45720" y="9525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11"/>
            <p:cNvSpPr/>
            <p:nvPr/>
          </p:nvSpPr>
          <p:spPr>
            <a:xfrm>
              <a:off x="6541769" y="278225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3"/>
                    <a:pt x="35243" y="45720"/>
                    <a:pt x="22860" y="45720"/>
                  </a:cubicBezTo>
                  <a:cubicBezTo>
                    <a:pt x="10478" y="45720"/>
                    <a:pt x="0" y="35243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11"/>
            <p:cNvSpPr/>
            <p:nvPr/>
          </p:nvSpPr>
          <p:spPr>
            <a:xfrm>
              <a:off x="7070407" y="30393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11"/>
            <p:cNvSpPr/>
            <p:nvPr/>
          </p:nvSpPr>
          <p:spPr>
            <a:xfrm>
              <a:off x="6890384" y="4082414"/>
              <a:ext cx="45720" cy="45719"/>
            </a:xfrm>
            <a:custGeom>
              <a:avLst/>
              <a:gdLst/>
              <a:ahLst/>
              <a:cxnLst/>
              <a:rect l="l" t="t" r="r" b="b"/>
              <a:pathLst>
                <a:path w="45720" h="45719" extrusionOk="0">
                  <a:moveTo>
                    <a:pt x="45720" y="22860"/>
                  </a:moveTo>
                  <a:cubicBezTo>
                    <a:pt x="45720" y="35242"/>
                    <a:pt x="35243" y="45720"/>
                    <a:pt x="22860" y="45720"/>
                  </a:cubicBezTo>
                  <a:cubicBezTo>
                    <a:pt x="10478" y="45720"/>
                    <a:pt x="0" y="35242"/>
                    <a:pt x="0" y="22860"/>
                  </a:cubicBezTo>
                  <a:cubicBezTo>
                    <a:pt x="0" y="10477"/>
                    <a:pt x="10478" y="0"/>
                    <a:pt x="22860" y="0"/>
                  </a:cubicBezTo>
                  <a:cubicBezTo>
                    <a:pt x="35243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11"/>
            <p:cNvSpPr/>
            <p:nvPr/>
          </p:nvSpPr>
          <p:spPr>
            <a:xfrm>
              <a:off x="7621905" y="3594734"/>
              <a:ext cx="45719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11"/>
            <p:cNvSpPr/>
            <p:nvPr/>
          </p:nvSpPr>
          <p:spPr>
            <a:xfrm>
              <a:off x="6339840" y="3535619"/>
              <a:ext cx="45719" cy="45780"/>
            </a:xfrm>
            <a:custGeom>
              <a:avLst/>
              <a:gdLst/>
              <a:ahLst/>
              <a:cxnLst/>
              <a:rect l="l" t="t" r="r" b="b"/>
              <a:pathLst>
                <a:path w="45719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7" y="45780"/>
                    <a:pt x="0" y="35303"/>
                    <a:pt x="0" y="22920"/>
                  </a:cubicBezTo>
                  <a:cubicBezTo>
                    <a:pt x="0" y="10538"/>
                    <a:pt x="10477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11"/>
            <p:cNvSpPr/>
            <p:nvPr/>
          </p:nvSpPr>
          <p:spPr>
            <a:xfrm>
              <a:off x="5649277" y="4619624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45719" h="45719" extrusionOk="0">
                  <a:moveTo>
                    <a:pt x="45720" y="22860"/>
                  </a:moveTo>
                  <a:cubicBezTo>
                    <a:pt x="45720" y="35243"/>
                    <a:pt x="35242" y="45720"/>
                    <a:pt x="22860" y="45720"/>
                  </a:cubicBezTo>
                  <a:cubicBezTo>
                    <a:pt x="10477" y="45720"/>
                    <a:pt x="0" y="35243"/>
                    <a:pt x="0" y="22860"/>
                  </a:cubicBezTo>
                  <a:cubicBezTo>
                    <a:pt x="0" y="10478"/>
                    <a:pt x="10477" y="0"/>
                    <a:pt x="22860" y="0"/>
                  </a:cubicBezTo>
                  <a:cubicBezTo>
                    <a:pt x="35242" y="0"/>
                    <a:pt x="45720" y="10478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11"/>
            <p:cNvSpPr/>
            <p:nvPr/>
          </p:nvSpPr>
          <p:spPr>
            <a:xfrm>
              <a:off x="5832157" y="356996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 extrusionOk="0">
                  <a:moveTo>
                    <a:pt x="45720" y="22860"/>
                  </a:moveTo>
                  <a:cubicBezTo>
                    <a:pt x="45720" y="35242"/>
                    <a:pt x="35242" y="45720"/>
                    <a:pt x="22860" y="45720"/>
                  </a:cubicBezTo>
                  <a:cubicBezTo>
                    <a:pt x="10477" y="45720"/>
                    <a:pt x="0" y="35242"/>
                    <a:pt x="0" y="22860"/>
                  </a:cubicBezTo>
                  <a:cubicBezTo>
                    <a:pt x="0" y="10477"/>
                    <a:pt x="10477" y="0"/>
                    <a:pt x="22860" y="0"/>
                  </a:cubicBezTo>
                  <a:cubicBezTo>
                    <a:pt x="35242" y="0"/>
                    <a:pt x="45720" y="10477"/>
                    <a:pt x="45720" y="2286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11"/>
            <p:cNvSpPr/>
            <p:nvPr/>
          </p:nvSpPr>
          <p:spPr>
            <a:xfrm>
              <a:off x="6116954" y="3997581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11"/>
            <p:cNvSpPr/>
            <p:nvPr/>
          </p:nvSpPr>
          <p:spPr>
            <a:xfrm>
              <a:off x="5097779" y="4068066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3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3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11"/>
            <p:cNvSpPr/>
            <p:nvPr/>
          </p:nvSpPr>
          <p:spPr>
            <a:xfrm>
              <a:off x="5540692" y="3150809"/>
              <a:ext cx="45720" cy="45780"/>
            </a:xfrm>
            <a:custGeom>
              <a:avLst/>
              <a:gdLst/>
              <a:ahLst/>
              <a:cxnLst/>
              <a:rect l="l" t="t" r="r" b="b"/>
              <a:pathLst>
                <a:path w="45720" h="45780" extrusionOk="0">
                  <a:moveTo>
                    <a:pt x="45720" y="22920"/>
                  </a:moveTo>
                  <a:cubicBezTo>
                    <a:pt x="45720" y="35303"/>
                    <a:pt x="35242" y="45780"/>
                    <a:pt x="22860" y="45780"/>
                  </a:cubicBezTo>
                  <a:cubicBezTo>
                    <a:pt x="10478" y="45780"/>
                    <a:pt x="0" y="35303"/>
                    <a:pt x="0" y="22920"/>
                  </a:cubicBezTo>
                  <a:cubicBezTo>
                    <a:pt x="0" y="10538"/>
                    <a:pt x="10478" y="60"/>
                    <a:pt x="22860" y="60"/>
                  </a:cubicBezTo>
                  <a:cubicBezTo>
                    <a:pt x="35242" y="-892"/>
                    <a:pt x="45720" y="9585"/>
                    <a:pt x="45720" y="22920"/>
                  </a:cubicBezTo>
                </a:path>
              </a:pathLst>
            </a:custGeom>
            <a:solidFill>
              <a:srgbClr val="FFFFFF">
                <a:alpha val="66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25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nicase"/>
              <a:buNone/>
              <a:defRPr sz="3000" b="1">
                <a:solidFill>
                  <a:schemeClr val="dk1"/>
                </a:solidFill>
                <a:latin typeface="Cormorant Unicase"/>
                <a:ea typeface="Cormorant Unicase"/>
                <a:cs typeface="Cormorant Unicase"/>
                <a:sym typeface="Cormorant Unicas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nicase"/>
              <a:buNone/>
              <a:defRPr sz="3000" b="1">
                <a:solidFill>
                  <a:schemeClr val="dk1"/>
                </a:solidFill>
                <a:latin typeface="Cormorant Unicase"/>
                <a:ea typeface="Cormorant Unicase"/>
                <a:cs typeface="Cormorant Unicase"/>
                <a:sym typeface="Cormorant Unicas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nicase"/>
              <a:buNone/>
              <a:defRPr sz="3000" b="1">
                <a:solidFill>
                  <a:schemeClr val="dk1"/>
                </a:solidFill>
                <a:latin typeface="Cormorant Unicase"/>
                <a:ea typeface="Cormorant Unicase"/>
                <a:cs typeface="Cormorant Unicase"/>
                <a:sym typeface="Cormorant Unicas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nicase"/>
              <a:buNone/>
              <a:defRPr sz="3000" b="1">
                <a:solidFill>
                  <a:schemeClr val="dk1"/>
                </a:solidFill>
                <a:latin typeface="Cormorant Unicase"/>
                <a:ea typeface="Cormorant Unicase"/>
                <a:cs typeface="Cormorant Unicase"/>
                <a:sym typeface="Cormorant Unicas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nicase"/>
              <a:buNone/>
              <a:defRPr sz="3000" b="1">
                <a:solidFill>
                  <a:schemeClr val="dk1"/>
                </a:solidFill>
                <a:latin typeface="Cormorant Unicase"/>
                <a:ea typeface="Cormorant Unicase"/>
                <a:cs typeface="Cormorant Unicase"/>
                <a:sym typeface="Cormorant Unicas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nicase"/>
              <a:buNone/>
              <a:defRPr sz="3000" b="1">
                <a:solidFill>
                  <a:schemeClr val="dk1"/>
                </a:solidFill>
                <a:latin typeface="Cormorant Unicase"/>
                <a:ea typeface="Cormorant Unicase"/>
                <a:cs typeface="Cormorant Unicase"/>
                <a:sym typeface="Cormorant Unicas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nicase"/>
              <a:buNone/>
              <a:defRPr sz="3000" b="1">
                <a:solidFill>
                  <a:schemeClr val="dk1"/>
                </a:solidFill>
                <a:latin typeface="Cormorant Unicase"/>
                <a:ea typeface="Cormorant Unicase"/>
                <a:cs typeface="Cormorant Unicase"/>
                <a:sym typeface="Cormorant Unicas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nicase"/>
              <a:buNone/>
              <a:defRPr sz="3000" b="1">
                <a:solidFill>
                  <a:schemeClr val="dk1"/>
                </a:solidFill>
                <a:latin typeface="Cormorant Unicase"/>
                <a:ea typeface="Cormorant Unicase"/>
                <a:cs typeface="Cormorant Unicase"/>
                <a:sym typeface="Cormorant Unicas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88995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981" name="Google Shape;1981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04176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car-trade-network-2022.html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germany-exports-2022.html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BECF-D7AD-1C47-8D19-70F18B869C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5400" dirty="0"/>
            </a:br>
            <a:r>
              <a:rPr lang="en-US" sz="4400" dirty="0"/>
              <a:t>Analysis of the EU car trade network in recent years</a:t>
            </a:r>
            <a:endParaRPr lang="en-GB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CA941-4EA8-31A8-AE74-8A97C4AC2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dirty="0"/>
              <a:t>Hannah </a:t>
            </a:r>
            <a:r>
              <a:rPr lang="en-GB" sz="2400" dirty="0" err="1"/>
              <a:t>Schönborn</a:t>
            </a:r>
            <a:r>
              <a:rPr lang="en-GB" sz="2400" dirty="0"/>
              <a:t> &amp; Máté Hekfusz</a:t>
            </a:r>
          </a:p>
        </p:txBody>
      </p:sp>
    </p:spTree>
    <p:extLst>
      <p:ext uri="{BB962C8B-B14F-4D97-AF65-F5344CB8AC3E}">
        <p14:creationId xmlns:p14="http://schemas.microsoft.com/office/powerpoint/2010/main" val="97209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5D4B-2167-777F-6365-5D03450F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Covid-19 effects on trade values</a:t>
            </a:r>
            <a:br>
              <a:rPr lang="en-US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D1981-784C-C601-E98D-07E54C7C0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14" y="1288788"/>
            <a:ext cx="9818771" cy="549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34B9-5EF3-FB32-8BF4-78F5EAD3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Covid-19 effects on trade values</a:t>
            </a:r>
            <a:br>
              <a:rPr lang="en-US" dirty="0"/>
            </a:br>
            <a:endParaRPr lang="en-GB" dirty="0"/>
          </a:p>
        </p:txBody>
      </p:sp>
      <p:sp>
        <p:nvSpPr>
          <p:cNvPr id="3" name="Google Shape;3120;p49">
            <a:extLst>
              <a:ext uri="{FF2B5EF4-FFF2-40B4-BE49-F238E27FC236}">
                <a16:creationId xmlns:a16="http://schemas.microsoft.com/office/drawing/2014/main" id="{DEA73A4A-3705-8FE6-0B1A-9776E12023DD}"/>
              </a:ext>
            </a:extLst>
          </p:cNvPr>
          <p:cNvSpPr txBox="1">
            <a:spLocks/>
          </p:cNvSpPr>
          <p:nvPr/>
        </p:nvSpPr>
        <p:spPr>
          <a:xfrm>
            <a:off x="959999" y="1621000"/>
            <a:ext cx="8857769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Karla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spcBef>
                <a:spcPts val="400"/>
              </a:spcBef>
              <a:spcAft>
                <a:spcPts val="600"/>
              </a:spcAft>
              <a:buFont typeface="Karla"/>
              <a:buNone/>
            </a:pPr>
            <a:r>
              <a:rPr lang="en-US" sz="1800" b="1" dirty="0">
                <a:latin typeface="Karla" pitchFamily="2" charset="0"/>
              </a:rPr>
              <a:t>The biggest exporters took a hit during 2020 but quickly recovered.</a:t>
            </a:r>
          </a:p>
          <a:p>
            <a:pPr marL="0" indent="0">
              <a:spcBef>
                <a:spcPts val="400"/>
              </a:spcBef>
              <a:spcAft>
                <a:spcPts val="600"/>
              </a:spcAft>
              <a:buFont typeface="Karla"/>
              <a:buNone/>
            </a:pPr>
            <a:r>
              <a:rPr lang="en-US" sz="1800" b="1" dirty="0">
                <a:latin typeface="Karla" pitchFamily="2" charset="0"/>
              </a:rPr>
              <a:t>Potential reasons for this resilience: </a:t>
            </a:r>
          </a:p>
          <a:p>
            <a:pPr marL="342900" indent="-342900"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 dirty="0">
                <a:latin typeface="Karla" pitchFamily="2" charset="0"/>
              </a:rPr>
              <a:t>Pricing / Inflation</a:t>
            </a:r>
          </a:p>
          <a:p>
            <a:pPr marL="342900" indent="-342900"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 dirty="0">
                <a:latin typeface="Karla" pitchFamily="2" charset="0"/>
              </a:rPr>
              <a:t>Supply chain adaptability</a:t>
            </a:r>
          </a:p>
          <a:p>
            <a:pPr marL="342900" indent="-342900"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 dirty="0">
                <a:latin typeface="Karla" pitchFamily="2" charset="0"/>
              </a:rPr>
              <a:t>Government incentives and support</a:t>
            </a:r>
          </a:p>
          <a:p>
            <a:pPr marL="342900" indent="-342900"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 dirty="0">
                <a:latin typeface="Karla" pitchFamily="2" charset="0"/>
              </a:rPr>
              <a:t>Innovation in technology</a:t>
            </a:r>
          </a:p>
          <a:p>
            <a:pPr marL="342900" indent="-342900"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 dirty="0">
                <a:latin typeface="Karla" pitchFamily="2" charset="0"/>
              </a:rPr>
              <a:t>Market diversification</a:t>
            </a:r>
            <a:endParaRPr lang="en-US" sz="18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770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ABF2-2E0B-0998-D5C8-6B8C7830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Centrality measures</a:t>
            </a:r>
            <a:endParaRPr lang="en-GB" dirty="0"/>
          </a:p>
        </p:txBody>
      </p:sp>
      <p:sp>
        <p:nvSpPr>
          <p:cNvPr id="3" name="Google Shape;3120;p49">
            <a:extLst>
              <a:ext uri="{FF2B5EF4-FFF2-40B4-BE49-F238E27FC236}">
                <a16:creationId xmlns:a16="http://schemas.microsoft.com/office/drawing/2014/main" id="{F2987CE8-6186-300B-D4CE-8C6468B79445}"/>
              </a:ext>
            </a:extLst>
          </p:cNvPr>
          <p:cNvSpPr txBox="1">
            <a:spLocks/>
          </p:cNvSpPr>
          <p:nvPr/>
        </p:nvSpPr>
        <p:spPr>
          <a:xfrm>
            <a:off x="959999" y="1621000"/>
            <a:ext cx="8857769" cy="59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Karla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spcBef>
                <a:spcPts val="400"/>
              </a:spcBef>
              <a:spcAft>
                <a:spcPts val="600"/>
              </a:spcAft>
              <a:buFont typeface="Karla"/>
              <a:buNone/>
            </a:pPr>
            <a:r>
              <a:rPr lang="en-US" sz="1800" b="1" dirty="0">
                <a:latin typeface="Karla" pitchFamily="2" charset="0"/>
              </a:rPr>
              <a:t>Average clustering coefficient: </a:t>
            </a:r>
            <a:r>
              <a:rPr lang="en-US" sz="1800" dirty="0">
                <a:latin typeface="Karla" pitchFamily="2" charset="0"/>
              </a:rPr>
              <a:t>0.61 (surprisingly high!)</a:t>
            </a:r>
          </a:p>
          <a:p>
            <a:pPr marL="0" indent="0">
              <a:spcBef>
                <a:spcPts val="400"/>
              </a:spcBef>
              <a:spcAft>
                <a:spcPts val="600"/>
              </a:spcAft>
              <a:buFont typeface="Karla"/>
              <a:buNone/>
            </a:pPr>
            <a:endParaRPr lang="en-US" sz="1800" dirty="0">
              <a:latin typeface="Karl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245DE-E162-02F4-5464-4F55CEDC5982}"/>
              </a:ext>
            </a:extLst>
          </p:cNvPr>
          <p:cNvSpPr txBox="1"/>
          <p:nvPr/>
        </p:nvSpPr>
        <p:spPr>
          <a:xfrm>
            <a:off x="1163782" y="2477844"/>
            <a:ext cx="3269673" cy="2541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accent6"/>
                </a:solidFill>
                <a:latin typeface="Karla" pitchFamily="2" charset="0"/>
              </a:rPr>
              <a:t>Betweenness Centrality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accent6"/>
                </a:solidFill>
                <a:latin typeface="Karla" pitchFamily="2" charset="0"/>
              </a:rPr>
              <a:t>DE: 0.158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accent6"/>
                </a:solidFill>
                <a:latin typeface="Karla" pitchFamily="2" charset="0"/>
              </a:rPr>
              <a:t>FR: 0.027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accent6"/>
                </a:solidFill>
                <a:latin typeface="Karla" pitchFamily="2" charset="0"/>
              </a:rPr>
              <a:t>BE: 0.022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accent6"/>
                </a:solidFill>
                <a:latin typeface="Karla" pitchFamily="2" charset="0"/>
              </a:rPr>
              <a:t>ES: 0.017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accent6"/>
                </a:solidFill>
                <a:latin typeface="Karla" pitchFamily="2" charset="0"/>
              </a:rPr>
              <a:t>CZ: 0.007</a:t>
            </a:r>
            <a:endParaRPr lang="en-US" sz="1800" dirty="0">
              <a:solidFill>
                <a:schemeClr val="accent6"/>
              </a:solidFill>
              <a:latin typeface="Karl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7CE74-7F7B-AB99-D6CB-68219BFBA388}"/>
              </a:ext>
            </a:extLst>
          </p:cNvPr>
          <p:cNvSpPr txBox="1"/>
          <p:nvPr/>
        </p:nvSpPr>
        <p:spPr>
          <a:xfrm>
            <a:off x="4909127" y="2477843"/>
            <a:ext cx="3269673" cy="2541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accent6"/>
                </a:solidFill>
                <a:latin typeface="Karla" pitchFamily="2" charset="0"/>
              </a:rPr>
              <a:t>Closeness Centrality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  <a:latin typeface="Karla" pitchFamily="2" charset="0"/>
              </a:rPr>
              <a:t>DE: 0.302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  <a:latin typeface="Karla" pitchFamily="2" charset="0"/>
              </a:rPr>
              <a:t>GB: 0.277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  <a:latin typeface="Karla" pitchFamily="2" charset="0"/>
              </a:rPr>
              <a:t>IT: 0.272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  <a:latin typeface="Karla" pitchFamily="2" charset="0"/>
              </a:rPr>
              <a:t>FR: 0.272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  <a:latin typeface="Karla" pitchFamily="2" charset="0"/>
              </a:rPr>
              <a:t>BE: 0.247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282EE4-F084-762C-C3DC-2E26298BD59E}"/>
              </a:ext>
            </a:extLst>
          </p:cNvPr>
          <p:cNvSpPr txBox="1"/>
          <p:nvPr/>
        </p:nvSpPr>
        <p:spPr>
          <a:xfrm>
            <a:off x="8178800" y="2477842"/>
            <a:ext cx="3269673" cy="2541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accent6"/>
                </a:solidFill>
                <a:latin typeface="Karla" pitchFamily="2" charset="0"/>
              </a:rPr>
              <a:t>Eigenvector Centrality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accent6"/>
                </a:solidFill>
                <a:latin typeface="Karla" pitchFamily="2" charset="0"/>
              </a:rPr>
              <a:t>AE: 0.030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accent6"/>
                </a:solidFill>
                <a:latin typeface="Karla" pitchFamily="2" charset="0"/>
              </a:rPr>
              <a:t>AT: 0.192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accent6"/>
                </a:solidFill>
                <a:latin typeface="Karla" pitchFamily="2" charset="0"/>
              </a:rPr>
              <a:t>AU: 0.087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accent6"/>
                </a:solidFill>
                <a:latin typeface="Karla" pitchFamily="2" charset="0"/>
              </a:rPr>
              <a:t>BE: 0.246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accent6"/>
                </a:solidFill>
                <a:latin typeface="Karla" pitchFamily="2" charset="0"/>
              </a:rPr>
              <a:t>BG: 0.030</a:t>
            </a:r>
            <a:endParaRPr lang="en-US" sz="1800" dirty="0">
              <a:solidFill>
                <a:schemeClr val="accent6"/>
              </a:solidFill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724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D60A-0DD2-7127-F22D-7B4E8465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Conclusion</a:t>
            </a:r>
            <a:endParaRPr lang="en-GB" dirty="0"/>
          </a:p>
        </p:txBody>
      </p:sp>
      <p:sp>
        <p:nvSpPr>
          <p:cNvPr id="4" name="Google Shape;3120;p49">
            <a:extLst>
              <a:ext uri="{FF2B5EF4-FFF2-40B4-BE49-F238E27FC236}">
                <a16:creationId xmlns:a16="http://schemas.microsoft.com/office/drawing/2014/main" id="{0D1C774F-D2E9-4FFE-9B30-8FA062BA8B3B}"/>
              </a:ext>
            </a:extLst>
          </p:cNvPr>
          <p:cNvSpPr txBox="1">
            <a:spLocks/>
          </p:cNvSpPr>
          <p:nvPr/>
        </p:nvSpPr>
        <p:spPr>
          <a:xfrm>
            <a:off x="959999" y="1621000"/>
            <a:ext cx="8857769" cy="439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Karla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342900" indent="-342900"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 dirty="0">
                <a:latin typeface="Karla" pitchFamily="2" charset="0"/>
              </a:rPr>
              <a:t>Degree distribution</a:t>
            </a:r>
          </a:p>
          <a:p>
            <a:pPr marL="800100" lvl="1" indent="-342900"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Karla" pitchFamily="2" charset="0"/>
              </a:rPr>
              <a:t>Right-skewed distributions: small number of countries with significantly higher degrees, acting as "hubs" or dominant players in the network</a:t>
            </a:r>
          </a:p>
          <a:p>
            <a:pPr marL="800100" lvl="1" indent="-342900"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Karla" pitchFamily="2" charset="0"/>
              </a:rPr>
              <a:t>Interpretations: hubs, imbalances, </a:t>
            </a:r>
            <a:r>
              <a:rPr lang="en-US" sz="1800" dirty="0" err="1">
                <a:latin typeface="Karla" pitchFamily="2" charset="0"/>
              </a:rPr>
              <a:t>specialisations</a:t>
            </a:r>
            <a:r>
              <a:rPr lang="en-US" sz="1800" dirty="0">
                <a:latin typeface="Karla" pitchFamily="2" charset="0"/>
              </a:rPr>
              <a:t>, network structure</a:t>
            </a:r>
          </a:p>
          <a:p>
            <a:pPr marL="342900" indent="-342900"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 dirty="0">
                <a:latin typeface="Karla" pitchFamily="2" charset="0"/>
              </a:rPr>
              <a:t>Change in trade values</a:t>
            </a:r>
          </a:p>
          <a:p>
            <a:pPr marL="800100" lvl="1" indent="-342900"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Karla" pitchFamily="2" charset="0"/>
              </a:rPr>
              <a:t>Impact of Covid-19: decline but quick recovery</a:t>
            </a:r>
          </a:p>
          <a:p>
            <a:pPr marL="800100" lvl="1" indent="-342900"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Karla" pitchFamily="2" charset="0"/>
              </a:rPr>
              <a:t>Reasons for resilience: inflation, adaptability, government support, etc.</a:t>
            </a:r>
          </a:p>
          <a:p>
            <a:pPr marL="342900" indent="-342900"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 dirty="0">
                <a:latin typeface="Karla" pitchFamily="2" charset="0"/>
              </a:rPr>
              <a:t>Relationship between number of partners and trade value</a:t>
            </a:r>
          </a:p>
          <a:p>
            <a:pPr marL="800100" lvl="1" indent="-342900"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Karla" pitchFamily="2" charset="0"/>
              </a:rPr>
              <a:t>Closely related, though degree is not always a predictor of trade value</a:t>
            </a:r>
          </a:p>
          <a:p>
            <a:pPr marL="342900" indent="-342900"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 dirty="0">
                <a:latin typeface="Karla" pitchFamily="2" charset="0"/>
              </a:rPr>
              <a:t>Scale-free model</a:t>
            </a:r>
          </a:p>
          <a:p>
            <a:pPr marL="800100" lvl="1" indent="-342900"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Karla" pitchFamily="2" charset="0"/>
              </a:rPr>
              <a:t>The right-skewed distribution suggests that the EU car trade at high trade values is a scale-free network</a:t>
            </a:r>
          </a:p>
        </p:txBody>
      </p:sp>
    </p:spTree>
    <p:extLst>
      <p:ext uri="{BB962C8B-B14F-4D97-AF65-F5344CB8AC3E}">
        <p14:creationId xmlns:p14="http://schemas.microsoft.com/office/powerpoint/2010/main" val="471285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9E29-26EA-690B-B091-A151691C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3047200"/>
            <a:ext cx="10272000" cy="763600"/>
          </a:xfrm>
        </p:spPr>
        <p:txBody>
          <a:bodyPr/>
          <a:lstStyle/>
          <a:p>
            <a:r>
              <a:rPr lang="en-US" dirty="0"/>
              <a:t>Thank you for your attention!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79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Google Shape;3120;p49"/>
          <p:cNvSpPr txBox="1">
            <a:spLocks noGrp="1"/>
          </p:cNvSpPr>
          <p:nvPr>
            <p:ph type="body" idx="4294967295"/>
          </p:nvPr>
        </p:nvSpPr>
        <p:spPr>
          <a:xfrm>
            <a:off x="959999" y="1621000"/>
            <a:ext cx="4729601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400"/>
              </a:spcBef>
              <a:spcAft>
                <a:spcPts val="2133"/>
              </a:spcAft>
              <a:buNone/>
            </a:pPr>
            <a:r>
              <a:rPr lang="en-US" sz="1800" b="1" i="0" dirty="0">
                <a:effectLst/>
                <a:latin typeface="Karla" pitchFamily="2" charset="0"/>
              </a:rPr>
              <a:t>Intro</a:t>
            </a:r>
          </a:p>
          <a:p>
            <a:pPr marL="0" indent="0">
              <a:spcBef>
                <a:spcPts val="400"/>
              </a:spcBef>
              <a:spcAft>
                <a:spcPts val="2133"/>
              </a:spcAft>
              <a:buNone/>
            </a:pPr>
            <a:r>
              <a:rPr lang="en-US" sz="1800" b="0" i="0" dirty="0">
                <a:effectLst/>
                <a:latin typeface="Karla" pitchFamily="2" charset="0"/>
              </a:rPr>
              <a:t>Our Network Science project graphs and analyses the </a:t>
            </a:r>
            <a:r>
              <a:rPr lang="en-US" sz="1800" b="1" i="0" dirty="0">
                <a:effectLst/>
                <a:latin typeface="Karla" pitchFamily="2" charset="0"/>
              </a:rPr>
              <a:t>EU car trade network </a:t>
            </a:r>
            <a:r>
              <a:rPr lang="en-US" sz="1800" b="0" i="0" dirty="0">
                <a:effectLst/>
                <a:latin typeface="Karla" pitchFamily="2" charset="0"/>
              </a:rPr>
              <a:t>in the years of </a:t>
            </a:r>
            <a:r>
              <a:rPr lang="en-US" sz="1800" b="1" i="0" dirty="0">
                <a:effectLst/>
                <a:latin typeface="Karla" pitchFamily="2" charset="0"/>
              </a:rPr>
              <a:t>2019 - 2022</a:t>
            </a:r>
            <a:r>
              <a:rPr lang="en-US" sz="1800" b="0" i="0" dirty="0">
                <a:effectLst/>
                <a:latin typeface="Karla" pitchFamily="2" charset="0"/>
              </a:rPr>
              <a:t>. </a:t>
            </a:r>
          </a:p>
          <a:p>
            <a:pPr marL="0" indent="0">
              <a:spcBef>
                <a:spcPts val="400"/>
              </a:spcBef>
              <a:spcAft>
                <a:spcPts val="2133"/>
              </a:spcAft>
              <a:buNone/>
            </a:pPr>
            <a:r>
              <a:rPr lang="en-US" sz="1800" b="0" i="0" dirty="0">
                <a:effectLst/>
                <a:latin typeface="Karla" pitchFamily="2" charset="0"/>
              </a:rPr>
              <a:t>This not only is the most recent complete data available (thus giving the most up-to-date picture of the trade network) but also includes the years of the Covid-19 crisis as we wanted to see how the pandemic affected the industry.</a:t>
            </a:r>
          </a:p>
          <a:p>
            <a:pPr marL="0" indent="0">
              <a:spcBef>
                <a:spcPts val="400"/>
              </a:spcBef>
              <a:spcAft>
                <a:spcPts val="2133"/>
              </a:spcAft>
              <a:buNone/>
            </a:pPr>
            <a:r>
              <a:rPr lang="en-US" sz="1800" dirty="0">
                <a:latin typeface="Karla" pitchFamily="2" charset="0"/>
              </a:rPr>
              <a:t>Data publicly available on </a:t>
            </a:r>
            <a:r>
              <a:rPr lang="en-US" sz="1800" b="1" dirty="0">
                <a:latin typeface="Karla" pitchFamily="2" charset="0"/>
              </a:rPr>
              <a:t>Eurostat</a:t>
            </a:r>
            <a:r>
              <a:rPr lang="en-US" sz="1800" dirty="0">
                <a:latin typeface="Karla" pitchFamily="2" charset="0"/>
              </a:rPr>
              <a:t>.</a:t>
            </a:r>
            <a:endParaRPr dirty="0">
              <a:latin typeface="Karla" pitchFamily="2" charset="0"/>
            </a:endParaRPr>
          </a:p>
        </p:txBody>
      </p:sp>
      <p:sp>
        <p:nvSpPr>
          <p:cNvPr id="3121" name="Google Shape;3121;p4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Introduction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DE3B5-76F1-027F-0F71-6408E50285F8}"/>
              </a:ext>
            </a:extLst>
          </p:cNvPr>
          <p:cNvSpPr txBox="1"/>
          <p:nvPr/>
        </p:nvSpPr>
        <p:spPr>
          <a:xfrm>
            <a:off x="6095999" y="1710999"/>
            <a:ext cx="519776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6"/>
                </a:solidFill>
                <a:latin typeface="Karla" pitchFamily="2" charset="0"/>
              </a:rPr>
              <a:t>Structure</a:t>
            </a:r>
          </a:p>
          <a:p>
            <a:pPr algn="l"/>
            <a:endParaRPr lang="en-US" sz="1600" b="1" i="0" dirty="0">
              <a:solidFill>
                <a:schemeClr val="accent6"/>
              </a:solidFill>
              <a:effectLst/>
              <a:latin typeface="Karla" pitchFamily="2" charset="0"/>
            </a:endParaRPr>
          </a:p>
          <a:p>
            <a:pPr algn="l"/>
            <a:r>
              <a:rPr lang="en-US" sz="1600" b="1" i="0" dirty="0">
                <a:solidFill>
                  <a:schemeClr val="accent6"/>
                </a:solidFill>
                <a:effectLst/>
                <a:latin typeface="Karla" pitchFamily="2" charset="0"/>
              </a:rPr>
              <a:t>1. Exploratory data analysis</a:t>
            </a:r>
            <a:endParaRPr lang="en-US" sz="1600" b="0" i="0" dirty="0">
              <a:solidFill>
                <a:schemeClr val="accent6"/>
              </a:solidFill>
              <a:effectLst/>
              <a:latin typeface="Karla" pitchFamily="2" charset="0"/>
            </a:endParaRPr>
          </a:p>
          <a:p>
            <a:pPr algn="l"/>
            <a:endParaRPr lang="en-US" sz="1600" b="1" i="0" dirty="0">
              <a:solidFill>
                <a:schemeClr val="accent6"/>
              </a:solidFill>
              <a:effectLst/>
              <a:latin typeface="Karla" pitchFamily="2" charset="0"/>
            </a:endParaRPr>
          </a:p>
          <a:p>
            <a:pPr algn="l"/>
            <a:r>
              <a:rPr lang="en-US" sz="1600" b="1" i="0" dirty="0">
                <a:solidFill>
                  <a:schemeClr val="accent6"/>
                </a:solidFill>
                <a:effectLst/>
                <a:latin typeface="Karla" pitchFamily="2" charset="0"/>
              </a:rPr>
              <a:t>2. Network </a:t>
            </a:r>
            <a:r>
              <a:rPr lang="en-US" sz="1600" b="1" i="0" dirty="0" err="1">
                <a:solidFill>
                  <a:schemeClr val="accent6"/>
                </a:solidFill>
                <a:effectLst/>
                <a:latin typeface="Karla" pitchFamily="2" charset="0"/>
              </a:rPr>
              <a:t>visualisation</a:t>
            </a:r>
            <a:endParaRPr lang="en-US" sz="1600" b="1" i="0" dirty="0">
              <a:solidFill>
                <a:schemeClr val="accent6"/>
              </a:solidFill>
              <a:effectLst/>
              <a:latin typeface="Karla" pitchFamily="2" charset="0"/>
            </a:endParaRPr>
          </a:p>
          <a:p>
            <a:pPr algn="l"/>
            <a:endParaRPr lang="en-US" sz="1600" b="0" i="0" dirty="0">
              <a:solidFill>
                <a:schemeClr val="accent6"/>
              </a:solidFill>
              <a:effectLst/>
              <a:latin typeface="Karla" pitchFamily="2" charset="0"/>
            </a:endParaRPr>
          </a:p>
          <a:p>
            <a:pPr algn="l"/>
            <a:r>
              <a:rPr lang="en-US" sz="1600" b="1" i="0" dirty="0">
                <a:solidFill>
                  <a:schemeClr val="accent6"/>
                </a:solidFill>
                <a:effectLst/>
                <a:latin typeface="Karla" pitchFamily="2" charset="0"/>
              </a:rPr>
              <a:t>3. Degree distribution (directed)</a:t>
            </a:r>
          </a:p>
          <a:p>
            <a:pPr algn="l"/>
            <a:endParaRPr lang="en-US" sz="1600" b="1" i="0" dirty="0">
              <a:solidFill>
                <a:schemeClr val="accent6"/>
              </a:solidFill>
              <a:effectLst/>
              <a:latin typeface="Karla" pitchFamily="2" charset="0"/>
            </a:endParaRPr>
          </a:p>
          <a:p>
            <a:pPr algn="l"/>
            <a:r>
              <a:rPr lang="en-US" sz="1600" b="1" i="0" dirty="0">
                <a:solidFill>
                  <a:schemeClr val="accent6"/>
                </a:solidFill>
                <a:effectLst/>
                <a:latin typeface="Karla" pitchFamily="2" charset="0"/>
              </a:rPr>
              <a:t>4. Edge weight insights of the major players</a:t>
            </a:r>
          </a:p>
          <a:p>
            <a:pPr algn="l"/>
            <a:endParaRPr lang="en-US" sz="1600" b="1" i="0" dirty="0">
              <a:solidFill>
                <a:schemeClr val="accent6"/>
              </a:solidFill>
              <a:effectLst/>
              <a:latin typeface="Karla" pitchFamily="2" charset="0"/>
            </a:endParaRPr>
          </a:p>
          <a:p>
            <a:pPr algn="l"/>
            <a:r>
              <a:rPr lang="en-US" sz="1600" b="1" i="0" dirty="0">
                <a:solidFill>
                  <a:schemeClr val="accent6"/>
                </a:solidFill>
                <a:effectLst/>
                <a:latin typeface="Karla" pitchFamily="2" charset="0"/>
              </a:rPr>
              <a:t>5. Covid-19 effects on trade values of the biggest exporters</a:t>
            </a:r>
            <a:endParaRPr lang="en-US" sz="1600" b="0" i="0" dirty="0">
              <a:solidFill>
                <a:schemeClr val="accent6"/>
              </a:solidFill>
              <a:effectLst/>
              <a:latin typeface="Karla" pitchFamily="2" charset="0"/>
            </a:endParaRPr>
          </a:p>
          <a:p>
            <a:pPr algn="l"/>
            <a:endParaRPr lang="en-US" sz="1600" b="1" i="0" dirty="0">
              <a:solidFill>
                <a:schemeClr val="accent6"/>
              </a:solidFill>
              <a:effectLst/>
              <a:latin typeface="Karla" pitchFamily="2" charset="0"/>
            </a:endParaRPr>
          </a:p>
          <a:p>
            <a:pPr algn="l"/>
            <a:r>
              <a:rPr lang="en-US" sz="1600" b="1" i="0" dirty="0">
                <a:solidFill>
                  <a:schemeClr val="accent6"/>
                </a:solidFill>
                <a:effectLst/>
                <a:latin typeface="Karla" pitchFamily="2" charset="0"/>
              </a:rPr>
              <a:t>6. Centrality measures</a:t>
            </a:r>
            <a:endParaRPr lang="en-US" sz="1600" b="0" i="0" dirty="0">
              <a:solidFill>
                <a:schemeClr val="accent6"/>
              </a:solidFill>
              <a:effectLst/>
              <a:latin typeface="Karla" pitchFamily="2" charset="0"/>
            </a:endParaRPr>
          </a:p>
          <a:p>
            <a:pPr algn="l"/>
            <a:endParaRPr lang="en-US" sz="1600" b="1" i="0" dirty="0">
              <a:solidFill>
                <a:schemeClr val="accent6"/>
              </a:solidFill>
              <a:effectLst/>
              <a:latin typeface="Karla" pitchFamily="2" charset="0"/>
            </a:endParaRPr>
          </a:p>
          <a:p>
            <a:pPr algn="l"/>
            <a:r>
              <a:rPr lang="en-US" sz="1600" b="1" i="0" dirty="0">
                <a:solidFill>
                  <a:schemeClr val="accent6"/>
                </a:solidFill>
                <a:effectLst/>
                <a:latin typeface="Karla" pitchFamily="2" charset="0"/>
              </a:rPr>
              <a:t>7. Conclusion</a:t>
            </a:r>
            <a:endParaRPr lang="en-US" sz="1600" b="0" i="0" dirty="0">
              <a:solidFill>
                <a:schemeClr val="accent6"/>
              </a:solidFill>
              <a:effectLst/>
              <a:latin typeface="Karla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019C-E0EE-95B0-9E87-B8FD2759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Exploratory data analysis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3592E-B693-F74E-FC27-F3695B477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7040"/>
            <a:ext cx="12192000" cy="457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9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019C-E0EE-95B0-9E87-B8FD2759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Exploratory data analysis</a:t>
            </a:r>
            <a:endParaRPr lang="en-GB" dirty="0"/>
          </a:p>
        </p:txBody>
      </p:sp>
      <p:sp>
        <p:nvSpPr>
          <p:cNvPr id="6" name="Google Shape;3120;p49">
            <a:extLst>
              <a:ext uri="{FF2B5EF4-FFF2-40B4-BE49-F238E27FC236}">
                <a16:creationId xmlns:a16="http://schemas.microsoft.com/office/drawing/2014/main" id="{A6E03E32-D759-F2FC-ABF0-5D0491921258}"/>
              </a:ext>
            </a:extLst>
          </p:cNvPr>
          <p:cNvSpPr txBox="1">
            <a:spLocks/>
          </p:cNvSpPr>
          <p:nvPr/>
        </p:nvSpPr>
        <p:spPr>
          <a:xfrm>
            <a:off x="959999" y="1621000"/>
            <a:ext cx="4729601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Karla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spcBef>
                <a:spcPts val="400"/>
              </a:spcBef>
              <a:spcAft>
                <a:spcPts val="600"/>
              </a:spcAft>
              <a:buFont typeface="Karla"/>
              <a:buNone/>
            </a:pPr>
            <a:r>
              <a:rPr lang="en-US" sz="1800" b="1" dirty="0">
                <a:latin typeface="Karla" pitchFamily="2" charset="0"/>
              </a:rPr>
              <a:t>Statistics</a:t>
            </a:r>
          </a:p>
          <a:p>
            <a:pPr marL="285750" indent="-285750">
              <a:spcBef>
                <a:spcPts val="400"/>
              </a:spcBef>
              <a:spcAft>
                <a:spcPts val="600"/>
              </a:spcAft>
            </a:pPr>
            <a:r>
              <a:rPr lang="en-US" sz="1800" b="1" dirty="0">
                <a:latin typeface="Karla" pitchFamily="2" charset="0"/>
              </a:rPr>
              <a:t>Number of nodes: </a:t>
            </a:r>
            <a:r>
              <a:rPr lang="en-US" sz="1800" dirty="0">
                <a:latin typeface="Karla" pitchFamily="2" charset="0"/>
              </a:rPr>
              <a:t>54</a:t>
            </a:r>
          </a:p>
          <a:p>
            <a:pPr marL="285750" indent="-285750">
              <a:spcBef>
                <a:spcPts val="400"/>
              </a:spcBef>
              <a:spcAft>
                <a:spcPts val="600"/>
              </a:spcAft>
            </a:pPr>
            <a:r>
              <a:rPr lang="en-US" sz="1800" b="1" dirty="0">
                <a:latin typeface="Karla" pitchFamily="2" charset="0"/>
              </a:rPr>
              <a:t>Sum of degrees: </a:t>
            </a:r>
            <a:r>
              <a:rPr lang="en-US" sz="1800" dirty="0">
                <a:latin typeface="Karla" pitchFamily="2" charset="0"/>
              </a:rPr>
              <a:t>544</a:t>
            </a:r>
          </a:p>
          <a:p>
            <a:pPr marL="285750" indent="-285750">
              <a:spcBef>
                <a:spcPts val="400"/>
              </a:spcBef>
              <a:spcAft>
                <a:spcPts val="600"/>
              </a:spcAft>
            </a:pPr>
            <a:r>
              <a:rPr lang="en-US" sz="1800" b="1" dirty="0">
                <a:latin typeface="Karla" pitchFamily="2" charset="0"/>
              </a:rPr>
              <a:t>Average degree (total): </a:t>
            </a:r>
            <a:r>
              <a:rPr lang="en-US" sz="1800" dirty="0">
                <a:latin typeface="Karla" pitchFamily="2" charset="0"/>
              </a:rPr>
              <a:t>10.07</a:t>
            </a:r>
          </a:p>
          <a:p>
            <a:pPr marL="285750" indent="-285750">
              <a:spcBef>
                <a:spcPts val="400"/>
              </a:spcBef>
              <a:spcAft>
                <a:spcPts val="600"/>
              </a:spcAft>
            </a:pPr>
            <a:r>
              <a:rPr lang="en-US" sz="1800" b="1" dirty="0">
                <a:latin typeface="Karla" pitchFamily="2" charset="0"/>
              </a:rPr>
              <a:t>Average degree (per year):</a:t>
            </a:r>
          </a:p>
          <a:p>
            <a:pPr marL="742950" lvl="1" indent="-285750">
              <a:spcBef>
                <a:spcPts val="400"/>
              </a:spcBef>
              <a:spcAft>
                <a:spcPts val="600"/>
              </a:spcAft>
            </a:pPr>
            <a:r>
              <a:rPr lang="en-US" sz="1800" dirty="0">
                <a:latin typeface="Karla" pitchFamily="2" charset="0"/>
              </a:rPr>
              <a:t>2019: 8.98</a:t>
            </a:r>
          </a:p>
          <a:p>
            <a:pPr marL="742950" lvl="1" indent="-285750">
              <a:spcBef>
                <a:spcPts val="400"/>
              </a:spcBef>
              <a:spcAft>
                <a:spcPts val="600"/>
              </a:spcAft>
            </a:pPr>
            <a:r>
              <a:rPr lang="en-US" sz="1800" dirty="0">
                <a:latin typeface="Karla" pitchFamily="2" charset="0"/>
              </a:rPr>
              <a:t>2020: 8.46</a:t>
            </a:r>
          </a:p>
          <a:p>
            <a:pPr marL="742950" lvl="1" indent="-285750">
              <a:spcBef>
                <a:spcPts val="400"/>
              </a:spcBef>
              <a:spcAft>
                <a:spcPts val="600"/>
              </a:spcAft>
            </a:pPr>
            <a:r>
              <a:rPr lang="en-US" sz="1800" dirty="0">
                <a:latin typeface="Karla" pitchFamily="2" charset="0"/>
              </a:rPr>
              <a:t>2021: 8.72</a:t>
            </a:r>
          </a:p>
          <a:p>
            <a:pPr marL="742950" lvl="1" indent="-285750">
              <a:spcBef>
                <a:spcPts val="400"/>
              </a:spcBef>
              <a:spcAft>
                <a:spcPts val="600"/>
              </a:spcAft>
            </a:pPr>
            <a:r>
              <a:rPr lang="en-US" sz="1800" dirty="0">
                <a:latin typeface="Karla" pitchFamily="2" charset="0"/>
              </a:rPr>
              <a:t>2022: 9.15</a:t>
            </a:r>
          </a:p>
        </p:txBody>
      </p:sp>
    </p:spTree>
    <p:extLst>
      <p:ext uri="{BB962C8B-B14F-4D97-AF65-F5344CB8AC3E}">
        <p14:creationId xmlns:p14="http://schemas.microsoft.com/office/powerpoint/2010/main" val="268778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4271-51E0-522D-BBDD-CC0A0940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Network </a:t>
            </a:r>
            <a:r>
              <a:rPr lang="en-US" dirty="0" err="1"/>
              <a:t>visualisation</a:t>
            </a:r>
            <a:endParaRPr lang="en-GB" dirty="0"/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D3AD2B54-26D9-D880-7348-AA28BF9E9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705" y="1356967"/>
            <a:ext cx="9082589" cy="502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4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E1F2-3AC2-886E-450E-411AF1B7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94" y="593367"/>
            <a:ext cx="4718905" cy="763600"/>
          </a:xfrm>
        </p:spPr>
        <p:txBody>
          <a:bodyPr/>
          <a:lstStyle/>
          <a:p>
            <a:r>
              <a:rPr lang="en-US" dirty="0"/>
              <a:t>3. Degree distribution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853A4-9864-3106-6D81-80C140430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68" y="400050"/>
            <a:ext cx="3895725" cy="3028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D413C2-14EB-FBF4-C9EB-3F7788D33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8" y="3575886"/>
            <a:ext cx="3895725" cy="31420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E9BD45-C2CC-FE7A-4A6B-800FD71156AF}"/>
              </a:ext>
            </a:extLst>
          </p:cNvPr>
          <p:cNvSpPr txBox="1"/>
          <p:nvPr/>
        </p:nvSpPr>
        <p:spPr>
          <a:xfrm>
            <a:off x="5271027" y="1529172"/>
            <a:ext cx="5197763" cy="324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6"/>
                </a:solidFill>
                <a:latin typeface="Karla" pitchFamily="2" charset="0"/>
              </a:rPr>
              <a:t>Right-skewed distributions, especially in the out-degree graph.</a:t>
            </a:r>
          </a:p>
          <a:p>
            <a:pPr algn="l"/>
            <a:endParaRPr lang="en-US" sz="2000" b="1" i="0" dirty="0">
              <a:solidFill>
                <a:schemeClr val="accent6"/>
              </a:solidFill>
              <a:effectLst/>
              <a:latin typeface="Karla" pitchFamily="2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accent6"/>
                </a:solidFill>
                <a:latin typeface="Karla" pitchFamily="2" charset="0"/>
              </a:rPr>
              <a:t>Interpretations: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Karla" pitchFamily="2" charset="0"/>
              </a:rPr>
              <a:t>Hubs or dominant players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6"/>
                </a:solidFill>
                <a:effectLst/>
                <a:latin typeface="Karla" pitchFamily="2" charset="0"/>
              </a:rPr>
              <a:t>Trade im</a:t>
            </a:r>
            <a:r>
              <a:rPr lang="en-US" sz="2000" b="1" dirty="0">
                <a:solidFill>
                  <a:schemeClr val="accent6"/>
                </a:solidFill>
                <a:latin typeface="Karla" pitchFamily="2" charset="0"/>
              </a:rPr>
              <a:t>balances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chemeClr val="accent6"/>
                </a:solidFill>
                <a:effectLst/>
                <a:latin typeface="Karla" pitchFamily="2" charset="0"/>
              </a:rPr>
              <a:t>Specialisation</a:t>
            </a:r>
            <a:endParaRPr lang="en-US" sz="2000" b="1" i="0" dirty="0">
              <a:solidFill>
                <a:schemeClr val="accent6"/>
              </a:solidFill>
              <a:effectLst/>
              <a:latin typeface="Karla" pitchFamily="2" charset="0"/>
            </a:endParaRP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Karla" pitchFamily="2" charset="0"/>
              </a:rPr>
              <a:t>Network structure</a:t>
            </a:r>
            <a:endParaRPr lang="en-US" sz="1600" b="0" i="0" dirty="0">
              <a:solidFill>
                <a:schemeClr val="accent6"/>
              </a:solidFill>
              <a:effectLst/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42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D1A2-8756-B1F4-E65B-533E7505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Degree distribution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0684E-401B-458B-1B3E-D2B71CE4C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21" y="1356967"/>
            <a:ext cx="9432758" cy="2692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ABE31A-1AC2-8529-FD07-4C523FA54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621" y="4184099"/>
            <a:ext cx="9432758" cy="263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94C8-54DA-69CD-53FF-95D8E375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Edge weight insights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F1941-132D-0DE7-4DCA-C5B05C6F5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63" y="1356967"/>
            <a:ext cx="9705474" cy="2646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F5C0DA-6D59-DE89-0CD0-321086D86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63" y="4171536"/>
            <a:ext cx="9705474" cy="268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7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E1B5-C7A0-F78E-E6AA-49D3AF32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Edge weight insights</a:t>
            </a:r>
            <a:endParaRPr lang="en-GB" dirty="0"/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E62AC30C-DBDB-C278-F595-38581221A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12" y="1356967"/>
            <a:ext cx="84867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29630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 Logistics Network Project Proposal by Slidesgo">
  <a:themeElements>
    <a:clrScheme name="Simple Light">
      <a:dk1>
        <a:srgbClr val="FFFFFF"/>
      </a:dk1>
      <a:lt1>
        <a:srgbClr val="1573D0"/>
      </a:lt1>
      <a:dk2>
        <a:srgbClr val="102276"/>
      </a:dk2>
      <a:lt2>
        <a:srgbClr val="F76D7A"/>
      </a:lt2>
      <a:accent1>
        <a:srgbClr val="F79CA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Global Logistics Network Project Proposal by Slidesgo</Template>
  <TotalTime>163</TotalTime>
  <Words>440</Words>
  <Application>Microsoft Office PowerPoint</Application>
  <PresentationFormat>Widescreen</PresentationFormat>
  <Paragraphs>86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Bai Jamjuree</vt:lpstr>
      <vt:lpstr>Bebas Neue</vt:lpstr>
      <vt:lpstr>Calibri</vt:lpstr>
      <vt:lpstr>Cormorant Unicase</vt:lpstr>
      <vt:lpstr>Karla</vt:lpstr>
      <vt:lpstr>Proxima Nova</vt:lpstr>
      <vt:lpstr>Proxima Nova Semibold</vt:lpstr>
      <vt:lpstr>PT Sans</vt:lpstr>
      <vt:lpstr>Global Logistics Network Project Proposal by Slidesgo</vt:lpstr>
      <vt:lpstr>Slidesgo Final Pages</vt:lpstr>
      <vt:lpstr> Analysis of the EU car trade network in recent years</vt:lpstr>
      <vt:lpstr>Introduction</vt:lpstr>
      <vt:lpstr>1. Exploratory data analysis</vt:lpstr>
      <vt:lpstr>1. Exploratory data analysis</vt:lpstr>
      <vt:lpstr>2. Network visualisation</vt:lpstr>
      <vt:lpstr>3. Degree distribution</vt:lpstr>
      <vt:lpstr>3. Degree distribution</vt:lpstr>
      <vt:lpstr>4. Edge weight insights</vt:lpstr>
      <vt:lpstr>4. Edge weight insights</vt:lpstr>
      <vt:lpstr>5. Covid-19 effects on trade values </vt:lpstr>
      <vt:lpstr>5. Covid-19 effects on trade values </vt:lpstr>
      <vt:lpstr>6. Centrality measures</vt:lpstr>
      <vt:lpstr>7. Conclusion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Analysis of the EU car trade network in recent years</dc:title>
  <dc:creator>Máté Hekfusz</dc:creator>
  <cp:lastModifiedBy>Máté Hekfusz</cp:lastModifiedBy>
  <cp:revision>12</cp:revision>
  <dcterms:created xsi:type="dcterms:W3CDTF">2023-12-06T09:45:55Z</dcterms:created>
  <dcterms:modified xsi:type="dcterms:W3CDTF">2023-12-06T14:07:22Z</dcterms:modified>
</cp:coreProperties>
</file>