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9949a7f9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9949a7f9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ML methods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a2ef5844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a2ef5844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signal processing and feature extraction techniques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9949a7f9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9949a7f9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9949a7f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9949a7f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9949a7f9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9949a7f9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9949a7f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9949a7f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9949a7f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9949a7f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9949a7f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9949a7f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9949a7f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9949a7f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9949a7f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9949a7f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9949a7f9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9949a7f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signal processing and feature extraction techniques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7118" r="7118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975650"/>
            <a:ext cx="8520600" cy="11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CruX Team 2 - RC Car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41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Alisha Ly, Anish Thalamati, Audrey Ngai, Avantika Aggarwal, Hanna Boughanem, Mateo Umaguing, Paige Lee, Sree Nagaraj, Srivarsha Rayasam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2A4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572588" y="4167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Fig. 5 - Simulated Classifier Accuracy and F1 Scores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50" y="653175"/>
            <a:ext cx="54768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572588" y="4167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Fig. 6 - SSVEP Classification Schematic</a:t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963" y="304800"/>
            <a:ext cx="4716084" cy="38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References</a:t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Amareswar, Enjeti, et al. “Design of Brain Controlled Robotic Car Using Raspberry Pi.” 2021 5th International Conference on Trends in Electronics and Informatics (ICOEI), 2021, https://doi.org/10.1109/icoei51242.2021.9452957.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Hongtao Wang, et al. “Remote Control of an Electrical Car with SSVEP-Based BCI.” 2010 IEEE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International Conference on Information Theory and Information Security, 2010, https://doi.org/10.1109/icitis.2010.5689710.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Hu , Li. Chapter 2 EEG: Neural Basis and Measurement - Springer. Edited by Zhiguo Zhang, Springer, https://link.springer.com/content/pdf/10.1007/978-981-13-9113-2_2.pdf.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Ma, Pengfei, et al. “A classification algorithm of an SSVEP brain-Computer interface based on CCA fusion wavelet coefficients.” Journal of Neuroscience Methods, vol. 371, 1 April 2022, https://doi.org/10.1016/j.jneumeth.2022.109502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Rashid, Mamunur, et al. “Current Status, Challenges, and Possible Solutions of EEG-Based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Brain-Computer Interface: A Comprehensive Review.” Frontiers in Neurorobotics, vol. 14, 2020, https://doi.org/10.3389/fnbot.2020.00025.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Wang, Hongtao, et al. “The Control of a Virtual Automatic Car Based on Multiple Patterns of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Motor Imagery BCI.” Medical &amp; Biological Engineering &amp; Computing, vol. 57, no. 1, 2018, pp. 299–309., https://doi.org/10.1007/s11517-018-1883-3.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Yu, Yang. “Toward Brain-Actuated Car Applications: Self-Paced Control with a Motor Imagery-Based Brain-Computer Interface.” ScienceDirect, 25 Feb. 2016, https://www.sciencedirect.com/science/article/pii/S0010482516302074?via%3Dihub.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189"/>
              <a:buFont typeface="Arial"/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Zhao, QiBin, et al. “EEG-Based Asynchronous BCI Control of a Car in 3D Virtual Reality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7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Environments.” Chinese Science Bulletin, vol. 54, no. 1, 2009, pp. 78–87., https://doi.org/10.1007/s11434-008-0547-3.</a:t>
            </a:r>
            <a:endParaRPr sz="2107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2A4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Narrative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car ~ wheelchair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Steady State Visual Evoked Potential (SSVEP)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SSVEP classification -&gt; model car control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51428" r="0" t="0"/>
          <a:stretch/>
        </p:blipFill>
        <p:spPr>
          <a:xfrm>
            <a:off x="5337025" y="1326425"/>
            <a:ext cx="2990649" cy="30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Significance</a:t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908225"/>
            <a:ext cx="39999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Paraplegic Application</a:t>
            </a:r>
            <a:endParaRPr sz="2300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3908225"/>
            <a:ext cx="39999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SSVEP Research</a:t>
            </a:r>
            <a:endParaRPr sz="2300"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663" y="1368350"/>
            <a:ext cx="1891976" cy="25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2A4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Overall Aim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740600"/>
            <a:ext cx="8520600" cy="1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evelop a brain-computer interface (BCI) that can control the movement of a model car.</a:t>
            </a:r>
            <a:endParaRPr sz="26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Specific Aims</a:t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Successfully collect EEG signals via OpenBCI headsets.</a:t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 a brain-computer interface to classify SSVEP signals using analytical or ML methods.</a:t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Navigate a model car through a maze via a brain-computer interface.</a:t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50" y="328363"/>
            <a:ext cx="8822901" cy="448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38" y="976313"/>
            <a:ext cx="389572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572588" y="4167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Fig. 2 - Electrode Channels of Interest</a:t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2A4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218" y="367400"/>
            <a:ext cx="5155563" cy="38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572588" y="4167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Fig. 3 - Graphical User Interface</a:t>
            </a:r>
            <a:endParaRPr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5" y="1809100"/>
            <a:ext cx="8812850" cy="15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572588" y="4167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A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Fig. 4 - Training Session Example</a:t>
            </a:r>
            <a:endParaRPr>
              <a:solidFill>
                <a:srgbClr val="052A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