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10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9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80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7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6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4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6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3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6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81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F39D-1BE0-469D-9049-7719E1BB5A17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9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5606548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6233550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265420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65420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83" y="5638705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80" y="6233109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042378" y="5707578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881533" y="6172199"/>
            <a:ext cx="271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/Características </a:t>
            </a:r>
            <a:r>
              <a:rPr lang="es-CO" dirty="0" smtClean="0">
                <a:solidFill>
                  <a:schemeClr val="bg1"/>
                </a:solidFill>
              </a:rPr>
              <a:t>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5606548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6233550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265420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65420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8" y="4209985"/>
            <a:ext cx="395019" cy="7139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1" y="4189469"/>
            <a:ext cx="394968" cy="6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5606548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6233550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265420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65420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32264" y="683906"/>
            <a:ext cx="5961808" cy="3739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832264" y="797195"/>
            <a:ext cx="596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Categoría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86419" y="2514805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a. Opción A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008549" y="3332303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Opción B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5687715" y="2509208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c. Opción C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5694725" y="3350766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Opción D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97049" y="1288167"/>
            <a:ext cx="553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Texto de la pregunta: Inserte aquí el texto de pregunta a realizar al usuario.</a:t>
            </a:r>
          </a:p>
          <a:p>
            <a:pPr algn="ctr"/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pPr algn="ctr"/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s-C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89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estudiantes</dc:creator>
  <cp:lastModifiedBy>Mateo Yate Gonzalez</cp:lastModifiedBy>
  <cp:revision>16</cp:revision>
  <dcterms:created xsi:type="dcterms:W3CDTF">2017-10-06T11:34:42Z</dcterms:created>
  <dcterms:modified xsi:type="dcterms:W3CDTF">2017-12-01T04:18:21Z</dcterms:modified>
</cp:coreProperties>
</file>