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810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69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80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7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6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4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6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3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6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81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F39D-1BE0-469D-9049-7719E1BB5A17}" type="datetimeFigureOut">
              <a:rPr lang="es-CO" smtClean="0"/>
              <a:t>8/10/2017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D1A6-956B-4771-9B26-6D08E850FE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9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5606548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6233550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265420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65420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5606548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6233550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265420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65420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8" y="4209985"/>
            <a:ext cx="395019" cy="7139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1" y="4189469"/>
            <a:ext cx="394968" cy="6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75" y="5879812"/>
            <a:ext cx="2238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Categorías:</a:t>
            </a:r>
            <a:endParaRPr lang="es-CO" sz="32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95801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Principios de Diseño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95801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Diagrama UML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5606548"/>
            <a:ext cx="460339" cy="46033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41" y="6233550"/>
            <a:ext cx="487744" cy="4877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61" y="5656944"/>
            <a:ext cx="423862" cy="42386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53" y="6251350"/>
            <a:ext cx="459670" cy="45967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265420" y="5646176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Historia de POO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65420" y="6251350"/>
            <a:ext cx="22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Conceptos de POO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0" y="-3233"/>
            <a:ext cx="12192000" cy="55094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94" y="4064571"/>
            <a:ext cx="1711515" cy="128363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" y="4220987"/>
            <a:ext cx="1090746" cy="1078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3812337"/>
            <a:ext cx="657225" cy="65722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56732"/>
            <a:ext cx="668491" cy="66849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89" y="1774628"/>
            <a:ext cx="685946" cy="6859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92" y="805980"/>
            <a:ext cx="685945" cy="685945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22" y="148755"/>
            <a:ext cx="657225" cy="65722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81" y="823434"/>
            <a:ext cx="668491" cy="66849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9" y="129082"/>
            <a:ext cx="685946" cy="685946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105" y="805979"/>
            <a:ext cx="685945" cy="6859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2" y="1831866"/>
            <a:ext cx="657225" cy="657225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13" y="2529580"/>
            <a:ext cx="668491" cy="6684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5" y="3571646"/>
            <a:ext cx="685946" cy="685946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44" y="4257592"/>
            <a:ext cx="685945" cy="685945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5" y="4126242"/>
            <a:ext cx="657225" cy="657225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08" y="3260957"/>
            <a:ext cx="668491" cy="66849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26" y="2211355"/>
            <a:ext cx="685946" cy="68594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3" y="1286519"/>
            <a:ext cx="685945" cy="68594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58" y="472055"/>
            <a:ext cx="657225" cy="6572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009" y="211723"/>
            <a:ext cx="668491" cy="66849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03" y="961579"/>
            <a:ext cx="685946" cy="68594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194" y="1998325"/>
            <a:ext cx="685945" cy="685945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914" y="3089334"/>
            <a:ext cx="657225" cy="657225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 rot="20203396">
            <a:off x="1594646" y="440359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 rot="17731137">
            <a:off x="2365017" y="361111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4828167">
            <a:off x="2380672" y="2571037"/>
            <a:ext cx="314310" cy="75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 rot="14653157">
            <a:off x="1964485" y="1612900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 rot="19561565">
            <a:off x="2084787" y="720402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 rot="13024116">
            <a:off x="3082180" y="761934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 rot="19276843">
            <a:off x="4252632" y="797301"/>
            <a:ext cx="328579" cy="74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 rot="1842017">
            <a:off x="5318613" y="723658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 rot="18563102">
            <a:off x="5477149" y="1649765"/>
            <a:ext cx="458238" cy="7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 rot="18563102">
            <a:off x="4839772" y="2490898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 rot="15621490">
            <a:off x="4490052" y="3391487"/>
            <a:ext cx="297388" cy="55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 rot="13270488">
            <a:off x="5020529" y="4217022"/>
            <a:ext cx="240434" cy="81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 rot="21067675">
            <a:off x="6026584" y="4521360"/>
            <a:ext cx="303402" cy="91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 rot="18563102">
            <a:off x="6980727" y="4036176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 rot="17068349">
            <a:off x="7441678" y="3050552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 rot="18038291">
            <a:off x="7767473" y="2048077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 rot="18622663">
            <a:off x="8367849" y="1134203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 rot="21212210">
            <a:off x="9252058" y="56903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 rot="2337067">
            <a:off x="10382907" y="758525"/>
            <a:ext cx="289181" cy="8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 rot="16200000">
            <a:off x="10646334" y="1782272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6200000">
            <a:off x="10695830" y="2842719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 rot="16200000">
            <a:off x="10717712" y="3943624"/>
            <a:ext cx="277072" cy="88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832264" y="683906"/>
            <a:ext cx="5961808" cy="3739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832264" y="797195"/>
            <a:ext cx="596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Categoría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86419" y="2514805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a. Opción A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3008549" y="3332303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Opción B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5687715" y="2509208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c. Opción C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5694725" y="3350766"/>
            <a:ext cx="287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s-CO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Opción D</a:t>
            </a:r>
            <a:endParaRPr lang="es-CO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97049" y="1288167"/>
            <a:ext cx="553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Texto de la pregunta: </a:t>
            </a:r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Inserte aquí el texto de pregunta a realizar al usuario.</a:t>
            </a:r>
          </a:p>
          <a:p>
            <a:pPr algn="ctr"/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  <a:p>
            <a:pPr algn="ctr"/>
            <a:r>
              <a:rPr lang="es-CO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s-CO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estudiantes</dc:creator>
  <cp:lastModifiedBy>Mateo Yate Gonzalez</cp:lastModifiedBy>
  <cp:revision>14</cp:revision>
  <dcterms:created xsi:type="dcterms:W3CDTF">2017-10-06T11:34:42Z</dcterms:created>
  <dcterms:modified xsi:type="dcterms:W3CDTF">2017-10-09T02:15:27Z</dcterms:modified>
</cp:coreProperties>
</file>