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Shape 61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Tarjetas CRC - Juego de Mesa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311700" y="1649950"/>
            <a:ext cx="4572900" cy="142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Mateo Yate Gonzalez - 20171020087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Juan Manuel Ostos - 20171020086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Programación Orientada a Objetos - GR. 020-85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Maestro: Alejandro Daza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Universidad Distrital FJdC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2017 - 3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TableroGUI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Char char="★"/>
            </a:pPr>
            <a:r>
              <a:rPr lang="es" sz="2000"/>
              <a:t>Muestra el tablero de juego como interfaz para el </a:t>
            </a:r>
            <a:r>
              <a:rPr lang="es" sz="2000"/>
              <a:t>jugador</a:t>
            </a:r>
            <a:r>
              <a:rPr lang="es" sz="2000"/>
              <a:t>, con el cual </a:t>
            </a:r>
            <a:r>
              <a:rPr lang="es" sz="2000"/>
              <a:t>interactúa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Utileria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Jugador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Utileria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Char char="★"/>
            </a:pPr>
            <a:r>
              <a:rPr lang="es" sz="2000"/>
              <a:t>Carga las imágenes y sonidos para interactuar con el usuario en la interfaz gráfica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TableroGUI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Pregunta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Jugador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Char char="★"/>
            </a:pPr>
            <a:r>
              <a:rPr lang="es" sz="2000"/>
              <a:t>Representa los datos del jugador, su puntaje, su posición y otros aspectos del usuario.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Utilería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TableroGUI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Pregunta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Char char="★"/>
            </a:pPr>
            <a:r>
              <a:rPr lang="es" sz="2000"/>
              <a:t>Representa modelo estándar de pregunta del juego, con un enunciado (varía según la clase) y cuatro opciones de respuesta</a:t>
            </a: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Utilería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TableroGUI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PrincipiosDeDiseño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Char char="★"/>
            </a:pPr>
            <a:r>
              <a:rPr lang="es" sz="2000"/>
              <a:t>Tiene cargadas una serie de preguntas relacionadas con el tema de Principios de Diseño, hereda del modelo estándar de la clase Pregunta</a:t>
            </a:r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Pregunta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DiagramasUML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Char char="★"/>
            </a:pPr>
            <a:r>
              <a:rPr lang="es" sz="2000"/>
              <a:t>Tiene cargadas una serie de preguntas relacionadas con el tema Diagramas de UML, hereda del modelo </a:t>
            </a:r>
            <a:r>
              <a:rPr lang="es" sz="2000"/>
              <a:t>estándar</a:t>
            </a:r>
            <a:r>
              <a:rPr lang="es" sz="2000"/>
              <a:t> de la clase Pregunta</a:t>
            </a:r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Pregunta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ConceptosPOO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Char char="★"/>
            </a:pPr>
            <a:r>
              <a:rPr lang="es" sz="2000"/>
              <a:t>Tiene cargadas una serie de preguntas relacionadas con el tema Conceptos de POO, hereda del modelo </a:t>
            </a:r>
            <a:r>
              <a:rPr lang="es" sz="2000"/>
              <a:t>estándar</a:t>
            </a:r>
            <a:r>
              <a:rPr lang="es" sz="2000"/>
              <a:t> de la clase Pregunta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Pregunta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HistoriaPOO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Char char="★"/>
            </a:pPr>
            <a:r>
              <a:rPr lang="es" sz="2000"/>
              <a:t>Tiene cargadas una serie de preguntas relacionadas con el tema Historia de POO, hereda del modelo </a:t>
            </a:r>
            <a:r>
              <a:rPr lang="es" sz="2000"/>
              <a:t>estándar</a:t>
            </a:r>
            <a:r>
              <a:rPr lang="es" sz="2000"/>
              <a:t> de la clase Pregunta</a:t>
            </a:r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Pregunta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