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Roboto" panose="020B0604020202020204" charset="0"/>
      <p:regular r:id="rId11"/>
      <p:bold r:id="rId12"/>
      <p:italic r:id="rId13"/>
      <p:boldItalic r:id="rId14"/>
    </p:embeddedFont>
    <p:embeddedFont>
      <p:font typeface="Merriweather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1" name="Shape 61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</a:rPr>
              <a:t>‹Nº›</a:t>
            </a:fld>
            <a:endParaRPr lang="es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0" t="0" r="0" b="0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" name="Shape 67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0" t="0" r="0" b="0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</a:rPr>
              <a:t>‹Nº›</a:t>
            </a:fld>
            <a:endParaRPr lang="es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s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dirty="0"/>
              <a:t>Tarjetas CRC </a:t>
            </a:r>
            <a:r>
              <a:rPr lang="es" dirty="0" smtClean="0"/>
              <a:t>– Proyecto Final</a:t>
            </a:r>
            <a:endParaRPr lang="es" dirty="0"/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311700" y="1649950"/>
            <a:ext cx="4572900" cy="1427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dirty="0"/>
              <a:t>Mateo Yate Gonzalez - 20171020087</a:t>
            </a:r>
          </a:p>
          <a:p>
            <a:pPr lvl="0" rtl="0">
              <a:spcBef>
                <a:spcPts val="0"/>
              </a:spcBef>
              <a:buNone/>
            </a:pPr>
            <a:r>
              <a:rPr lang="es" dirty="0"/>
              <a:t>Juan Manuel Ostos - 20171020086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s" dirty="0"/>
              <a:t>Programación Orientada a Objetos - GR. 020-85</a:t>
            </a:r>
          </a:p>
          <a:p>
            <a:pPr lvl="0" rtl="0">
              <a:spcBef>
                <a:spcPts val="0"/>
              </a:spcBef>
              <a:buNone/>
            </a:pPr>
            <a:r>
              <a:rPr lang="es" dirty="0"/>
              <a:t>Maestro: Alejandro Daza</a:t>
            </a:r>
          </a:p>
          <a:p>
            <a:pPr lvl="0" rtl="0">
              <a:spcBef>
                <a:spcPts val="0"/>
              </a:spcBef>
              <a:buNone/>
            </a:pPr>
            <a:r>
              <a:rPr lang="es" dirty="0"/>
              <a:t>Universidad Distrital FJdC</a:t>
            </a:r>
          </a:p>
          <a:p>
            <a:pPr lvl="0" rtl="0">
              <a:spcBef>
                <a:spcPts val="0"/>
              </a:spcBef>
              <a:buNone/>
            </a:pPr>
            <a:r>
              <a:rPr lang="es" dirty="0"/>
              <a:t>2017 - 3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dirty="0" smtClean="0"/>
              <a:t>Main	</a:t>
            </a:r>
            <a:endParaRPr lang="es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14775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0"/>
              </a:spcBef>
              <a:buSzPct val="100000"/>
              <a:buChar char="★"/>
            </a:pPr>
            <a:r>
              <a:rPr lang="es" sz="2000" dirty="0" smtClean="0"/>
              <a:t>Ejecuta el juego con sus objetos y sus diferentes variables</a:t>
            </a:r>
            <a:endParaRPr lang="es" sz="2000" dirty="0"/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48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s" sz="1800" dirty="0" smtClean="0"/>
              <a:t>Util</a:t>
            </a:r>
            <a:endParaRPr lang="es" sz="1800" dirty="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s" sz="1800" dirty="0" smtClean="0"/>
              <a:t>Casillas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s" sz="1800" dirty="0" smtClean="0"/>
              <a:t>Dados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s" sz="1800" dirty="0" smtClean="0"/>
              <a:t>Fichas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s" sz="1800" dirty="0" smtClean="0"/>
              <a:t>Pregunta</a:t>
            </a:r>
            <a:endParaRPr lang="e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dirty="0" smtClean="0"/>
              <a:t>Util</a:t>
            </a:r>
            <a:endParaRPr lang="es" dirty="0"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14775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0"/>
              </a:spcBef>
              <a:buSzPct val="100000"/>
              <a:buChar char="★"/>
            </a:pPr>
            <a:r>
              <a:rPr lang="es" sz="2000"/>
              <a:t>Carga las imágenes y sonidos para interactuar con el usuario en la interfaz gráfica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48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s" sz="1800" dirty="0" smtClean="0"/>
              <a:t>Main</a:t>
            </a:r>
            <a:endParaRPr lang="es" sz="1800" dirty="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s" sz="1800" dirty="0" smtClean="0"/>
              <a:t>Casillas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s" sz="1800" dirty="0" smtClean="0"/>
              <a:t>Dados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s" sz="1800" dirty="0" smtClean="0"/>
              <a:t>Fichas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endParaRPr lang="e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dirty="0" smtClean="0"/>
              <a:t>Ficha</a:t>
            </a:r>
            <a:endParaRPr lang="es" dirty="0"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14775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0"/>
              </a:spcBef>
              <a:buSzPct val="100000"/>
              <a:buChar char="★"/>
            </a:pPr>
            <a:r>
              <a:rPr lang="es" sz="2000" dirty="0"/>
              <a:t>Representa los datos del jugador, su puntaje, su posición y otros aspectos del usuario.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48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s" sz="1800" dirty="0" smtClean="0"/>
              <a:t>Util</a:t>
            </a:r>
            <a:endParaRPr lang="es" sz="1800" dirty="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s" sz="1800" dirty="0" smtClean="0"/>
              <a:t>Main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s" sz="1800" dirty="0" smtClean="0"/>
              <a:t>Casillas</a:t>
            </a:r>
            <a:endParaRPr lang="e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/>
              <a:t>Pregunta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14775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0"/>
              </a:spcBef>
              <a:buSzPct val="100000"/>
              <a:buChar char="★"/>
            </a:pPr>
            <a:r>
              <a:rPr lang="es" sz="2000" dirty="0" smtClean="0"/>
              <a:t>Carga las preguntas del </a:t>
            </a:r>
            <a:r>
              <a:rPr lang="es" sz="2000" dirty="0"/>
              <a:t>juego, con un enunciado (varía según la clase) y cuatro opciones de respuesta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48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s" sz="1800" dirty="0" smtClean="0"/>
              <a:t>Main</a:t>
            </a:r>
            <a:endParaRPr lang="e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dirty="0" smtClean="0"/>
              <a:t>Casilla</a:t>
            </a:r>
            <a:endParaRPr lang="es" dirty="0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14775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0"/>
              </a:spcBef>
              <a:buSzPct val="100000"/>
              <a:buChar char="★"/>
            </a:pPr>
            <a:r>
              <a:rPr lang="es" sz="2000" dirty="0" smtClean="0"/>
              <a:t>Guarda las posiciones de la casilla, su tipo de casilla y su numero</a:t>
            </a:r>
            <a:endParaRPr lang="es" sz="2000" dirty="0"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48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s" sz="1800" dirty="0" smtClean="0"/>
              <a:t>Pregunta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s" sz="1800" dirty="0" smtClean="0"/>
              <a:t>Ficha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s" sz="1800" dirty="0" smtClean="0"/>
              <a:t>Main</a:t>
            </a:r>
            <a:endParaRPr lang="e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dirty="0" smtClean="0"/>
              <a:t>Dados</a:t>
            </a:r>
            <a:endParaRPr lang="es" dirty="0"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14775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0"/>
              </a:spcBef>
              <a:buSzPct val="100000"/>
              <a:buChar char="★"/>
            </a:pPr>
            <a:r>
              <a:rPr lang="es" sz="2000" dirty="0" smtClean="0"/>
              <a:t>Carga las im</a:t>
            </a:r>
            <a:r>
              <a:rPr lang="es-CO" sz="2000" dirty="0" smtClean="0"/>
              <a:t>á</a:t>
            </a:r>
            <a:r>
              <a:rPr lang="es" sz="2000" dirty="0" smtClean="0"/>
              <a:t>genes del dado, su posicion y su valor</a:t>
            </a:r>
            <a:endParaRPr lang="es" sz="2000" dirty="0"/>
          </a:p>
        </p:txBody>
      </p:sp>
      <p:sp>
        <p:nvSpPr>
          <p:cNvPr id="152" name="Shape 152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48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s" sz="1800" dirty="0" smtClean="0"/>
              <a:t>Pregunta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s" sz="1800" dirty="0" smtClean="0"/>
              <a:t>Main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s" sz="1800" dirty="0" smtClean="0"/>
              <a:t>Casilla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s" sz="1800" dirty="0" smtClean="0"/>
              <a:t>Ficha</a:t>
            </a:r>
            <a:endParaRPr lang="e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Presentación en pantalla (16:9)</PresentationFormat>
  <Paragraphs>40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Roboto</vt:lpstr>
      <vt:lpstr>Merriweather</vt:lpstr>
      <vt:lpstr>Simple Light</vt:lpstr>
      <vt:lpstr>Paradigm</vt:lpstr>
      <vt:lpstr>Tarjetas CRC – Proyecto Final</vt:lpstr>
      <vt:lpstr>Main </vt:lpstr>
      <vt:lpstr>Util</vt:lpstr>
      <vt:lpstr>Ficha</vt:lpstr>
      <vt:lpstr>Pregunta</vt:lpstr>
      <vt:lpstr>Casilla</vt:lpstr>
      <vt:lpstr>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Tarjetas CRC – Proyecto Final</dc:title>
  <dc:creator>Mateo Yate Gonzalez</dc:creator>
  <cp:lastModifiedBy>Mateo Yate Gonzalez</cp:lastModifiedBy>
  <cp:revision>2</cp:revision>
  <dcterms:modified xsi:type="dcterms:W3CDTF">2017-11-21T23:32:19Z</dcterms:modified>
</cp:coreProperties>
</file>