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5A947E-BFFE-6764-CF23-7B52863F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C0C72C0-BBE1-85F2-5B7B-01474CF81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4B73464-3542-31DE-787F-EB3B8EE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F37E73B-EAF6-4385-D751-4363C64C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EBF3986-00CF-6BF8-0079-19851C9D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C0677-BC96-1257-03C4-4C88BECB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0CB4202-4B72-2094-DD10-151F22DB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078E5F5-2C7C-0089-6638-807E8086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AE45910-70A6-9AD6-44C7-6763581E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81469A6-55A6-C513-44D5-0F1C6B92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B3BE160-5DFC-1948-AFBA-8F00922E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B2F37E1-449F-C22E-5725-B6C8BD8E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B5B4797-29EE-BB22-0800-111D698C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30CFAF6-9E36-10A2-5B32-BA830626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F46217E-01C5-08F8-DA82-39435D17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2B67F-7A4C-704D-395B-30B4A760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927932-D811-87A5-CC83-383D6292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95A7372-98B1-5731-C160-A79E1324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FE28580-FAE0-2051-C1CD-AA9DEFB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BC7896E-D820-7975-0AED-D5BA11AE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3E2940-0843-6988-E239-89FD7A69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7E8D594-92DA-C636-500D-FE28C73B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F866032-88B9-1564-4216-32016696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EED5ACE-97EA-BDD7-D00D-766953F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4B92937-7E7D-5CDC-ED84-7CFCF141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037F88-3F6D-AF87-AC45-F3537D59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EF7BC4D-47E9-695A-0864-A27FE4C3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AEB7CE4-FD17-7A17-BCCE-57CAC42B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4A65146-1822-FC2F-A8C9-F3E128CC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AB05DDE-4DD8-EE30-CCA8-FD41ABD0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96159F7-06DE-6002-E31B-2CA2B8BB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6CB0D3-C447-0CD4-5300-E9A59372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D01700B-2612-EDC2-D224-8FEA1026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FF1116C-F9E9-D122-CC78-43BF6F89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FCA189A-4FC5-3588-FA46-5723892E7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62AF344-AF60-D447-9A24-56A3A51D6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0A61759-28F3-A15A-D173-5FA56678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19FBE99-C862-8585-FC48-E61CD92E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83BAE26-AAF7-2F7D-6401-11D27574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31B681-7E48-8BAD-06A9-AFEC3C16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92CA7BC5-E563-F497-17C5-B5D26BC6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DBF1EE6-04C7-0BEE-3D45-6D1D79D1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106D4F-D417-2225-7494-EAB156FA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3687F9DC-CCD2-3A45-2A1E-469E475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7D8C28E-924F-E88E-7755-E649285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B129825-A327-7472-F474-2BC156A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6714E5-EED6-4111-486F-5BF728D5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75F19E-47EE-A9F5-56A1-3617E5FB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7A601D8-17B8-56A3-F502-6BDC0A44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66C59F6-5A98-D297-FAE6-7A24861A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B8D00BE-F1AE-DC67-0ADE-95F90B0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3AD96FE-7BEA-5D37-B99A-911722C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853850-B3BF-BC31-AB98-FE5B7977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4E4420B-9B59-0E86-7E13-6116E5D05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8A92DAE-3631-A6C6-55A2-1A638091C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709E13-8F15-03A7-6F96-882F805E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A2275A7-42E8-51C9-6C93-0D1DAA39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0108BBB-DB6D-80A4-5700-44B0FD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587538FE-8F79-A999-806E-F2C2B95B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F95625D-FE7B-2E8A-4D79-39D191B27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0A63787-47C8-9496-0B4A-D09D3076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AEA0-D893-4535-A5A5-FC45808D80C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223005C-BFB5-A3CC-38FE-41443384E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128EB51-F4B4-30E5-04F1-6FF453BD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86A8-071D-4624-88E2-CABCABBB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xiaomo/pytorch-YOLOv4/blob/master/cfg/yolov4.cfg" TargetMode="External"/><Relationship Id="rId2" Type="http://schemas.openxmlformats.org/officeDocument/2006/relationships/hyperlink" Target="https://github.com/AlexeyAB/darknet/releases/download/darknet_yolo_v3_optimal/yolov4.w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mVXf-im-Oi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8E9C-BA80-66CF-368E-36CBF610C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54CB40A-C1AB-9787-BD8C-DAB78A9D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77620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r-BA" sz="5000" dirty="0"/>
              <a:t>Klasifikacija i</a:t>
            </a:r>
            <a:br>
              <a:rPr lang="hr-BA" sz="5000" dirty="0"/>
            </a:br>
            <a:r>
              <a:rPr lang="hr-BA" sz="5000" dirty="0"/>
              <a:t>objektno detektiranje slika</a:t>
            </a:r>
            <a:endParaRPr lang="en-US" sz="5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6F46411-DC58-E620-80AC-95388091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196657"/>
            <a:ext cx="5327597" cy="1962053"/>
          </a:xfrm>
        </p:spPr>
        <p:txBody>
          <a:bodyPr>
            <a:noAutofit/>
          </a:bodyPr>
          <a:lstStyle/>
          <a:p>
            <a:pPr algn="l"/>
            <a:r>
              <a:rPr lang="hr-BA" sz="2500" dirty="0"/>
              <a:t>Izradili:</a:t>
            </a:r>
          </a:p>
          <a:p>
            <a:pPr algn="l"/>
            <a:r>
              <a:rPr lang="hr-BA" sz="2500" dirty="0"/>
              <a:t>Mateo Zlatunić, Lovro Luka Matan i</a:t>
            </a:r>
          </a:p>
          <a:p>
            <a:pPr algn="l"/>
            <a:r>
              <a:rPr lang="hr-BA" sz="2500" dirty="0"/>
              <a:t>Marko </a:t>
            </a:r>
            <a:r>
              <a:rPr lang="hr-BA" sz="2500" dirty="0" err="1"/>
              <a:t>Galavić</a:t>
            </a:r>
            <a:endParaRPr lang="hr-BA" sz="2500" dirty="0"/>
          </a:p>
          <a:p>
            <a:pPr algn="l"/>
            <a:endParaRPr lang="hr-BA" sz="2500" dirty="0"/>
          </a:p>
          <a:p>
            <a:pPr algn="l"/>
            <a:r>
              <a:rPr lang="hr-BA" sz="2500" dirty="0"/>
              <a:t>Mentor:  mag. inf. Robert </a:t>
            </a:r>
            <a:r>
              <a:rPr lang="hr-BA" sz="2500" dirty="0" err="1"/>
              <a:t>Šajina</a:t>
            </a:r>
            <a:endParaRPr lang="hr-BA" sz="2500" dirty="0"/>
          </a:p>
          <a:p>
            <a:pPr algn="l"/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902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DC57F05-A1B7-EB77-570A-98FFE6EE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r-BA" sz="5000" dirty="0">
                <a:solidFill>
                  <a:schemeClr val="bg1"/>
                </a:solidFill>
              </a:rPr>
              <a:t>Cilj projekta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02B587-29E0-6491-97B2-448D3293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BA" sz="2500" dirty="0">
                <a:solidFill>
                  <a:schemeClr val="bg1"/>
                </a:solidFill>
              </a:rPr>
              <a:t>G</a:t>
            </a:r>
            <a:r>
              <a:rPr lang="en-US" sz="2500" dirty="0" err="1">
                <a:solidFill>
                  <a:schemeClr val="bg1"/>
                </a:solidFill>
              </a:rPr>
              <a:t>lavni</a:t>
            </a:r>
            <a:r>
              <a:rPr lang="en-US" sz="2500" dirty="0">
                <a:solidFill>
                  <a:schemeClr val="bg1"/>
                </a:solidFill>
              </a:rPr>
              <a:t> problem koji </a:t>
            </a:r>
            <a:r>
              <a:rPr lang="hr-BA" sz="2500" dirty="0">
                <a:solidFill>
                  <a:schemeClr val="bg1"/>
                </a:solidFill>
              </a:rPr>
              <a:t>naš projekt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rješava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hr-BA" sz="2500" dirty="0">
                <a:solidFill>
                  <a:schemeClr val="bg1"/>
                </a:solidFill>
              </a:rPr>
              <a:t>jest </a:t>
            </a:r>
            <a:r>
              <a:rPr lang="en-US" sz="2500" dirty="0" err="1">
                <a:solidFill>
                  <a:schemeClr val="bg1"/>
                </a:solidFill>
              </a:rPr>
              <a:t>identifikacija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klasifikacija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objekata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slikama</a:t>
            </a:r>
            <a:r>
              <a:rPr lang="hr-BA" sz="2500" dirty="0">
                <a:solidFill>
                  <a:schemeClr val="bg1"/>
                </a:solidFill>
              </a:rPr>
              <a:t>,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primjenom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objektnog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detektora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modela</a:t>
            </a:r>
            <a:r>
              <a:rPr lang="en-US" sz="2500" dirty="0">
                <a:solidFill>
                  <a:schemeClr val="bg1"/>
                </a:solidFill>
              </a:rPr>
              <a:t> za </a:t>
            </a:r>
            <a:r>
              <a:rPr lang="en-US" sz="2500" dirty="0" err="1">
                <a:solidFill>
                  <a:schemeClr val="bg1"/>
                </a:solidFill>
              </a:rPr>
              <a:t>klasifikaciju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slika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BA" sz="2500" dirty="0">
                <a:solidFill>
                  <a:schemeClr val="bg1"/>
                </a:solidFill>
              </a:rPr>
              <a:t>Sastoji se od dva dijela: </a:t>
            </a:r>
          </a:p>
          <a:p>
            <a:pPr>
              <a:buFontTx/>
              <a:buChar char="-"/>
            </a:pPr>
            <a:r>
              <a:rPr lang="hr-BA" sz="2500" dirty="0">
                <a:solidFill>
                  <a:schemeClr val="bg1"/>
                </a:solidFill>
              </a:rPr>
              <a:t>klasifikacije slika</a:t>
            </a:r>
          </a:p>
          <a:p>
            <a:pPr>
              <a:buFontTx/>
              <a:buChar char="-"/>
            </a:pPr>
            <a:r>
              <a:rPr lang="hr-BA" sz="2500" dirty="0">
                <a:solidFill>
                  <a:schemeClr val="bg1"/>
                </a:solidFill>
              </a:rPr>
              <a:t>detektora objekata</a:t>
            </a:r>
          </a:p>
          <a:p>
            <a:endParaRPr lang="hr-BA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495F21B-AB26-CEAA-EB3C-D746F6CC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r-BA" sz="5000" dirty="0">
                <a:solidFill>
                  <a:schemeClr val="bg1"/>
                </a:solidFill>
              </a:rPr>
              <a:t>Uloge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6C636BA-6C1C-08E9-484A-B17F1588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BA" sz="2500" dirty="0">
                <a:solidFill>
                  <a:schemeClr val="bg1"/>
                </a:solidFill>
              </a:rPr>
              <a:t>Mateo: </a:t>
            </a:r>
            <a:r>
              <a:rPr lang="hr-BA" sz="2500" dirty="0" err="1">
                <a:solidFill>
                  <a:schemeClr val="bg1"/>
                </a:solidFill>
              </a:rPr>
              <a:t>importovi</a:t>
            </a:r>
            <a:r>
              <a:rPr lang="hr-BA" sz="2500" dirty="0">
                <a:solidFill>
                  <a:schemeClr val="bg1"/>
                </a:solidFill>
              </a:rPr>
              <a:t>, cifar-10,  </a:t>
            </a:r>
            <a:r>
              <a:rPr lang="hr-BA" sz="2500" dirty="0" err="1">
                <a:solidFill>
                  <a:schemeClr val="bg1"/>
                </a:solidFill>
              </a:rPr>
              <a:t>preprocesiranje</a:t>
            </a:r>
            <a:r>
              <a:rPr lang="hr-BA" sz="2500" dirty="0">
                <a:solidFill>
                  <a:schemeClr val="bg1"/>
                </a:solidFill>
              </a:rPr>
              <a:t>, definiranje klasifikacija, </a:t>
            </a:r>
            <a:r>
              <a:rPr lang="hr-BA" sz="2500" dirty="0" err="1">
                <a:solidFill>
                  <a:schemeClr val="bg1"/>
                </a:solidFill>
              </a:rPr>
              <a:t>kompaliranje</a:t>
            </a:r>
            <a:r>
              <a:rPr lang="hr-BA" sz="2500" dirty="0">
                <a:solidFill>
                  <a:schemeClr val="bg1"/>
                </a:solidFill>
              </a:rPr>
              <a:t> modela,  treniranje modela</a:t>
            </a:r>
          </a:p>
          <a:p>
            <a:pPr>
              <a:buFont typeface="Wingdings" panose="05000000000000000000" pitchFamily="2" charset="2"/>
              <a:buChar char="§"/>
            </a:pP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BA" sz="2500" dirty="0">
                <a:solidFill>
                  <a:schemeClr val="bg1"/>
                </a:solidFill>
              </a:rPr>
              <a:t>Lovro: detekcija objekata, analiza objekata, klase</a:t>
            </a:r>
          </a:p>
          <a:p>
            <a:pPr>
              <a:buFont typeface="Wingdings" panose="05000000000000000000" pitchFamily="2" charset="2"/>
              <a:buChar char="§"/>
            </a:pP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hr-BA" sz="2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BA" sz="2500" dirty="0">
                <a:solidFill>
                  <a:schemeClr val="bg1"/>
                </a:solidFill>
              </a:rPr>
              <a:t>Marko: prikazivanje postupaka klasifikacija i detekcije objekata iz </a:t>
            </a:r>
            <a:r>
              <a:rPr lang="hr-BA" sz="2500">
                <a:solidFill>
                  <a:schemeClr val="bg1"/>
                </a:solidFill>
              </a:rPr>
              <a:t>skupova podataka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F135503-D396-2848-20C1-97065933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r-BA" sz="5000" dirty="0">
                <a:solidFill>
                  <a:schemeClr val="bg1"/>
                </a:solidFill>
              </a:rPr>
              <a:t>Izvori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C0E95E-9646-0BA0-6948-1A7CD592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BA" sz="2000" dirty="0">
                <a:solidFill>
                  <a:schemeClr val="bg1"/>
                </a:solidFill>
              </a:rPr>
              <a:t>yolo4.weights/ </a:t>
            </a:r>
            <a:r>
              <a:rPr lang="hr-BA" sz="2000" dirty="0" err="1">
                <a:solidFill>
                  <a:schemeClr val="bg1"/>
                </a:solidFill>
              </a:rPr>
              <a:t>GitHub</a:t>
            </a:r>
            <a:r>
              <a:rPr lang="hr-BA" sz="20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hr-BA" sz="2000" dirty="0">
                <a:solidFill>
                  <a:schemeClr val="bg1"/>
                </a:solidFill>
                <a:hlinkClick r:id="rId2"/>
              </a:rPr>
              <a:t>https://github.com/AlexeyAB/darknet/releases/download/darknet_yolo_v3_optimal/yolov4.weights</a:t>
            </a:r>
            <a:r>
              <a:rPr lang="hr-BA" sz="20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hr-BA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BA" sz="2000" dirty="0">
                <a:solidFill>
                  <a:schemeClr val="bg1"/>
                </a:solidFill>
              </a:rPr>
              <a:t>yolo4.cfg/ </a:t>
            </a:r>
            <a:r>
              <a:rPr lang="hr-BA" sz="2000" dirty="0" err="1">
                <a:solidFill>
                  <a:schemeClr val="bg1"/>
                </a:solidFill>
              </a:rPr>
              <a:t>GitHub</a:t>
            </a:r>
            <a:r>
              <a:rPr lang="hr-BA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hr-BA" sz="2000" dirty="0">
                <a:solidFill>
                  <a:schemeClr val="bg1"/>
                </a:solidFill>
              </a:rPr>
              <a:t> </a:t>
            </a:r>
            <a:r>
              <a:rPr lang="hr-BA" sz="2000" dirty="0">
                <a:solidFill>
                  <a:schemeClr val="bg1"/>
                </a:solidFill>
                <a:hlinkClick r:id="rId3"/>
              </a:rPr>
              <a:t>https://github.com/Tianxiaomo/pytorch-YOLOv4/blob/master/cfg/yolov4.cfg</a:t>
            </a:r>
            <a:r>
              <a:rPr lang="hr-BA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hr-BA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BA" sz="2000" dirty="0">
                <a:solidFill>
                  <a:schemeClr val="bg1"/>
                </a:solidFill>
              </a:rPr>
              <a:t>Link na </a:t>
            </a:r>
            <a:r>
              <a:rPr lang="hr-BA" sz="2000" dirty="0" err="1">
                <a:solidFill>
                  <a:schemeClr val="bg1"/>
                </a:solidFill>
              </a:rPr>
              <a:t>youtube</a:t>
            </a:r>
            <a:r>
              <a:rPr lang="hr-BA" sz="2000" dirty="0">
                <a:solidFill>
                  <a:schemeClr val="bg1"/>
                </a:solidFill>
              </a:rPr>
              <a:t> video</a:t>
            </a:r>
            <a:r>
              <a:rPr lang="hr-BA" sz="2000">
                <a:solidFill>
                  <a:schemeClr val="bg1"/>
                </a:solidFill>
              </a:rPr>
              <a:t>: </a:t>
            </a:r>
            <a:r>
              <a:rPr lang="hr-BA" sz="2000">
                <a:solidFill>
                  <a:schemeClr val="bg1"/>
                </a:solidFill>
                <a:hlinkClick r:id="rId4"/>
              </a:rPr>
              <a:t>https://youtu.be/mVXf-im-Oig</a:t>
            </a:r>
            <a:r>
              <a:rPr lang="hr-BA" sz="2000">
                <a:solidFill>
                  <a:schemeClr val="bg1"/>
                </a:solidFill>
              </a:rPr>
              <a:t> </a:t>
            </a:r>
            <a:br>
              <a:rPr lang="hr-BA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9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169</Words>
  <Application>Microsoft Office PowerPoint</Application>
  <PresentationFormat>Široki zaslon</PresentationFormat>
  <Paragraphs>28</Paragraphs>
  <Slides>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sustava Office</vt:lpstr>
      <vt:lpstr>Klasifikacija i objektno detektiranje slika</vt:lpstr>
      <vt:lpstr>Cilj projekta</vt:lpstr>
      <vt:lpstr>Uloge</vt:lpstr>
      <vt:lpstr>Izvori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detektiranje i klasifikacija slika</dc:title>
  <dc:creator>Mateo Zlatunić</dc:creator>
  <cp:lastModifiedBy>Mateo Zlatunić</cp:lastModifiedBy>
  <cp:revision>15</cp:revision>
  <dcterms:created xsi:type="dcterms:W3CDTF">2023-06-15T09:47:03Z</dcterms:created>
  <dcterms:modified xsi:type="dcterms:W3CDTF">2023-06-18T00:17:56Z</dcterms:modified>
</cp:coreProperties>
</file>