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5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8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98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2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6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2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69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42267D-6D56-4901-9989-F820B25351DE}" type="datetimeFigureOut">
              <a:rPr lang="hu-HU" smtClean="0"/>
              <a:t>2016. 10. 11.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4EEB5F-E532-465D-A2CE-396E20171855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0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Szállodai nyilvántartó program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Fejlesztők: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Aladics</a:t>
            </a:r>
            <a:r>
              <a:rPr lang="hu-HU" dirty="0" smtClean="0"/>
              <a:t> Tamás, </a:t>
            </a:r>
            <a:r>
              <a:rPr lang="hu-HU" dirty="0" err="1" smtClean="0"/>
              <a:t>Burik</a:t>
            </a:r>
            <a:r>
              <a:rPr lang="hu-HU" dirty="0" smtClean="0"/>
              <a:t> Aurél, Király Aliz, </a:t>
            </a:r>
            <a:r>
              <a:rPr lang="hu-HU" dirty="0" err="1" smtClean="0"/>
              <a:t>Gyulánszki</a:t>
            </a:r>
            <a:r>
              <a:rPr lang="hu-HU" dirty="0" smtClean="0"/>
              <a:t> Dávid, Molnár Kristóf, Papp Máté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6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hu-HU" dirty="0" smtClean="0"/>
              <a:t>Belső rendszer</a:t>
            </a:r>
          </a:p>
          <a:p>
            <a:pPr>
              <a:spcBef>
                <a:spcPts val="1800"/>
              </a:spcBef>
            </a:pPr>
            <a:r>
              <a:rPr lang="hu-HU" dirty="0" smtClean="0"/>
              <a:t>Asztali alkalmazás</a:t>
            </a:r>
          </a:p>
          <a:p>
            <a:pPr>
              <a:spcBef>
                <a:spcPts val="1800"/>
              </a:spcBef>
            </a:pPr>
            <a:r>
              <a:rPr lang="hu-HU" dirty="0" smtClean="0"/>
              <a:t>Szállodai ügyintézést segíti</a:t>
            </a:r>
          </a:p>
          <a:p>
            <a:pPr>
              <a:spcBef>
                <a:spcPts val="1800"/>
              </a:spcBef>
            </a:pPr>
            <a:r>
              <a:rPr lang="hu-HU" dirty="0" smtClean="0"/>
              <a:t>A szállodai tartózkodás során felmerült új igények kielégítését egyszerűsíti</a:t>
            </a:r>
          </a:p>
          <a:p>
            <a:pPr>
              <a:spcBef>
                <a:spcPts val="1800"/>
              </a:spcBef>
            </a:pPr>
            <a:r>
              <a:rPr lang="hu-HU" dirty="0" smtClean="0"/>
              <a:t>Vendég/recepciós/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smtClean="0"/>
              <a:t>felülettel rendelkezik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12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Három</a:t>
            </a:r>
            <a:r>
              <a:rPr lang="hu-HU" dirty="0" smtClean="0"/>
              <a:t> </a:t>
            </a:r>
            <a:r>
              <a:rPr lang="hu-HU" dirty="0" smtClean="0"/>
              <a:t>féle funkcionalitáscsoport</a:t>
            </a:r>
          </a:p>
          <a:p>
            <a:pPr lvl="1"/>
            <a:r>
              <a:rPr lang="hu-HU" dirty="0" smtClean="0"/>
              <a:t>Jogosultság kezelés</a:t>
            </a:r>
          </a:p>
          <a:p>
            <a:r>
              <a:rPr lang="hu-HU" dirty="0" smtClean="0"/>
              <a:t>Szolgáltatás igénylés (ajánlás)</a:t>
            </a:r>
          </a:p>
          <a:p>
            <a:pPr lvl="1"/>
            <a:r>
              <a:rPr lang="hu-HU" dirty="0" smtClean="0"/>
              <a:t>Szobafoglalás</a:t>
            </a:r>
          </a:p>
          <a:p>
            <a:pPr lvl="1"/>
            <a:r>
              <a:rPr lang="hu-HU" dirty="0" smtClean="0"/>
              <a:t>Kirándulás</a:t>
            </a:r>
          </a:p>
          <a:p>
            <a:pPr lvl="1"/>
            <a:r>
              <a:rPr lang="hu-HU" dirty="0" smtClean="0"/>
              <a:t>Étkezés</a:t>
            </a:r>
          </a:p>
          <a:p>
            <a:r>
              <a:rPr lang="hu-HU" dirty="0" smtClean="0"/>
              <a:t>Kényelmes felhasználói felület</a:t>
            </a:r>
          </a:p>
          <a:p>
            <a:r>
              <a:rPr lang="hu-HU" dirty="0" err="1" smtClean="0"/>
              <a:t>Autentikáció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88" y="2665994"/>
            <a:ext cx="6300012" cy="309086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510645" y="5828493"/>
            <a:ext cx="306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Bejelentkező felület prototípus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82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Infrastruktúra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Windows</a:t>
            </a:r>
          </a:p>
          <a:p>
            <a:r>
              <a:rPr lang="hu-HU" dirty="0" smtClean="0"/>
              <a:t>Java-Oracle használat</a:t>
            </a:r>
          </a:p>
          <a:p>
            <a:r>
              <a:rPr lang="hu-HU" dirty="0" smtClean="0"/>
              <a:t>Fejlesztői környezetek</a:t>
            </a:r>
          </a:p>
          <a:p>
            <a:r>
              <a:rPr lang="hu-HU" dirty="0" err="1" smtClean="0"/>
              <a:t>Adatbáziskezelő</a:t>
            </a:r>
            <a:endParaRPr lang="hu-HU" dirty="0" smtClean="0"/>
          </a:p>
          <a:p>
            <a:r>
              <a:rPr lang="hu-HU" dirty="0" smtClean="0"/>
              <a:t>Verziókövetés, Hiba-és feladatkövető rendszer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95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9563" y="2799232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50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81</Words>
  <Application>Microsoft Office PowerPoint</Application>
  <PresentationFormat>Szélesvásznú</PresentationFormat>
  <Paragraphs>26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Retrospektív</vt:lpstr>
      <vt:lpstr>Szállodai nyilvántartó program</vt:lpstr>
      <vt:lpstr>A programról</vt:lpstr>
      <vt:lpstr>Specifikáció</vt:lpstr>
      <vt:lpstr>Infrastruktúra</vt:lpstr>
      <vt:lpstr>Köszönöm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Szállodai nyilvántartó program</dc:title>
  <dc:creator>EDU_IKWG_3482@sulid.hu</dc:creator>
  <cp:lastModifiedBy>EDU_IKWG_3482@sulid.hu</cp:lastModifiedBy>
  <cp:revision>6</cp:revision>
  <dcterms:created xsi:type="dcterms:W3CDTF">2016-10-10T06:09:43Z</dcterms:created>
  <dcterms:modified xsi:type="dcterms:W3CDTF">2016-10-11T06:16:33Z</dcterms:modified>
</cp:coreProperties>
</file>