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AE5C65E-4C06-486F-BE03-6CF280AB62E3}" type="datetimeFigureOut">
              <a:rPr lang="hu-HU" smtClean="0"/>
              <a:t>2016. 10. 25.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DA31FA0-F7DE-4E63-B68F-27101412F3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574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C65E-4C06-486F-BE03-6CF280AB62E3}" type="datetimeFigureOut">
              <a:rPr lang="hu-HU" smtClean="0"/>
              <a:t>2016. 10. 25.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1FA0-F7DE-4E63-B68F-27101412F3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2623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C65E-4C06-486F-BE03-6CF280AB62E3}" type="datetimeFigureOut">
              <a:rPr lang="hu-HU" smtClean="0"/>
              <a:t>2016. 10. 25.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1FA0-F7DE-4E63-B68F-27101412F3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850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C65E-4C06-486F-BE03-6CF280AB62E3}" type="datetimeFigureOut">
              <a:rPr lang="hu-HU" smtClean="0"/>
              <a:t>2016. 10. 25.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1FA0-F7DE-4E63-B68F-27101412F3C2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1283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C65E-4C06-486F-BE03-6CF280AB62E3}" type="datetimeFigureOut">
              <a:rPr lang="hu-HU" smtClean="0"/>
              <a:t>2016. 10. 25.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1FA0-F7DE-4E63-B68F-27101412F3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8622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C65E-4C06-486F-BE03-6CF280AB62E3}" type="datetimeFigureOut">
              <a:rPr lang="hu-HU" smtClean="0"/>
              <a:t>2016. 10. 25.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1FA0-F7DE-4E63-B68F-27101412F3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4011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C65E-4C06-486F-BE03-6CF280AB62E3}" type="datetimeFigureOut">
              <a:rPr lang="hu-HU" smtClean="0"/>
              <a:t>2016. 10. 25.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1FA0-F7DE-4E63-B68F-27101412F3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2379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C65E-4C06-486F-BE03-6CF280AB62E3}" type="datetimeFigureOut">
              <a:rPr lang="hu-HU" smtClean="0"/>
              <a:t>2016. 10. 25.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1FA0-F7DE-4E63-B68F-27101412F3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6571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C65E-4C06-486F-BE03-6CF280AB62E3}" type="datetimeFigureOut">
              <a:rPr lang="hu-HU" smtClean="0"/>
              <a:t>2016. 10. 25.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1FA0-F7DE-4E63-B68F-27101412F3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198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C65E-4C06-486F-BE03-6CF280AB62E3}" type="datetimeFigureOut">
              <a:rPr lang="hu-HU" smtClean="0"/>
              <a:t>2016. 10. 25.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1FA0-F7DE-4E63-B68F-27101412F3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0312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C65E-4C06-486F-BE03-6CF280AB62E3}" type="datetimeFigureOut">
              <a:rPr lang="hu-HU" smtClean="0"/>
              <a:t>2016. 10. 25.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1FA0-F7DE-4E63-B68F-27101412F3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6182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C65E-4C06-486F-BE03-6CF280AB62E3}" type="datetimeFigureOut">
              <a:rPr lang="hu-HU" smtClean="0"/>
              <a:t>2016. 10. 25.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1FA0-F7DE-4E63-B68F-27101412F3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57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C65E-4C06-486F-BE03-6CF280AB62E3}" type="datetimeFigureOut">
              <a:rPr lang="hu-HU" smtClean="0"/>
              <a:t>2016. 10. 25.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1FA0-F7DE-4E63-B68F-27101412F3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778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C65E-4C06-486F-BE03-6CF280AB62E3}" type="datetimeFigureOut">
              <a:rPr lang="hu-HU" smtClean="0"/>
              <a:t>2016. 10. 25.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1FA0-F7DE-4E63-B68F-27101412F3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00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C65E-4C06-486F-BE03-6CF280AB62E3}" type="datetimeFigureOut">
              <a:rPr lang="hu-HU" smtClean="0"/>
              <a:t>2016. 10. 25.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1FA0-F7DE-4E63-B68F-27101412F3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165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C65E-4C06-486F-BE03-6CF280AB62E3}" type="datetimeFigureOut">
              <a:rPr lang="hu-HU" smtClean="0"/>
              <a:t>2016. 10. 25.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1FA0-F7DE-4E63-B68F-27101412F3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493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C65E-4C06-486F-BE03-6CF280AB62E3}" type="datetimeFigureOut">
              <a:rPr lang="hu-HU" smtClean="0"/>
              <a:t>2016. 10. 25.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1FA0-F7DE-4E63-B68F-27101412F3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779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5C65E-4C06-486F-BE03-6CF280AB62E3}" type="datetimeFigureOut">
              <a:rPr lang="hu-HU" smtClean="0"/>
              <a:t>2016. 10. 25.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31FA0-F7DE-4E63-B68F-27101412F3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7178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Szállodai nyilvántartó rendszer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diagramok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385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Egyed-Kapcsolat diagram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418" y="1864393"/>
            <a:ext cx="6838481" cy="4345907"/>
          </a:xfrm>
        </p:spPr>
      </p:pic>
    </p:spTree>
    <p:extLst>
      <p:ext uri="{BB962C8B-B14F-4D97-AF65-F5344CB8AC3E}">
        <p14:creationId xmlns:p14="http://schemas.microsoft.com/office/powerpoint/2010/main" val="228487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74813" y="-118082"/>
            <a:ext cx="9905998" cy="1478570"/>
          </a:xfrm>
        </p:spPr>
        <p:txBody>
          <a:bodyPr/>
          <a:lstStyle/>
          <a:p>
            <a:pPr algn="ctr"/>
            <a:r>
              <a:rPr lang="hu-HU" dirty="0" smtClean="0"/>
              <a:t>Adatfolyam diagram (DFD)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723" y="1079501"/>
            <a:ext cx="9893905" cy="5168900"/>
          </a:xfrm>
        </p:spPr>
      </p:pic>
    </p:spTree>
    <p:extLst>
      <p:ext uri="{BB962C8B-B14F-4D97-AF65-F5344CB8AC3E}">
        <p14:creationId xmlns:p14="http://schemas.microsoft.com/office/powerpoint/2010/main" val="160395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39813" y="248630"/>
            <a:ext cx="9905998" cy="1478570"/>
          </a:xfrm>
        </p:spPr>
        <p:txBody>
          <a:bodyPr/>
          <a:lstStyle/>
          <a:p>
            <a:pPr algn="ctr"/>
            <a:r>
              <a:rPr lang="hu-HU" dirty="0" smtClean="0"/>
              <a:t>Osztály diagram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974" y="1727200"/>
            <a:ext cx="10063326" cy="4741026"/>
          </a:xfrm>
        </p:spPr>
      </p:pic>
    </p:spTree>
    <p:extLst>
      <p:ext uri="{BB962C8B-B14F-4D97-AF65-F5344CB8AC3E}">
        <p14:creationId xmlns:p14="http://schemas.microsoft.com/office/powerpoint/2010/main" val="197856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6613" y="0"/>
            <a:ext cx="10515600" cy="1325563"/>
          </a:xfrm>
        </p:spPr>
        <p:txBody>
          <a:bodyPr/>
          <a:lstStyle/>
          <a:p>
            <a:pPr algn="ctr"/>
            <a:r>
              <a:rPr lang="hu-HU" dirty="0" err="1" smtClean="0"/>
              <a:t>Package</a:t>
            </a:r>
            <a:r>
              <a:rPr lang="hu-HU" dirty="0" smtClean="0"/>
              <a:t> diagram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1325563"/>
            <a:ext cx="8213073" cy="5098276"/>
          </a:xfrm>
        </p:spPr>
      </p:pic>
    </p:spTree>
    <p:extLst>
      <p:ext uri="{BB962C8B-B14F-4D97-AF65-F5344CB8AC3E}">
        <p14:creationId xmlns:p14="http://schemas.microsoft.com/office/powerpoint/2010/main" val="163371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6612" y="0"/>
            <a:ext cx="10515600" cy="1325563"/>
          </a:xfrm>
        </p:spPr>
        <p:txBody>
          <a:bodyPr/>
          <a:lstStyle/>
          <a:p>
            <a:pPr algn="ctr"/>
            <a:r>
              <a:rPr lang="hu-HU" dirty="0" err="1" smtClean="0"/>
              <a:t>Sequence</a:t>
            </a:r>
            <a:r>
              <a:rPr lang="hu-HU" dirty="0" smtClean="0"/>
              <a:t> diagram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1" y="1325563"/>
            <a:ext cx="7164816" cy="5404807"/>
          </a:xfrm>
        </p:spPr>
      </p:pic>
    </p:spTree>
    <p:extLst>
      <p:ext uri="{BB962C8B-B14F-4D97-AF65-F5344CB8AC3E}">
        <p14:creationId xmlns:p14="http://schemas.microsoft.com/office/powerpoint/2010/main" val="183626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6612" y="0"/>
            <a:ext cx="10515600" cy="1325563"/>
          </a:xfrm>
        </p:spPr>
        <p:txBody>
          <a:bodyPr/>
          <a:lstStyle/>
          <a:p>
            <a:pPr algn="ctr"/>
            <a:r>
              <a:rPr lang="hu-HU" dirty="0" err="1" smtClean="0"/>
              <a:t>Use-case</a:t>
            </a:r>
            <a:r>
              <a:rPr lang="hu-HU" dirty="0" smtClean="0"/>
              <a:t> diagram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44" y="1117600"/>
            <a:ext cx="10202136" cy="5372100"/>
          </a:xfrm>
        </p:spPr>
      </p:pic>
    </p:spTree>
    <p:extLst>
      <p:ext uri="{BB962C8B-B14F-4D97-AF65-F5344CB8AC3E}">
        <p14:creationId xmlns:p14="http://schemas.microsoft.com/office/powerpoint/2010/main" val="239227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4" y="0"/>
            <a:ext cx="9905998" cy="1478570"/>
          </a:xfrm>
        </p:spPr>
        <p:txBody>
          <a:bodyPr/>
          <a:lstStyle/>
          <a:p>
            <a:pPr algn="ctr"/>
            <a:r>
              <a:rPr lang="hu-HU" dirty="0" smtClean="0"/>
              <a:t>Adatbázis terv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63" y="1110116"/>
            <a:ext cx="8191500" cy="5322622"/>
          </a:xfrm>
        </p:spPr>
      </p:pic>
    </p:spTree>
    <p:extLst>
      <p:ext uri="{BB962C8B-B14F-4D97-AF65-F5344CB8AC3E}">
        <p14:creationId xmlns:p14="http://schemas.microsoft.com/office/powerpoint/2010/main" val="392913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2675918"/>
            <a:ext cx="9905998" cy="1478570"/>
          </a:xfrm>
        </p:spPr>
        <p:txBody>
          <a:bodyPr/>
          <a:lstStyle/>
          <a:p>
            <a:pPr algn="ctr"/>
            <a:r>
              <a:rPr lang="hu-HU" dirty="0" smtClean="0"/>
              <a:t>Köszönöm a figyelmet!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4537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29</TotalTime>
  <Words>25</Words>
  <Application>Microsoft Office PowerPoint</Application>
  <PresentationFormat>Szélesvásznú</PresentationFormat>
  <Paragraphs>10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Áramkör</vt:lpstr>
      <vt:lpstr>Szállodai nyilvántartó rendszer</vt:lpstr>
      <vt:lpstr>Egyed-Kapcsolat diagram</vt:lpstr>
      <vt:lpstr>Adatfolyam diagram (DFD)</vt:lpstr>
      <vt:lpstr>Osztály diagram</vt:lpstr>
      <vt:lpstr>Package diagram</vt:lpstr>
      <vt:lpstr>Sequence diagram</vt:lpstr>
      <vt:lpstr>Use-case diagram</vt:lpstr>
      <vt:lpstr>Adatbázis terv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Szállodai nyilvántartó rendszer</dc:title>
  <dc:creator>Irinyi Kabinet Felhasználó</dc:creator>
  <cp:lastModifiedBy>Irinyi Kabinet Felhasználó</cp:lastModifiedBy>
  <cp:revision>4</cp:revision>
  <dcterms:created xsi:type="dcterms:W3CDTF">2016-10-25T06:16:38Z</dcterms:created>
  <dcterms:modified xsi:type="dcterms:W3CDTF">2016-10-25T07:06:09Z</dcterms:modified>
</cp:coreProperties>
</file>