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5" r:id="rId7"/>
    <p:sldId id="264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78A697-9D75-4DE8-8C28-1296A6CF43C1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A20E0-B0AD-45C4-93AC-9C18734260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s-MX" dirty="0"/>
              <a:t>Presenta-t</a:t>
            </a:r>
            <a:br>
              <a:rPr lang="es-MX" dirty="0"/>
            </a:br>
            <a:r>
              <a:rPr lang="es-MX" dirty="0"/>
              <a:t>Los Activantes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2CB734-F080-4B09-A61D-F828149D3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996524" y="3504856"/>
            <a:ext cx="9755187" cy="1064789"/>
          </a:xfrm>
        </p:spPr>
        <p:txBody>
          <a:bodyPr/>
          <a:lstStyle/>
          <a:p>
            <a:r>
              <a:rPr lang="es-MX" sz="2000" dirty="0" err="1"/>
              <a:t>Product</a:t>
            </a:r>
            <a:r>
              <a:rPr lang="es-MX" sz="2000" dirty="0"/>
              <a:t> </a:t>
            </a:r>
            <a:r>
              <a:rPr lang="es-MX" sz="2000" dirty="0" err="1"/>
              <a:t>Owner</a:t>
            </a:r>
            <a:r>
              <a:rPr lang="es-MX" sz="2000" dirty="0"/>
              <a:t> </a:t>
            </a:r>
            <a:r>
              <a:rPr lang="es-MX" sz="2000" dirty="0">
                <a:solidFill>
                  <a:srgbClr val="002060"/>
                </a:solidFill>
              </a:rPr>
              <a:t>Pablo Salazar</a:t>
            </a:r>
          </a:p>
          <a:p>
            <a:r>
              <a:rPr lang="es-MX" sz="2000" dirty="0"/>
              <a:t> Proyect Manager  </a:t>
            </a:r>
            <a:r>
              <a:rPr lang="es-MX" sz="2000" dirty="0">
                <a:solidFill>
                  <a:srgbClr val="002060"/>
                </a:solidFill>
              </a:rPr>
              <a:t>Alejandro Moreno Hernández</a:t>
            </a:r>
          </a:p>
          <a:p>
            <a:r>
              <a:rPr lang="es-MX" sz="2000" dirty="0" err="1"/>
              <a:t>Iteration</a:t>
            </a:r>
            <a:r>
              <a:rPr lang="es-MX" sz="2000" dirty="0"/>
              <a:t> manager   </a:t>
            </a:r>
            <a:r>
              <a:rPr lang="es-MX" sz="2000" dirty="0">
                <a:solidFill>
                  <a:schemeClr val="bg1"/>
                </a:solidFill>
              </a:rPr>
              <a:t>Sergio becerra delgado</a:t>
            </a:r>
          </a:p>
          <a:p>
            <a:r>
              <a:rPr lang="es-MX" sz="2000" dirty="0" err="1"/>
              <a:t>Team</a:t>
            </a:r>
            <a:r>
              <a:rPr lang="es-MX" sz="2000" dirty="0"/>
              <a:t> </a:t>
            </a:r>
            <a:r>
              <a:rPr lang="es-MX" sz="2000" dirty="0" err="1"/>
              <a:t>DEveloper</a:t>
            </a:r>
            <a:r>
              <a:rPr lang="es-MX" sz="2000" dirty="0"/>
              <a:t> </a:t>
            </a:r>
            <a:r>
              <a:rPr lang="es-MX" sz="2000" dirty="0">
                <a:solidFill>
                  <a:schemeClr val="bg1"/>
                </a:solidFill>
              </a:rPr>
              <a:t>Simón pedro olmos Martínez</a:t>
            </a:r>
          </a:p>
          <a:p>
            <a:r>
              <a:rPr lang="es-MX" sz="2000" dirty="0"/>
              <a:t>  </a:t>
            </a:r>
            <a:r>
              <a:rPr lang="es-MX" sz="2000" dirty="0" err="1"/>
              <a:t>Team</a:t>
            </a:r>
            <a:r>
              <a:rPr lang="es-MX" sz="2000" dirty="0"/>
              <a:t> </a:t>
            </a:r>
            <a:r>
              <a:rPr lang="es-MX" sz="2000" dirty="0" err="1"/>
              <a:t>developer</a:t>
            </a:r>
            <a:r>
              <a:rPr lang="es-MX" sz="2000" dirty="0"/>
              <a:t>  </a:t>
            </a:r>
            <a:r>
              <a:rPr lang="es-MX" sz="2000" dirty="0">
                <a:solidFill>
                  <a:schemeClr val="bg1"/>
                </a:solidFill>
              </a:rPr>
              <a:t>Rodolfo Hernández </a:t>
            </a:r>
            <a:r>
              <a:rPr lang="es-MX" sz="2000" dirty="0" err="1">
                <a:solidFill>
                  <a:schemeClr val="bg1"/>
                </a:solidFill>
              </a:rPr>
              <a:t>alvarez</a:t>
            </a:r>
            <a:endParaRPr lang="es-MX" sz="2000" dirty="0">
              <a:solidFill>
                <a:schemeClr val="bg1"/>
              </a:solidFill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81064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728A1-C228-4209-BAE3-B21DD92C9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Motivación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532FC-3049-4E10-9B27-4BDFA58B10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sz="2800" dirty="0"/>
              <a:t>Humana:  Desempeño académicos de los alumnos, con respecto al índice de deserción, promover la actividad física y cultural, promover un ambiente seguro para los alumnos.</a:t>
            </a:r>
          </a:p>
          <a:p>
            <a:r>
              <a:rPr lang="es-MX" sz="2800" dirty="0"/>
              <a:t>Técnica: abonar a la madures de la institución en  el ámbito de la transformación digital.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5164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5A7A5-F679-4D56-8B78-CC292C414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Planteamiento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2DDA14-B789-4AF1-AD5F-ADB1462B7AE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/>
              <a:t>Debido al alto índice de reprobación y deserción se busca el CONTROL DE ASISTENCIA Y SEGUIMIENTO A LOS ALUMNOS DEL CENTRO DE ENSEÑANAZA TÉCNICA INDUSTRIAL, PLANTEL TONALÁ, ADEMAS  INCREMENTAR LA ACTIVIDAD FISICA Y CULTURAL.</a:t>
            </a:r>
          </a:p>
        </p:txBody>
      </p:sp>
    </p:spTree>
    <p:extLst>
      <p:ext uri="{BB962C8B-B14F-4D97-AF65-F5344CB8AC3E}">
        <p14:creationId xmlns:p14="http://schemas.microsoft.com/office/powerpoint/2010/main" val="278219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49BD4-72D1-41F1-B0AC-EEF5AB96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483623-BD92-468D-ABB5-77BA5EEA998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/>
              <a:t>Promover la estadía en el plantel de estudio y en las clases particulares, motivar la activación física y cultural de los alumnos de la institución educativa.</a:t>
            </a:r>
          </a:p>
        </p:txBody>
      </p:sp>
    </p:spTree>
    <p:extLst>
      <p:ext uri="{BB962C8B-B14F-4D97-AF65-F5344CB8AC3E}">
        <p14:creationId xmlns:p14="http://schemas.microsoft.com/office/powerpoint/2010/main" val="99186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B017A-B009-4D8E-9542-3CDDC8BE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 particulares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14E7C0-5A92-4D0A-B67B-1C564F32355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/>
              <a:t>verificar la estancia dentro del plantel, por medio de tecnología móvil</a:t>
            </a:r>
          </a:p>
          <a:p>
            <a:r>
              <a:rPr lang="es-MX" dirty="0"/>
              <a:t>Reducir índices de reprobación y deserción</a:t>
            </a:r>
          </a:p>
          <a:p>
            <a:r>
              <a:rPr lang="es-MX" dirty="0"/>
              <a:t>Contabilizar actividad física (pasos)</a:t>
            </a:r>
          </a:p>
          <a:p>
            <a:r>
              <a:rPr lang="es-MX" dirty="0"/>
              <a:t>Promover actividades culturales (Talleres internos)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5439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B017A-B009-4D8E-9542-3CDDC8BE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 de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14E7C0-5A92-4D0A-B67B-1C564F32355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/>
              <a:t>Desarrollar una aplicación móvil, con la cual se rastreara a los alumnos por medio de conexión bluetooth, cual es su posición y que actividad ya sea académica o cultural están realizando, esto con el fin de incrementar su </a:t>
            </a:r>
            <a:r>
              <a:rPr lang="es-MX"/>
              <a:t>puntaje individual.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34059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5D652F6-83C9-483F-9916-3840BACCA394}"/>
              </a:ext>
            </a:extLst>
          </p:cNvPr>
          <p:cNvSpPr/>
          <p:nvPr/>
        </p:nvSpPr>
        <p:spPr>
          <a:xfrm>
            <a:off x="3065602" y="73500"/>
            <a:ext cx="838199" cy="542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Leer usuario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3293542-3616-4A9E-9F2F-0F33C47C325E}"/>
              </a:ext>
            </a:extLst>
          </p:cNvPr>
          <p:cNvSpPr/>
          <p:nvPr/>
        </p:nvSpPr>
        <p:spPr>
          <a:xfrm>
            <a:off x="3045073" y="911131"/>
            <a:ext cx="952501" cy="542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Comprobar usuario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5CA7368-78C3-4B46-BC43-2444B3EA91A5}"/>
              </a:ext>
            </a:extLst>
          </p:cNvPr>
          <p:cNvSpPr/>
          <p:nvPr/>
        </p:nvSpPr>
        <p:spPr>
          <a:xfrm>
            <a:off x="1712181" y="729010"/>
            <a:ext cx="952501" cy="990599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Usuario</a:t>
            </a:r>
          </a:p>
          <a:p>
            <a:pPr algn="ctr"/>
            <a:r>
              <a:rPr lang="es-MX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__________</a:t>
            </a:r>
          </a:p>
          <a:p>
            <a:pPr algn="ctr"/>
            <a:r>
              <a:rPr lang="es-MX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Aceptado</a:t>
            </a:r>
          </a:p>
          <a:p>
            <a:pPr algn="ctr"/>
            <a:r>
              <a:rPr lang="es-MX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__________</a:t>
            </a:r>
          </a:p>
        </p:txBody>
      </p:sp>
      <p:sp>
        <p:nvSpPr>
          <p:cNvPr id="7" name="Diagrama de flujo: decisión 6">
            <a:extLst>
              <a:ext uri="{FF2B5EF4-FFF2-40B4-BE49-F238E27FC236}">
                <a16:creationId xmlns:a16="http://schemas.microsoft.com/office/drawing/2014/main" id="{EB0C1624-1EB7-465A-A88E-285AB1BE0CAD}"/>
              </a:ext>
            </a:extLst>
          </p:cNvPr>
          <p:cNvSpPr/>
          <p:nvPr/>
        </p:nvSpPr>
        <p:spPr>
          <a:xfrm>
            <a:off x="2704492" y="1771619"/>
            <a:ext cx="1590675" cy="885825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Usuario</a:t>
            </a:r>
          </a:p>
          <a:p>
            <a:pPr algn="ctr"/>
            <a:r>
              <a:rPr lang="es-MX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aceptado</a:t>
            </a:r>
          </a:p>
        </p:txBody>
      </p:sp>
      <p:sp>
        <p:nvSpPr>
          <p:cNvPr id="8" name="Diagrama de flujo: decisión 7">
            <a:extLst>
              <a:ext uri="{FF2B5EF4-FFF2-40B4-BE49-F238E27FC236}">
                <a16:creationId xmlns:a16="http://schemas.microsoft.com/office/drawing/2014/main" id="{46413E0B-8E81-49D2-9E0B-77BC9959ACFA}"/>
              </a:ext>
            </a:extLst>
          </p:cNvPr>
          <p:cNvSpPr/>
          <p:nvPr/>
        </p:nvSpPr>
        <p:spPr>
          <a:xfrm>
            <a:off x="2658342" y="3947769"/>
            <a:ext cx="1695454" cy="885825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Lugar asignado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65AC520-998F-4BDB-A89E-DDE8B81B95B5}"/>
              </a:ext>
            </a:extLst>
          </p:cNvPr>
          <p:cNvSpPr/>
          <p:nvPr/>
        </p:nvSpPr>
        <p:spPr>
          <a:xfrm>
            <a:off x="3015097" y="2975009"/>
            <a:ext cx="952501" cy="542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Usuario</a:t>
            </a:r>
          </a:p>
          <a:p>
            <a:pPr algn="ctr"/>
            <a:r>
              <a:rPr lang="es-MX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correcto</a:t>
            </a:r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4ECE4B8A-432C-4E25-BC65-387FEDE2AD45}"/>
              </a:ext>
            </a:extLst>
          </p:cNvPr>
          <p:cNvSpPr/>
          <p:nvPr/>
        </p:nvSpPr>
        <p:spPr>
          <a:xfrm>
            <a:off x="4353796" y="4269146"/>
            <a:ext cx="682907" cy="243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Flecha: hacia abajo 2">
            <a:extLst>
              <a:ext uri="{FF2B5EF4-FFF2-40B4-BE49-F238E27FC236}">
                <a16:creationId xmlns:a16="http://schemas.microsoft.com/office/drawing/2014/main" id="{E7033917-ACAC-4717-BE08-AD7C24D6B731}"/>
              </a:ext>
            </a:extLst>
          </p:cNvPr>
          <p:cNvSpPr/>
          <p:nvPr/>
        </p:nvSpPr>
        <p:spPr>
          <a:xfrm>
            <a:off x="8032675" y="1575590"/>
            <a:ext cx="207078" cy="425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C8D2CA2F-5BE1-47EE-A335-2834E1AEFB47}"/>
              </a:ext>
            </a:extLst>
          </p:cNvPr>
          <p:cNvSpPr/>
          <p:nvPr/>
        </p:nvSpPr>
        <p:spPr>
          <a:xfrm>
            <a:off x="3417782" y="603316"/>
            <a:ext cx="177105" cy="339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5EB4B5EF-5132-4EC0-B667-CFA7AC45480F}"/>
              </a:ext>
            </a:extLst>
          </p:cNvPr>
          <p:cNvSpPr/>
          <p:nvPr/>
        </p:nvSpPr>
        <p:spPr>
          <a:xfrm>
            <a:off x="3379682" y="1449149"/>
            <a:ext cx="229202" cy="382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008DFB65-5C8F-4C47-AB16-3562E034FBFD}"/>
              </a:ext>
            </a:extLst>
          </p:cNvPr>
          <p:cNvSpPr/>
          <p:nvPr/>
        </p:nvSpPr>
        <p:spPr>
          <a:xfrm>
            <a:off x="3381163" y="2657444"/>
            <a:ext cx="213724" cy="303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id="{AAEDD263-0F58-4E2C-ABD7-3AB5B7E5B9C9}"/>
              </a:ext>
            </a:extLst>
          </p:cNvPr>
          <p:cNvSpPr/>
          <p:nvPr/>
        </p:nvSpPr>
        <p:spPr>
          <a:xfrm>
            <a:off x="8039805" y="600755"/>
            <a:ext cx="207078" cy="425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32B3FC47-67FD-4A78-88F7-1EF12452EE2B}"/>
              </a:ext>
            </a:extLst>
          </p:cNvPr>
          <p:cNvSpPr/>
          <p:nvPr/>
        </p:nvSpPr>
        <p:spPr>
          <a:xfrm>
            <a:off x="3407101" y="5830942"/>
            <a:ext cx="207078" cy="425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5E28F504-23CA-4D2E-9367-408B2FBD57EC}"/>
              </a:ext>
            </a:extLst>
          </p:cNvPr>
          <p:cNvSpPr/>
          <p:nvPr/>
        </p:nvSpPr>
        <p:spPr>
          <a:xfrm>
            <a:off x="3417782" y="4847738"/>
            <a:ext cx="207078" cy="425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4B479D45-B4C1-47A7-A2C7-B1DDCE433D1A}"/>
              </a:ext>
            </a:extLst>
          </p:cNvPr>
          <p:cNvSpPr/>
          <p:nvPr/>
        </p:nvSpPr>
        <p:spPr>
          <a:xfrm>
            <a:off x="8039805" y="2560959"/>
            <a:ext cx="207078" cy="425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Flecha: hacia abajo 17">
            <a:extLst>
              <a:ext uri="{FF2B5EF4-FFF2-40B4-BE49-F238E27FC236}">
                <a16:creationId xmlns:a16="http://schemas.microsoft.com/office/drawing/2014/main" id="{6CCD40BE-2407-484D-B2FC-D707FA34CCBC}"/>
              </a:ext>
            </a:extLst>
          </p:cNvPr>
          <p:cNvSpPr/>
          <p:nvPr/>
        </p:nvSpPr>
        <p:spPr>
          <a:xfrm>
            <a:off x="3387809" y="3522641"/>
            <a:ext cx="207078" cy="425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04D6490-6B9E-41B0-AB12-EA57A3E01D50}"/>
              </a:ext>
            </a:extLst>
          </p:cNvPr>
          <p:cNvSpPr txBox="1"/>
          <p:nvPr/>
        </p:nvSpPr>
        <p:spPr>
          <a:xfrm>
            <a:off x="4413842" y="3990560"/>
            <a:ext cx="433036" cy="278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/>
              <a:t>No</a:t>
            </a:r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6EF246DD-6A87-47DB-9D84-2792586582A5}"/>
              </a:ext>
            </a:extLst>
          </p:cNvPr>
          <p:cNvSpPr/>
          <p:nvPr/>
        </p:nvSpPr>
        <p:spPr>
          <a:xfrm>
            <a:off x="4316659" y="2081454"/>
            <a:ext cx="682907" cy="243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618AB1F-6ADD-4DE7-B21F-3331059385E7}"/>
              </a:ext>
            </a:extLst>
          </p:cNvPr>
          <p:cNvSpPr txBox="1"/>
          <p:nvPr/>
        </p:nvSpPr>
        <p:spPr>
          <a:xfrm>
            <a:off x="4237990" y="1781851"/>
            <a:ext cx="542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/>
              <a:t>No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63D9B17-EC11-43AC-B868-8169E8097333}"/>
              </a:ext>
            </a:extLst>
          </p:cNvPr>
          <p:cNvSpPr/>
          <p:nvPr/>
        </p:nvSpPr>
        <p:spPr>
          <a:xfrm>
            <a:off x="4999566" y="1776579"/>
            <a:ext cx="952501" cy="542924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Usuario</a:t>
            </a:r>
          </a:p>
          <a:p>
            <a:pPr algn="ctr"/>
            <a:r>
              <a:rPr lang="es-MX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incorrecto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4C67116-E4B3-4552-86F6-5BB22B9DBFC5}"/>
              </a:ext>
            </a:extLst>
          </p:cNvPr>
          <p:cNvSpPr/>
          <p:nvPr/>
        </p:nvSpPr>
        <p:spPr>
          <a:xfrm>
            <a:off x="4999566" y="817538"/>
            <a:ext cx="952501" cy="54292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Delay</a:t>
            </a:r>
            <a:endParaRPr lang="es-MX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s-MX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3000 ms</a:t>
            </a:r>
          </a:p>
        </p:txBody>
      </p:sp>
      <p:sp>
        <p:nvSpPr>
          <p:cNvPr id="25" name="Flecha: hacia arriba 24">
            <a:extLst>
              <a:ext uri="{FF2B5EF4-FFF2-40B4-BE49-F238E27FC236}">
                <a16:creationId xmlns:a16="http://schemas.microsoft.com/office/drawing/2014/main" id="{8C255EDD-921B-4E5A-97F4-D96D052989B0}"/>
              </a:ext>
            </a:extLst>
          </p:cNvPr>
          <p:cNvSpPr/>
          <p:nvPr/>
        </p:nvSpPr>
        <p:spPr>
          <a:xfrm>
            <a:off x="5352628" y="1350154"/>
            <a:ext cx="229202" cy="4251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0086B66-7C2F-4BB3-AC17-FE8C8A0A470C}"/>
              </a:ext>
            </a:extLst>
          </p:cNvPr>
          <p:cNvSpPr/>
          <p:nvPr/>
        </p:nvSpPr>
        <p:spPr>
          <a:xfrm>
            <a:off x="5096749" y="4119218"/>
            <a:ext cx="952501" cy="542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Enviar mensaje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ABDF3C9-4BC0-4353-8930-3993508AB064}"/>
              </a:ext>
            </a:extLst>
          </p:cNvPr>
          <p:cNvSpPr/>
          <p:nvPr/>
        </p:nvSpPr>
        <p:spPr>
          <a:xfrm>
            <a:off x="3045073" y="5280442"/>
            <a:ext cx="952501" cy="542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Enviar asistencia a BD</a:t>
            </a:r>
          </a:p>
        </p:txBody>
      </p:sp>
      <p:sp>
        <p:nvSpPr>
          <p:cNvPr id="29" name="Flecha: doblada 28">
            <a:extLst>
              <a:ext uri="{FF2B5EF4-FFF2-40B4-BE49-F238E27FC236}">
                <a16:creationId xmlns:a16="http://schemas.microsoft.com/office/drawing/2014/main" id="{EF3BCC7B-15C9-4FC4-A907-E374FE212918}"/>
              </a:ext>
            </a:extLst>
          </p:cNvPr>
          <p:cNvSpPr/>
          <p:nvPr/>
        </p:nvSpPr>
        <p:spPr>
          <a:xfrm flipH="1">
            <a:off x="3890778" y="248205"/>
            <a:ext cx="1630194" cy="54292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30" name="Flecha: pentágono 29">
            <a:extLst>
              <a:ext uri="{FF2B5EF4-FFF2-40B4-BE49-F238E27FC236}">
                <a16:creationId xmlns:a16="http://schemas.microsoft.com/office/drawing/2014/main" id="{3270EC75-844F-4CA2-8EE2-197C1BEBAD14}"/>
              </a:ext>
            </a:extLst>
          </p:cNvPr>
          <p:cNvSpPr/>
          <p:nvPr/>
        </p:nvSpPr>
        <p:spPr>
          <a:xfrm flipH="1">
            <a:off x="2666455" y="1144492"/>
            <a:ext cx="348642" cy="15963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1CBD8716-23B8-4B32-A4CF-9C833052E2B3}"/>
              </a:ext>
            </a:extLst>
          </p:cNvPr>
          <p:cNvSpPr/>
          <p:nvPr/>
        </p:nvSpPr>
        <p:spPr>
          <a:xfrm>
            <a:off x="3251526" y="6254684"/>
            <a:ext cx="509615" cy="46054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B365CC6B-6BAC-4E74-93A8-39B20C1CF74A}"/>
              </a:ext>
            </a:extLst>
          </p:cNvPr>
          <p:cNvSpPr/>
          <p:nvPr/>
        </p:nvSpPr>
        <p:spPr>
          <a:xfrm>
            <a:off x="7888537" y="155877"/>
            <a:ext cx="509615" cy="46054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</a:t>
            </a:r>
          </a:p>
        </p:txBody>
      </p:sp>
      <p:sp>
        <p:nvSpPr>
          <p:cNvPr id="33" name="Flecha: doblada 32">
            <a:extLst>
              <a:ext uri="{FF2B5EF4-FFF2-40B4-BE49-F238E27FC236}">
                <a16:creationId xmlns:a16="http://schemas.microsoft.com/office/drawing/2014/main" id="{6B7BC801-4089-41FC-AD63-9F5FFB69CF06}"/>
              </a:ext>
            </a:extLst>
          </p:cNvPr>
          <p:cNvSpPr/>
          <p:nvPr/>
        </p:nvSpPr>
        <p:spPr>
          <a:xfrm flipH="1">
            <a:off x="3544124" y="2645900"/>
            <a:ext cx="2037706" cy="613726"/>
          </a:xfrm>
          <a:prstGeom prst="bentArrow">
            <a:avLst>
              <a:gd name="adj1" fmla="val 25000"/>
              <a:gd name="adj2" fmla="val 20614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34" name="Flecha: hacia arriba 33">
            <a:extLst>
              <a:ext uri="{FF2B5EF4-FFF2-40B4-BE49-F238E27FC236}">
                <a16:creationId xmlns:a16="http://schemas.microsoft.com/office/drawing/2014/main" id="{7F8B4FA0-0C48-495F-8917-F056C0E43D82}"/>
              </a:ext>
            </a:extLst>
          </p:cNvPr>
          <p:cNvSpPr/>
          <p:nvPr/>
        </p:nvSpPr>
        <p:spPr>
          <a:xfrm>
            <a:off x="5352628" y="3244826"/>
            <a:ext cx="289248" cy="862027"/>
          </a:xfrm>
          <a:prstGeom prst="upArrow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E5780CBF-1E99-4099-8E9B-C6D615E3098A}"/>
              </a:ext>
            </a:extLst>
          </p:cNvPr>
          <p:cNvSpPr/>
          <p:nvPr/>
        </p:nvSpPr>
        <p:spPr>
          <a:xfrm>
            <a:off x="7671787" y="1032666"/>
            <a:ext cx="952501" cy="542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Incrementa contador de alumnos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757B801-B543-4976-91E3-C1AC16C2E1A3}"/>
              </a:ext>
            </a:extLst>
          </p:cNvPr>
          <p:cNvSpPr/>
          <p:nvPr/>
        </p:nvSpPr>
        <p:spPr>
          <a:xfrm>
            <a:off x="1706183" y="2776485"/>
            <a:ext cx="952501" cy="9905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Aquí se activa sensor RF</a:t>
            </a:r>
          </a:p>
        </p:txBody>
      </p:sp>
      <p:sp>
        <p:nvSpPr>
          <p:cNvPr id="37" name="Cerrar llave 36">
            <a:extLst>
              <a:ext uri="{FF2B5EF4-FFF2-40B4-BE49-F238E27FC236}">
                <a16:creationId xmlns:a16="http://schemas.microsoft.com/office/drawing/2014/main" id="{DBD9D41D-86F4-4702-83F4-7E88A58C1B63}"/>
              </a:ext>
            </a:extLst>
          </p:cNvPr>
          <p:cNvSpPr/>
          <p:nvPr/>
        </p:nvSpPr>
        <p:spPr>
          <a:xfrm>
            <a:off x="2583493" y="2599663"/>
            <a:ext cx="350123" cy="1290325"/>
          </a:xfrm>
          <a:prstGeom prst="rightBrace">
            <a:avLst>
              <a:gd name="adj1" fmla="val 40808"/>
              <a:gd name="adj2" fmla="val 48523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867234B-4A25-42F3-A541-59C54D3B3C54}"/>
              </a:ext>
            </a:extLst>
          </p:cNvPr>
          <p:cNvSpPr/>
          <p:nvPr/>
        </p:nvSpPr>
        <p:spPr>
          <a:xfrm>
            <a:off x="7681348" y="2012716"/>
            <a:ext cx="952501" cy="542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Profesor activa tiempo</a:t>
            </a:r>
          </a:p>
        </p:txBody>
      </p:sp>
      <p:sp>
        <p:nvSpPr>
          <p:cNvPr id="39" name="Diagrama de flujo: decisión 38">
            <a:extLst>
              <a:ext uri="{FF2B5EF4-FFF2-40B4-BE49-F238E27FC236}">
                <a16:creationId xmlns:a16="http://schemas.microsoft.com/office/drawing/2014/main" id="{ED76E32A-D662-4E29-9AD8-1BF699D1A610}"/>
              </a:ext>
            </a:extLst>
          </p:cNvPr>
          <p:cNvSpPr/>
          <p:nvPr/>
        </p:nvSpPr>
        <p:spPr>
          <a:xfrm>
            <a:off x="7339571" y="2986087"/>
            <a:ext cx="1695454" cy="885825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Usuario cambia de lugar</a:t>
            </a:r>
          </a:p>
        </p:txBody>
      </p:sp>
      <p:sp>
        <p:nvSpPr>
          <p:cNvPr id="40" name="Flecha: hacia la izquierda 39">
            <a:extLst>
              <a:ext uri="{FF2B5EF4-FFF2-40B4-BE49-F238E27FC236}">
                <a16:creationId xmlns:a16="http://schemas.microsoft.com/office/drawing/2014/main" id="{8B2F85BF-F116-47D9-8746-BD4EB8015AD2}"/>
              </a:ext>
            </a:extLst>
          </p:cNvPr>
          <p:cNvSpPr/>
          <p:nvPr/>
        </p:nvSpPr>
        <p:spPr>
          <a:xfrm>
            <a:off x="5581830" y="3315609"/>
            <a:ext cx="1757741" cy="2023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ADCAF221-86F3-4B68-83A0-31C87E9B9527}"/>
              </a:ext>
            </a:extLst>
          </p:cNvPr>
          <p:cNvSpPr txBox="1"/>
          <p:nvPr/>
        </p:nvSpPr>
        <p:spPr>
          <a:xfrm>
            <a:off x="8270408" y="3821668"/>
            <a:ext cx="433036" cy="278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/>
              <a:t>No</a:t>
            </a:r>
          </a:p>
        </p:txBody>
      </p:sp>
      <p:sp>
        <p:nvSpPr>
          <p:cNvPr id="42" name="Flecha: hacia abajo 41">
            <a:extLst>
              <a:ext uri="{FF2B5EF4-FFF2-40B4-BE49-F238E27FC236}">
                <a16:creationId xmlns:a16="http://schemas.microsoft.com/office/drawing/2014/main" id="{DF7020E2-0BE1-4225-ABE8-D8D59C302CD4}"/>
              </a:ext>
            </a:extLst>
          </p:cNvPr>
          <p:cNvSpPr/>
          <p:nvPr/>
        </p:nvSpPr>
        <p:spPr>
          <a:xfrm>
            <a:off x="8083759" y="3887690"/>
            <a:ext cx="207078" cy="425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8A510813-EFD1-4FD4-8941-7F452A34152D}"/>
              </a:ext>
            </a:extLst>
          </p:cNvPr>
          <p:cNvSpPr/>
          <p:nvPr/>
        </p:nvSpPr>
        <p:spPr>
          <a:xfrm>
            <a:off x="7939620" y="5554904"/>
            <a:ext cx="509615" cy="46054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F82A93DB-92A3-432F-B362-C293BD325331}"/>
              </a:ext>
            </a:extLst>
          </p:cNvPr>
          <p:cNvSpPr/>
          <p:nvPr/>
        </p:nvSpPr>
        <p:spPr>
          <a:xfrm>
            <a:off x="884227" y="114688"/>
            <a:ext cx="509615" cy="46054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</a:t>
            </a:r>
          </a:p>
        </p:txBody>
      </p:sp>
      <p:sp>
        <p:nvSpPr>
          <p:cNvPr id="45" name="Flecha: a la derecha 44">
            <a:extLst>
              <a:ext uri="{FF2B5EF4-FFF2-40B4-BE49-F238E27FC236}">
                <a16:creationId xmlns:a16="http://schemas.microsoft.com/office/drawing/2014/main" id="{14335122-AE11-4041-9218-37E1C59E8B67}"/>
              </a:ext>
            </a:extLst>
          </p:cNvPr>
          <p:cNvSpPr/>
          <p:nvPr/>
        </p:nvSpPr>
        <p:spPr>
          <a:xfrm>
            <a:off x="1393842" y="236744"/>
            <a:ext cx="1672285" cy="227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Diagrama de flujo: decisión 45">
            <a:extLst>
              <a:ext uri="{FF2B5EF4-FFF2-40B4-BE49-F238E27FC236}">
                <a16:creationId xmlns:a16="http://schemas.microsoft.com/office/drawing/2014/main" id="{531C3B26-361B-4D90-B442-D4CCC552BBA8}"/>
              </a:ext>
            </a:extLst>
          </p:cNvPr>
          <p:cNvSpPr/>
          <p:nvPr/>
        </p:nvSpPr>
        <p:spPr>
          <a:xfrm>
            <a:off x="7339571" y="4312818"/>
            <a:ext cx="1695454" cy="885825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Fin de turno</a:t>
            </a:r>
          </a:p>
        </p:txBody>
      </p:sp>
      <p:sp>
        <p:nvSpPr>
          <p:cNvPr id="47" name="Flecha: hacia abajo 46">
            <a:extLst>
              <a:ext uri="{FF2B5EF4-FFF2-40B4-BE49-F238E27FC236}">
                <a16:creationId xmlns:a16="http://schemas.microsoft.com/office/drawing/2014/main" id="{58579572-5F37-46AE-872E-A7F1FD17104B}"/>
              </a:ext>
            </a:extLst>
          </p:cNvPr>
          <p:cNvSpPr/>
          <p:nvPr/>
        </p:nvSpPr>
        <p:spPr>
          <a:xfrm>
            <a:off x="8090888" y="5198643"/>
            <a:ext cx="207078" cy="425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9CBCF48-8AED-419E-8328-D1D76098282A}"/>
              </a:ext>
            </a:extLst>
          </p:cNvPr>
          <p:cNvSpPr txBox="1"/>
          <p:nvPr/>
        </p:nvSpPr>
        <p:spPr>
          <a:xfrm>
            <a:off x="8262651" y="5255190"/>
            <a:ext cx="433036" cy="278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/>
              <a:t>No</a:t>
            </a:r>
          </a:p>
        </p:txBody>
      </p:sp>
      <p:sp>
        <p:nvSpPr>
          <p:cNvPr id="49" name="Flecha: a la derecha 48">
            <a:extLst>
              <a:ext uri="{FF2B5EF4-FFF2-40B4-BE49-F238E27FC236}">
                <a16:creationId xmlns:a16="http://schemas.microsoft.com/office/drawing/2014/main" id="{84DC704D-5821-4857-ADD4-C3A62222DA0D}"/>
              </a:ext>
            </a:extLst>
          </p:cNvPr>
          <p:cNvSpPr/>
          <p:nvPr/>
        </p:nvSpPr>
        <p:spPr>
          <a:xfrm>
            <a:off x="9035025" y="4655190"/>
            <a:ext cx="566175" cy="178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A323CEE0-368A-45A7-BB23-71BC7CE32E18}"/>
              </a:ext>
            </a:extLst>
          </p:cNvPr>
          <p:cNvSpPr/>
          <p:nvPr/>
        </p:nvSpPr>
        <p:spPr>
          <a:xfrm>
            <a:off x="9630021" y="4472930"/>
            <a:ext cx="952501" cy="542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Apagar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E185EFFB-2C3A-4F09-9B95-387712444E72}"/>
              </a:ext>
            </a:extLst>
          </p:cNvPr>
          <p:cNvSpPr/>
          <p:nvPr/>
        </p:nvSpPr>
        <p:spPr>
          <a:xfrm>
            <a:off x="9601200" y="5420011"/>
            <a:ext cx="1123950" cy="425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Fin</a:t>
            </a:r>
          </a:p>
        </p:txBody>
      </p:sp>
      <p:sp>
        <p:nvSpPr>
          <p:cNvPr id="52" name="Flecha: hacia abajo 51">
            <a:extLst>
              <a:ext uri="{FF2B5EF4-FFF2-40B4-BE49-F238E27FC236}">
                <a16:creationId xmlns:a16="http://schemas.microsoft.com/office/drawing/2014/main" id="{18173D59-55BF-43F6-AAD8-B3A81872B384}"/>
              </a:ext>
            </a:extLst>
          </p:cNvPr>
          <p:cNvSpPr/>
          <p:nvPr/>
        </p:nvSpPr>
        <p:spPr>
          <a:xfrm>
            <a:off x="10002732" y="4994883"/>
            <a:ext cx="207078" cy="425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Título 1">
            <a:extLst>
              <a:ext uri="{FF2B5EF4-FFF2-40B4-BE49-F238E27FC236}">
                <a16:creationId xmlns:a16="http://schemas.microsoft.com/office/drawing/2014/main" id="{1CFC0F4E-3ED2-40B5-9A02-C4F6B7DA50C6}"/>
              </a:ext>
            </a:extLst>
          </p:cNvPr>
          <p:cNvSpPr txBox="1">
            <a:spLocks/>
          </p:cNvSpPr>
          <p:nvPr/>
        </p:nvSpPr>
        <p:spPr>
          <a:xfrm>
            <a:off x="8486926" y="151954"/>
            <a:ext cx="2340005" cy="3406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cap="all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/>
              <a:t>Diagrama D3C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6153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0FBBE-2BBE-40F1-87B6-E34C91FC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882887" cy="702365"/>
          </a:xfrm>
        </p:spPr>
        <p:txBody>
          <a:bodyPr>
            <a:normAutofit/>
          </a:bodyPr>
          <a:lstStyle/>
          <a:p>
            <a:r>
              <a:rPr lang="es-MX" sz="3600" dirty="0"/>
              <a:t>Arquitectura Base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8008C04-7CE5-4FF9-80E1-5499E7ACD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368" y="570316"/>
            <a:ext cx="8038302" cy="580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71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0FBBE-2BBE-40F1-87B6-E34C91FC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96882" cy="1151965"/>
          </a:xfrm>
        </p:spPr>
        <p:txBody>
          <a:bodyPr>
            <a:normAutofit/>
          </a:bodyPr>
          <a:lstStyle/>
          <a:p>
            <a:r>
              <a:rPr lang="es-MX" sz="3600" dirty="0"/>
              <a:t>Arquitectura Cloud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D183D8E-E2CE-45DC-9554-BA45C6212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461" y="-1"/>
            <a:ext cx="7664417" cy="633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54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4094</TotalTime>
  <Words>286</Words>
  <Application>Microsoft Office PowerPoint</Application>
  <PresentationFormat>Panorámica</PresentationFormat>
  <Paragraphs>55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Impact</vt:lpstr>
      <vt:lpstr>Evento principal</vt:lpstr>
      <vt:lpstr>Presenta-t Los Activantes</vt:lpstr>
      <vt:lpstr>Motivación</vt:lpstr>
      <vt:lpstr>Planteamiento del problema</vt:lpstr>
      <vt:lpstr>Objetivo general</vt:lpstr>
      <vt:lpstr>Objetivos particulares</vt:lpstr>
      <vt:lpstr>Solución de problema</vt:lpstr>
      <vt:lpstr>Presentación de PowerPoint</vt:lpstr>
      <vt:lpstr>Arquitectura Base</vt:lpstr>
      <vt:lpstr>Arquitectura Cloud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Presenta-t</dc:title>
  <dc:creator>rodokizz@gmail.com</dc:creator>
  <cp:lastModifiedBy>rodokizz@gmail.com</cp:lastModifiedBy>
  <cp:revision>19</cp:revision>
  <dcterms:created xsi:type="dcterms:W3CDTF">2019-07-20T17:19:44Z</dcterms:created>
  <dcterms:modified xsi:type="dcterms:W3CDTF">2019-08-10T14:22:43Z</dcterms:modified>
</cp:coreProperties>
</file>