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1269C-9A79-43C9-AFE6-5C934F4D6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55FC8C-103D-43FD-9839-64227053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C29899-97C8-4B8E-BC41-43441825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7E120C-5815-4377-96EB-04E2D090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A57D2C-A8A6-48A8-84FE-DC0F1ED3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253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42BA4-C623-4748-AB43-6FC4015E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4174E8C-F12E-4BCE-B7FC-8BD725039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093080-C0F5-4D49-9E4C-CE2E98BD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5570F-DD7E-46DA-A84B-75B51407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DFA8DB-8F9A-4B48-B372-EAD59061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463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41892A-2B73-43DE-9F9C-1707A1751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75F40E-0927-473E-998B-285E64C4F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AD5F38-AE55-4138-A408-5418E7A7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A1CB8-CB8E-4BCE-BBC7-8A9133E4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A21180-F59E-49A5-BC7A-F0416240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15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5BAB1-07F3-4DE0-985B-9F01B093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A842E-206A-4C45-B9C3-71483FB24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112C92-BEEE-445F-8F04-880E07A7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43775B-C45E-469E-AB61-EAE6E18E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33D2F7-ACA6-475D-A11B-648E1DD2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141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162CE-31AF-4448-90A2-292A86E3B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CE05BD-1461-4796-8F06-62E5BD4CA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57A900-BAAD-4D88-9593-82D03262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18D54-3818-4667-AE89-B42DE174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DD36E8-AE83-425D-B3D8-887D9F5F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5777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144A3-9FD2-467C-9E11-5B548129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4A811-139E-46CD-96E1-F027FE8C0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3D8062-CACC-4516-A9F3-6FC0B49AD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11335A-EB59-465C-99CB-3E6C2BED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215D5A-044B-4C05-A644-B5F15343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C4C1E1-657F-4138-8732-A76DCC60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551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78778-F448-4000-977A-26A67EEE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9104D-3420-40EA-AB74-0F3D41DA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4367FA-50A2-4749-A93B-87E1EC22E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C0BF51F-0229-4910-81F7-B8DC04EDBE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A40F610-66A2-494B-A898-041E4DD79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0A1E72F-86D9-426D-A474-C3DEBA6D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43D6B0-6DDB-495E-A1E2-97DED91D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B7A326-FC10-4E31-9AE7-B4A7773B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11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BF99F-4FA2-4929-A40E-0122F9B5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74B4AE-E0CE-4C53-86F7-3D663D99B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36E93-CEB8-4FF4-B935-966DF21F4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9408BB-33DD-4D2A-9588-FFC88DDE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096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FD7F3E-B752-4DD8-A869-08F386C3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6878C1-A6AA-443E-BEE6-CDE1B0CD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C5BCC7-3437-46DE-BF9A-CEEEE21EC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742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6343E-1624-4335-A39A-47EC7487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FDBB6E-ECF5-4526-B995-0A0C1B221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C46069-918D-43AA-9757-8D915675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11C974-1807-4238-A79E-6D236E499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82692-7460-442E-B6D5-33AB4B75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72442-660F-46CD-88FC-18E61B11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1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10658-96E3-47CB-B424-BF037230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6A04DC-66C8-4C31-B009-5CA200617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3FC315-D48E-45B0-A847-2A2899D4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4CBF51-7E5D-43FC-A070-F63590C6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C728C1-9219-4C6B-8406-C24868FA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2C5BB7-2171-4F13-8FE9-58A896C2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5902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25ACC6-2F74-4A9F-A8BE-72B509F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B037D0-FB4F-41ED-B79B-416DCC3A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E0C611-1C0C-4B38-9E63-0F744174C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A5856-C92E-4B32-B4F8-26BD1FD4E80C}" type="datetimeFigureOut">
              <a:rPr lang="es-MX" smtClean="0"/>
              <a:t>10/08/2019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E340E-9386-4857-94E6-C32897AB6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6AA79-0B82-4DD0-B7A2-5A919C82D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3B84-0665-419A-AC02-6A6DA406BAE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36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BD934-0AEB-4059-AFAA-22FDAE639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4A5CA-FCF2-4AF5-BE19-CA3A824ED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111734" cy="4404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dirty="0"/>
              <a:t>Propuesta:</a:t>
            </a:r>
          </a:p>
          <a:p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54856CE-B017-400A-8A59-79E9FCB799ED}"/>
              </a:ext>
            </a:extLst>
          </p:cNvPr>
          <p:cNvSpPr txBox="1">
            <a:spLocks/>
          </p:cNvSpPr>
          <p:nvPr/>
        </p:nvSpPr>
        <p:spPr>
          <a:xfrm>
            <a:off x="838200" y="3727312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Control de asistencia y seguimiento a los alumnos para el centro de Enseñanza Técnica Industrial, Plantel Tonalá. Logrando reducir el índice de reprobación y deserción.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960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5D652F6-83C9-483F-9916-3840BACCA394}"/>
              </a:ext>
            </a:extLst>
          </p:cNvPr>
          <p:cNvSpPr/>
          <p:nvPr/>
        </p:nvSpPr>
        <p:spPr>
          <a:xfrm>
            <a:off x="3065602" y="73500"/>
            <a:ext cx="838199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Leer usuario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293542-3616-4A9E-9F2F-0F33C47C325E}"/>
              </a:ext>
            </a:extLst>
          </p:cNvPr>
          <p:cNvSpPr/>
          <p:nvPr/>
        </p:nvSpPr>
        <p:spPr>
          <a:xfrm>
            <a:off x="3045073" y="911131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Comprobar usuario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5CA7368-78C3-4B46-BC43-2444B3EA91A5}"/>
              </a:ext>
            </a:extLst>
          </p:cNvPr>
          <p:cNvSpPr/>
          <p:nvPr/>
        </p:nvSpPr>
        <p:spPr>
          <a:xfrm>
            <a:off x="1712181" y="729010"/>
            <a:ext cx="952501" cy="990599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__________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Aceptado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__________</a:t>
            </a:r>
          </a:p>
        </p:txBody>
      </p:sp>
      <p:sp>
        <p:nvSpPr>
          <p:cNvPr id="7" name="Diagrama de flujo: decisión 6">
            <a:extLst>
              <a:ext uri="{FF2B5EF4-FFF2-40B4-BE49-F238E27FC236}">
                <a16:creationId xmlns:a16="http://schemas.microsoft.com/office/drawing/2014/main" id="{EB0C1624-1EB7-465A-A88E-285AB1BE0CAD}"/>
              </a:ext>
            </a:extLst>
          </p:cNvPr>
          <p:cNvSpPr/>
          <p:nvPr/>
        </p:nvSpPr>
        <p:spPr>
          <a:xfrm>
            <a:off x="2704492" y="1771619"/>
            <a:ext cx="1590675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aceptado</a:t>
            </a:r>
          </a:p>
        </p:txBody>
      </p:sp>
      <p:sp>
        <p:nvSpPr>
          <p:cNvPr id="8" name="Diagrama de flujo: decisión 7">
            <a:extLst>
              <a:ext uri="{FF2B5EF4-FFF2-40B4-BE49-F238E27FC236}">
                <a16:creationId xmlns:a16="http://schemas.microsoft.com/office/drawing/2014/main" id="{46413E0B-8E81-49D2-9E0B-77BC9959ACFA}"/>
              </a:ext>
            </a:extLst>
          </p:cNvPr>
          <p:cNvSpPr/>
          <p:nvPr/>
        </p:nvSpPr>
        <p:spPr>
          <a:xfrm>
            <a:off x="2658342" y="3947769"/>
            <a:ext cx="1695454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Lugar asignado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5AC520-998F-4BDB-A89E-DDE8B81B95B5}"/>
              </a:ext>
            </a:extLst>
          </p:cNvPr>
          <p:cNvSpPr/>
          <p:nvPr/>
        </p:nvSpPr>
        <p:spPr>
          <a:xfrm>
            <a:off x="3015097" y="2975009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correcto</a:t>
            </a: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4ECE4B8A-432C-4E25-BC65-387FEDE2AD45}"/>
              </a:ext>
            </a:extLst>
          </p:cNvPr>
          <p:cNvSpPr/>
          <p:nvPr/>
        </p:nvSpPr>
        <p:spPr>
          <a:xfrm>
            <a:off x="4353796" y="4269146"/>
            <a:ext cx="682907" cy="24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E7033917-ACAC-4717-BE08-AD7C24D6B731}"/>
              </a:ext>
            </a:extLst>
          </p:cNvPr>
          <p:cNvSpPr/>
          <p:nvPr/>
        </p:nvSpPr>
        <p:spPr>
          <a:xfrm>
            <a:off x="8032675" y="1575590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C8D2CA2F-5BE1-47EE-A335-2834E1AEFB47}"/>
              </a:ext>
            </a:extLst>
          </p:cNvPr>
          <p:cNvSpPr/>
          <p:nvPr/>
        </p:nvSpPr>
        <p:spPr>
          <a:xfrm>
            <a:off x="3417782" y="603316"/>
            <a:ext cx="177105" cy="3395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Flecha: hacia abajo 10">
            <a:extLst>
              <a:ext uri="{FF2B5EF4-FFF2-40B4-BE49-F238E27FC236}">
                <a16:creationId xmlns:a16="http://schemas.microsoft.com/office/drawing/2014/main" id="{5EB4B5EF-5132-4EC0-B667-CFA7AC45480F}"/>
              </a:ext>
            </a:extLst>
          </p:cNvPr>
          <p:cNvSpPr/>
          <p:nvPr/>
        </p:nvSpPr>
        <p:spPr>
          <a:xfrm>
            <a:off x="3379682" y="1449149"/>
            <a:ext cx="229202" cy="382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008DFB65-5C8F-4C47-AB16-3562E034FBFD}"/>
              </a:ext>
            </a:extLst>
          </p:cNvPr>
          <p:cNvSpPr/>
          <p:nvPr/>
        </p:nvSpPr>
        <p:spPr>
          <a:xfrm>
            <a:off x="3381163" y="2657444"/>
            <a:ext cx="213724" cy="3034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AAEDD263-0F58-4E2C-ABD7-3AB5B7E5B9C9}"/>
              </a:ext>
            </a:extLst>
          </p:cNvPr>
          <p:cNvSpPr/>
          <p:nvPr/>
        </p:nvSpPr>
        <p:spPr>
          <a:xfrm>
            <a:off x="8039805" y="600755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32B3FC47-67FD-4A78-88F7-1EF12452EE2B}"/>
              </a:ext>
            </a:extLst>
          </p:cNvPr>
          <p:cNvSpPr/>
          <p:nvPr/>
        </p:nvSpPr>
        <p:spPr>
          <a:xfrm>
            <a:off x="3407101" y="5830942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5E28F504-23CA-4D2E-9367-408B2FBD57EC}"/>
              </a:ext>
            </a:extLst>
          </p:cNvPr>
          <p:cNvSpPr/>
          <p:nvPr/>
        </p:nvSpPr>
        <p:spPr>
          <a:xfrm>
            <a:off x="3417782" y="4847738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4B479D45-B4C1-47A7-A2C7-B1DDCE433D1A}"/>
              </a:ext>
            </a:extLst>
          </p:cNvPr>
          <p:cNvSpPr/>
          <p:nvPr/>
        </p:nvSpPr>
        <p:spPr>
          <a:xfrm>
            <a:off x="8039805" y="2560959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6CCD40BE-2407-484D-B2FC-D707FA34CCBC}"/>
              </a:ext>
            </a:extLst>
          </p:cNvPr>
          <p:cNvSpPr/>
          <p:nvPr/>
        </p:nvSpPr>
        <p:spPr>
          <a:xfrm>
            <a:off x="3387809" y="3522641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04D6490-6B9E-41B0-AB12-EA57A3E01D50}"/>
              </a:ext>
            </a:extLst>
          </p:cNvPr>
          <p:cNvSpPr txBox="1"/>
          <p:nvPr/>
        </p:nvSpPr>
        <p:spPr>
          <a:xfrm>
            <a:off x="4413842" y="3990560"/>
            <a:ext cx="433036" cy="27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EF246DD-6A87-47DB-9D84-2792586582A5}"/>
              </a:ext>
            </a:extLst>
          </p:cNvPr>
          <p:cNvSpPr/>
          <p:nvPr/>
        </p:nvSpPr>
        <p:spPr>
          <a:xfrm>
            <a:off x="4316659" y="2081454"/>
            <a:ext cx="682907" cy="2430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618AB1F-6ADD-4DE7-B21F-3331059385E7}"/>
              </a:ext>
            </a:extLst>
          </p:cNvPr>
          <p:cNvSpPr txBox="1"/>
          <p:nvPr/>
        </p:nvSpPr>
        <p:spPr>
          <a:xfrm>
            <a:off x="4237990" y="1781851"/>
            <a:ext cx="542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63D9B17-EC11-43AC-B868-8169E8097333}"/>
              </a:ext>
            </a:extLst>
          </p:cNvPr>
          <p:cNvSpPr/>
          <p:nvPr/>
        </p:nvSpPr>
        <p:spPr>
          <a:xfrm>
            <a:off x="4999566" y="1776579"/>
            <a:ext cx="952501" cy="542924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Usuario</a:t>
            </a: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incorrecto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4C67116-E4B3-4552-86F6-5BB22B9DBFC5}"/>
              </a:ext>
            </a:extLst>
          </p:cNvPr>
          <p:cNvSpPr/>
          <p:nvPr/>
        </p:nvSpPr>
        <p:spPr>
          <a:xfrm>
            <a:off x="4999566" y="817538"/>
            <a:ext cx="952501" cy="54292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 err="1">
                <a:solidFill>
                  <a:schemeClr val="tx1"/>
                </a:solidFill>
              </a:rPr>
              <a:t>Delay</a:t>
            </a:r>
            <a:endParaRPr lang="es-MX" sz="1200" b="1" dirty="0">
              <a:solidFill>
                <a:schemeClr val="tx1"/>
              </a:solidFill>
            </a:endParaRPr>
          </a:p>
          <a:p>
            <a:pPr algn="ctr"/>
            <a:r>
              <a:rPr lang="es-MX" sz="1200" b="1" dirty="0">
                <a:solidFill>
                  <a:schemeClr val="tx1"/>
                </a:solidFill>
              </a:rPr>
              <a:t>3000 ms</a:t>
            </a:r>
          </a:p>
        </p:txBody>
      </p:sp>
      <p:sp>
        <p:nvSpPr>
          <p:cNvPr id="25" name="Flecha: hacia arriba 24">
            <a:extLst>
              <a:ext uri="{FF2B5EF4-FFF2-40B4-BE49-F238E27FC236}">
                <a16:creationId xmlns:a16="http://schemas.microsoft.com/office/drawing/2014/main" id="{8C255EDD-921B-4E5A-97F4-D96D052989B0}"/>
              </a:ext>
            </a:extLst>
          </p:cNvPr>
          <p:cNvSpPr/>
          <p:nvPr/>
        </p:nvSpPr>
        <p:spPr>
          <a:xfrm>
            <a:off x="5352628" y="1350154"/>
            <a:ext cx="229202" cy="4251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B0086B66-7C2F-4BB3-AC17-FE8C8A0A470C}"/>
              </a:ext>
            </a:extLst>
          </p:cNvPr>
          <p:cNvSpPr/>
          <p:nvPr/>
        </p:nvSpPr>
        <p:spPr>
          <a:xfrm>
            <a:off x="5096749" y="4119218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Enviar mensaje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ABDF3C9-4BC0-4353-8930-3993508AB064}"/>
              </a:ext>
            </a:extLst>
          </p:cNvPr>
          <p:cNvSpPr/>
          <p:nvPr/>
        </p:nvSpPr>
        <p:spPr>
          <a:xfrm>
            <a:off x="3045073" y="5280442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Enviar asistencia a BD</a:t>
            </a:r>
          </a:p>
        </p:txBody>
      </p:sp>
      <p:sp>
        <p:nvSpPr>
          <p:cNvPr id="29" name="Flecha: doblada 28">
            <a:extLst>
              <a:ext uri="{FF2B5EF4-FFF2-40B4-BE49-F238E27FC236}">
                <a16:creationId xmlns:a16="http://schemas.microsoft.com/office/drawing/2014/main" id="{EF3BCC7B-15C9-4FC4-A907-E374FE212918}"/>
              </a:ext>
            </a:extLst>
          </p:cNvPr>
          <p:cNvSpPr/>
          <p:nvPr/>
        </p:nvSpPr>
        <p:spPr>
          <a:xfrm flipH="1">
            <a:off x="3890778" y="248205"/>
            <a:ext cx="1630194" cy="54292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0" name="Flecha: pentágono 29">
            <a:extLst>
              <a:ext uri="{FF2B5EF4-FFF2-40B4-BE49-F238E27FC236}">
                <a16:creationId xmlns:a16="http://schemas.microsoft.com/office/drawing/2014/main" id="{3270EC75-844F-4CA2-8EE2-197C1BEBAD14}"/>
              </a:ext>
            </a:extLst>
          </p:cNvPr>
          <p:cNvSpPr/>
          <p:nvPr/>
        </p:nvSpPr>
        <p:spPr>
          <a:xfrm flipH="1">
            <a:off x="2666455" y="1144492"/>
            <a:ext cx="348642" cy="15963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1CBD8716-23B8-4B32-A4CF-9C833052E2B3}"/>
              </a:ext>
            </a:extLst>
          </p:cNvPr>
          <p:cNvSpPr/>
          <p:nvPr/>
        </p:nvSpPr>
        <p:spPr>
          <a:xfrm>
            <a:off x="3251526" y="6254684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365CC6B-6BAC-4E74-93A8-39B20C1CF74A}"/>
              </a:ext>
            </a:extLst>
          </p:cNvPr>
          <p:cNvSpPr/>
          <p:nvPr/>
        </p:nvSpPr>
        <p:spPr>
          <a:xfrm>
            <a:off x="7888537" y="155877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33" name="Flecha: doblada 32">
            <a:extLst>
              <a:ext uri="{FF2B5EF4-FFF2-40B4-BE49-F238E27FC236}">
                <a16:creationId xmlns:a16="http://schemas.microsoft.com/office/drawing/2014/main" id="{6B7BC801-4089-41FC-AD63-9F5FFB69CF06}"/>
              </a:ext>
            </a:extLst>
          </p:cNvPr>
          <p:cNvSpPr/>
          <p:nvPr/>
        </p:nvSpPr>
        <p:spPr>
          <a:xfrm flipH="1">
            <a:off x="3544124" y="2645900"/>
            <a:ext cx="2037706" cy="613726"/>
          </a:xfrm>
          <a:prstGeom prst="bentArrow">
            <a:avLst>
              <a:gd name="adj1" fmla="val 25000"/>
              <a:gd name="adj2" fmla="val 20614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34" name="Flecha: hacia arriba 33">
            <a:extLst>
              <a:ext uri="{FF2B5EF4-FFF2-40B4-BE49-F238E27FC236}">
                <a16:creationId xmlns:a16="http://schemas.microsoft.com/office/drawing/2014/main" id="{7F8B4FA0-0C48-495F-8917-F056C0E43D82}"/>
              </a:ext>
            </a:extLst>
          </p:cNvPr>
          <p:cNvSpPr/>
          <p:nvPr/>
        </p:nvSpPr>
        <p:spPr>
          <a:xfrm>
            <a:off x="5352628" y="3244826"/>
            <a:ext cx="289248" cy="862027"/>
          </a:xfrm>
          <a:prstGeom prst="up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E5780CBF-1E99-4099-8E9B-C6D615E3098A}"/>
              </a:ext>
            </a:extLst>
          </p:cNvPr>
          <p:cNvSpPr/>
          <p:nvPr/>
        </p:nvSpPr>
        <p:spPr>
          <a:xfrm>
            <a:off x="7671787" y="1032666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Incrementa contador de alumnos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4757B801-B543-4976-91E3-C1AC16C2E1A3}"/>
              </a:ext>
            </a:extLst>
          </p:cNvPr>
          <p:cNvSpPr/>
          <p:nvPr/>
        </p:nvSpPr>
        <p:spPr>
          <a:xfrm>
            <a:off x="1706183" y="2776485"/>
            <a:ext cx="952501" cy="9905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Aquí se activa sensor RF</a:t>
            </a:r>
          </a:p>
        </p:txBody>
      </p:sp>
      <p:sp>
        <p:nvSpPr>
          <p:cNvPr id="37" name="Cerrar llave 36">
            <a:extLst>
              <a:ext uri="{FF2B5EF4-FFF2-40B4-BE49-F238E27FC236}">
                <a16:creationId xmlns:a16="http://schemas.microsoft.com/office/drawing/2014/main" id="{DBD9D41D-86F4-4702-83F4-7E88A58C1B63}"/>
              </a:ext>
            </a:extLst>
          </p:cNvPr>
          <p:cNvSpPr/>
          <p:nvPr/>
        </p:nvSpPr>
        <p:spPr>
          <a:xfrm>
            <a:off x="2583493" y="2599663"/>
            <a:ext cx="350123" cy="1290325"/>
          </a:xfrm>
          <a:prstGeom prst="rightBrace">
            <a:avLst>
              <a:gd name="adj1" fmla="val 40808"/>
              <a:gd name="adj2" fmla="val 48523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867234B-4A25-42F3-A541-59C54D3B3C54}"/>
              </a:ext>
            </a:extLst>
          </p:cNvPr>
          <p:cNvSpPr/>
          <p:nvPr/>
        </p:nvSpPr>
        <p:spPr>
          <a:xfrm>
            <a:off x="7681348" y="2012716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Profesor activa tiempo</a:t>
            </a:r>
          </a:p>
        </p:txBody>
      </p:sp>
      <p:sp>
        <p:nvSpPr>
          <p:cNvPr id="39" name="Diagrama de flujo: decisión 38">
            <a:extLst>
              <a:ext uri="{FF2B5EF4-FFF2-40B4-BE49-F238E27FC236}">
                <a16:creationId xmlns:a16="http://schemas.microsoft.com/office/drawing/2014/main" id="{ED76E32A-D662-4E29-9AD8-1BF699D1A610}"/>
              </a:ext>
            </a:extLst>
          </p:cNvPr>
          <p:cNvSpPr/>
          <p:nvPr/>
        </p:nvSpPr>
        <p:spPr>
          <a:xfrm>
            <a:off x="7339571" y="2986087"/>
            <a:ext cx="1695454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Usuario cambia de lugar</a:t>
            </a:r>
          </a:p>
        </p:txBody>
      </p:sp>
      <p:sp>
        <p:nvSpPr>
          <p:cNvPr id="40" name="Flecha: hacia la izquierda 39">
            <a:extLst>
              <a:ext uri="{FF2B5EF4-FFF2-40B4-BE49-F238E27FC236}">
                <a16:creationId xmlns:a16="http://schemas.microsoft.com/office/drawing/2014/main" id="{8B2F85BF-F116-47D9-8746-BD4EB8015AD2}"/>
              </a:ext>
            </a:extLst>
          </p:cNvPr>
          <p:cNvSpPr/>
          <p:nvPr/>
        </p:nvSpPr>
        <p:spPr>
          <a:xfrm>
            <a:off x="5581830" y="3315609"/>
            <a:ext cx="1757741" cy="2023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ADCAF221-86F3-4B68-83A0-31C87E9B9527}"/>
              </a:ext>
            </a:extLst>
          </p:cNvPr>
          <p:cNvSpPr txBox="1"/>
          <p:nvPr/>
        </p:nvSpPr>
        <p:spPr>
          <a:xfrm>
            <a:off x="8270408" y="3821668"/>
            <a:ext cx="433036" cy="27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42" name="Flecha: hacia abajo 41">
            <a:extLst>
              <a:ext uri="{FF2B5EF4-FFF2-40B4-BE49-F238E27FC236}">
                <a16:creationId xmlns:a16="http://schemas.microsoft.com/office/drawing/2014/main" id="{DF7020E2-0BE1-4225-ABE8-D8D59C302CD4}"/>
              </a:ext>
            </a:extLst>
          </p:cNvPr>
          <p:cNvSpPr/>
          <p:nvPr/>
        </p:nvSpPr>
        <p:spPr>
          <a:xfrm>
            <a:off x="8083759" y="3887690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8A510813-EFD1-4FD4-8941-7F452A34152D}"/>
              </a:ext>
            </a:extLst>
          </p:cNvPr>
          <p:cNvSpPr/>
          <p:nvPr/>
        </p:nvSpPr>
        <p:spPr>
          <a:xfrm>
            <a:off x="7939620" y="5554904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F82A93DB-92A3-432F-B362-C293BD325331}"/>
              </a:ext>
            </a:extLst>
          </p:cNvPr>
          <p:cNvSpPr/>
          <p:nvPr/>
        </p:nvSpPr>
        <p:spPr>
          <a:xfrm>
            <a:off x="884227" y="114688"/>
            <a:ext cx="509615" cy="46054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</a:p>
        </p:txBody>
      </p:sp>
      <p:sp>
        <p:nvSpPr>
          <p:cNvPr id="45" name="Flecha: a la derecha 44">
            <a:extLst>
              <a:ext uri="{FF2B5EF4-FFF2-40B4-BE49-F238E27FC236}">
                <a16:creationId xmlns:a16="http://schemas.microsoft.com/office/drawing/2014/main" id="{14335122-AE11-4041-9218-37E1C59E8B67}"/>
              </a:ext>
            </a:extLst>
          </p:cNvPr>
          <p:cNvSpPr/>
          <p:nvPr/>
        </p:nvSpPr>
        <p:spPr>
          <a:xfrm>
            <a:off x="1393842" y="236744"/>
            <a:ext cx="1672285" cy="227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Diagrama de flujo: decisión 45">
            <a:extLst>
              <a:ext uri="{FF2B5EF4-FFF2-40B4-BE49-F238E27FC236}">
                <a16:creationId xmlns:a16="http://schemas.microsoft.com/office/drawing/2014/main" id="{531C3B26-361B-4D90-B442-D4CCC552BBA8}"/>
              </a:ext>
            </a:extLst>
          </p:cNvPr>
          <p:cNvSpPr/>
          <p:nvPr/>
        </p:nvSpPr>
        <p:spPr>
          <a:xfrm>
            <a:off x="7339571" y="4312818"/>
            <a:ext cx="1695454" cy="885825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Fin de turno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58579572-5F37-46AE-872E-A7F1FD17104B}"/>
              </a:ext>
            </a:extLst>
          </p:cNvPr>
          <p:cNvSpPr/>
          <p:nvPr/>
        </p:nvSpPr>
        <p:spPr>
          <a:xfrm>
            <a:off x="8090888" y="5198643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CBCF48-8AED-419E-8328-D1D76098282A}"/>
              </a:ext>
            </a:extLst>
          </p:cNvPr>
          <p:cNvSpPr txBox="1"/>
          <p:nvPr/>
        </p:nvSpPr>
        <p:spPr>
          <a:xfrm>
            <a:off x="8262651" y="5255190"/>
            <a:ext cx="433036" cy="278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b="1" dirty="0"/>
              <a:t>No</a:t>
            </a:r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84DC704D-5821-4857-ADD4-C3A62222DA0D}"/>
              </a:ext>
            </a:extLst>
          </p:cNvPr>
          <p:cNvSpPr/>
          <p:nvPr/>
        </p:nvSpPr>
        <p:spPr>
          <a:xfrm>
            <a:off x="9035025" y="4655190"/>
            <a:ext cx="566175" cy="178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A323CEE0-368A-45A7-BB23-71BC7CE32E18}"/>
              </a:ext>
            </a:extLst>
          </p:cNvPr>
          <p:cNvSpPr/>
          <p:nvPr/>
        </p:nvSpPr>
        <p:spPr>
          <a:xfrm>
            <a:off x="9630021" y="4472930"/>
            <a:ext cx="952501" cy="5429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b="1" dirty="0">
                <a:solidFill>
                  <a:schemeClr val="tx1"/>
                </a:solidFill>
              </a:rPr>
              <a:t>Apagar</a:t>
            </a:r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185EFFB-2C3A-4F09-9B95-387712444E72}"/>
              </a:ext>
            </a:extLst>
          </p:cNvPr>
          <p:cNvSpPr/>
          <p:nvPr/>
        </p:nvSpPr>
        <p:spPr>
          <a:xfrm>
            <a:off x="9601200" y="5420011"/>
            <a:ext cx="1123950" cy="425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</a:t>
            </a:r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18173D59-55BF-43F6-AAD8-B3A81872B384}"/>
              </a:ext>
            </a:extLst>
          </p:cNvPr>
          <p:cNvSpPr/>
          <p:nvPr/>
        </p:nvSpPr>
        <p:spPr>
          <a:xfrm>
            <a:off x="10002732" y="4994883"/>
            <a:ext cx="207078" cy="425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153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87</Words>
  <Application>Microsoft Office PowerPoint</Application>
  <PresentationFormat>Panorámica</PresentationFormat>
  <Paragraphs>35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Planteamiento del problema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Moreno Hernández</dc:creator>
  <cp:lastModifiedBy>Alejandro Moreno Hernández</cp:lastModifiedBy>
  <cp:revision>13</cp:revision>
  <dcterms:created xsi:type="dcterms:W3CDTF">2019-08-02T20:57:51Z</dcterms:created>
  <dcterms:modified xsi:type="dcterms:W3CDTF">2019-08-10T14:26:06Z</dcterms:modified>
</cp:coreProperties>
</file>