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0760" cy="484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1366560" y="1030680"/>
            <a:ext cx="42480" cy="369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995400" y="1029240"/>
            <a:ext cx="42480" cy="37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0760" cy="484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rot="16200000">
            <a:off x="1366560" y="421200"/>
            <a:ext cx="42480" cy="369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 rot="16200000">
            <a:off x="995400" y="419760"/>
            <a:ext cx="42480" cy="37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9360" y="1322280"/>
            <a:ext cx="7684920" cy="16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9720" y="3173040"/>
            <a:ext cx="768492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22280"/>
            <a:ext cx="7684920" cy="16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rial"/>
                <a:ea typeface="Arial"/>
              </a:rPr>
              <a:t>Orientação a Objetos com PHP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9360" y="709200"/>
            <a:ext cx="768564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Orientação a Objetos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9360" y="1469160"/>
            <a:ext cx="76856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Programação orientada a objetos é um estilo de programação que permite os desenvolvedores agruparem tarefas semelhantes em classes.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Isso ajuda a mantermo-nos dentro do princípio "don't repeat yourself" (DRY) (em português, não se repita), além de facilitar a manutenção do código.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Existem linguagens que são totalmente orientadas a objetos, como Java, em que você precisa colocar objeto em TUDO. Porém, este não é o caso do PHP.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 PHP como algumas linguagens como JavaScript, é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multiparadigma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, ou seja, você pode “programar” utilizando Programação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OO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, ou </a:t>
            </a:r>
            <a:r>
              <a:rPr b="1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Procedural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9360" y="709200"/>
            <a:ext cx="768564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Orientação a Objetos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9360" y="1469160"/>
            <a:ext cx="76856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Alguns conceitos de OO do PHP: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Autoload - spl_autoload_register()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Muitos desenvolvedores ao desenvolver aplicações orientadas a objeto criam um arquivo PHP para cada definição de classe. Um dos maiores contratempos é ter de escrever uma longa lista de includes no início de cada script(um para cada classe).</a:t>
            </a:r>
            <a:endParaRPr b="0" lang="pt-BR" sz="1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1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 partir do PHP 5 isso não é mais necessário. A função </a:t>
            </a:r>
            <a:r>
              <a:rPr b="0" lang="pt-BR" sz="1400" spc="-1" strike="noStrike" u="sng">
                <a:solidFill>
                  <a:srgbClr val="000000"/>
                </a:solidFill>
                <a:uFillTx/>
                <a:latin typeface="Source Code Pro"/>
                <a:ea typeface="Source Code Pro"/>
              </a:rPr>
              <a:t>spl_autoload_register()</a:t>
            </a: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faz o autoload automático de classes, ou seja, ela realiza o include dinâmico dos arquivos com as classes. Somente será carregado em memória às classes as quais nós realmente estamos usando, assim ganhada mais desempenho no sistema.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9360" y="709200"/>
            <a:ext cx="768564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Orientação a Objetos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9360" y="1469160"/>
            <a:ext cx="76856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Namespaces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Possibilitam o agrupamento de classes, interfaces, funções e constantes, visando evitar o conflito entre seus nomes, atuando como um encapsulador para estes itens. Seu funcionamento é equivalente ao de diretórios em sistemas operacionais, onde dois arquivos de mesmo nome não podem existir em um único diretório, mas nada impede a existência de dois arquivos de mesmo nome localizados em diretórios distintos. Este mesmo princípio é aplicado no PHP através de namespaces. Ao utilizar este recurso temos mais liberdade na hora de criar classes, funções e etc, não sendo mais necessário utilizar prefixo para diferenciar seus nomes.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Este recurso está disponível a partir da versão 5.3 do PHP.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9360" y="709200"/>
            <a:ext cx="768564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Orientação a Objetos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9360" y="1469160"/>
            <a:ext cx="76856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Como os conceitos de OO já foram aprendidos em APSI e em Java, partiremos direto para os exemplos práticos.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9360" y="709200"/>
            <a:ext cx="768564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DAO – Data Access Object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9360" y="1469160"/>
            <a:ext cx="76856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Vamos juntar OO e PDO 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9360" y="709200"/>
            <a:ext cx="768564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Referências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https://code.tutsplus.com/pt/tutorials/object-oriented-php-for-beginners--net-12762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https://medium.com/emanuelg-blog/programa%C3%A7%C3%A3o-orientada-a-objetos-com-php-criando-nosso-primeiro-objeto-6d6176ab46b0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https://www.udemy.com - curso PHP da Hcode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http://www.diogomatheus.com.br/blog/php/entendendo-namespaces-no-php/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https://www.php.net/manual/pt_BR/language.oop5.autoload.php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29360" y="1469160"/>
            <a:ext cx="7685640" cy="32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2022-11-08T16:45:36Z</dcterms:modified>
  <cp:revision>19</cp:revision>
  <dc:subject/>
  <dc:title/>
</cp:coreProperties>
</file>