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31400"/>
            <a:ext cx="41760" cy="369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9960"/>
            <a:ext cx="41760" cy="371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421920"/>
            <a:ext cx="41760" cy="369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420480"/>
            <a:ext cx="41760" cy="371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devmedia.com.br/upload-de-imagens-em-php-e-mysql/10041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9360" y="1322280"/>
            <a:ext cx="7684200" cy="16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9720" y="3173040"/>
            <a:ext cx="76842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4200" cy="16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Gravando arquivos em BD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em arquivos em BD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Para que possamos fazer o upload de um arquivo e gravá-lo em um BD, devemos seguir alguns passos: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1 -  No formulário devemos definifir que enviaremos um arquivo/dados binários, através da adição do enctype="multipart/form-data".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Ex:</a:t>
            </a:r>
            <a:r>
              <a:rPr b="0" lang="pt-BR" sz="1400" spc="-1" strike="noStrike">
                <a:solidFill>
                  <a:srgbClr val="000000"/>
                </a:solidFill>
                <a:latin typeface="Source Code Pro Black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Source Code Pro Black"/>
                <a:ea typeface="Courier New"/>
              </a:rPr>
              <a:t>&lt;form method="POST" enctype="multipart/form-data"&gt;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2 – Com o PHP devemos ler as informações do arquivo enviado para poder verificar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e trabalhar com o nome do arquivo, tamanho e etc.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Ex: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$foto = $_FILES['foto'];</a:t>
            </a:r>
            <a:br/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$nomeFoto = $foto['name'];</a:t>
            </a:r>
            <a:br/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$tipoFoto = $foto['type'];</a:t>
            </a:r>
            <a:br/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$tamanhoFoto = $foto['size'];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em arquivos em BD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3 – Devemos criar no BD um campo do tipo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BLOB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(ou suas variações como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LONGBLOB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, etc) para gravar os dados do arquivo;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4 – O conteúdo do arquivo deve ser lido e armazenado em uma String para ser gravado em BD, utilizando a função file_get_contents().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$fotoBinario = file_get_contents($foto['tmp_name']);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É essa variável que será armazenada no campo BLOB.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Exibindo uma imagem gravada em BD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1 – Para exibir na página uma imagem gravada em BD, após o SQL de busca, deve codificar com Base 64 o arquivo.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&lt;img src='data:image;base64,".base64_encode($row["foto"])."' width='50px' height='50px'&gt;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Courier New"/>
              </a:rPr>
              <a:t>Obs: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Base64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 é um método para codificação para transferência de dados binários em forma de texto pela Internet.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Courier New"/>
              </a:rPr>
              <a:t>Frequentemente é utilizado para transmitir dados binários por meios de transmissão que lidam apenas com texto. Por exemplo os envios de anexos por e-mail utilizam este método. Maneira de codificar dados binários em texto ASCII, informando ao navegador que os dados estão embutidos em uma imagem.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Referências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https://www.devmedia.com.br/upload-de-imagens-em-php-e-mysql/10041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http://rafaelcouto.com.br/salvar-imagem-no-banco-de-dados-com-php-mysql/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https://receitasdecodigo.com.br/web/o-que-e-base-64-e-para-que-serve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2022-09-08T11:49:21Z</dcterms:modified>
  <cp:revision>22</cp:revision>
  <dc:subject/>
  <dc:title/>
</cp:coreProperties>
</file>