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0040" cy="4838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rot="16200000">
            <a:off x="1366560" y="1031400"/>
            <a:ext cx="41760" cy="36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16200000">
            <a:off x="995400" y="1029960"/>
            <a:ext cx="41760" cy="3718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9140040" cy="4838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 rot="16200000">
            <a:off x="1366560" y="421920"/>
            <a:ext cx="41760" cy="36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 rot="16200000">
            <a:off x="995400" y="420480"/>
            <a:ext cx="41760" cy="3718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ithub.com/CobreGratis/boletophp" TargetMode="External"/><Relationship Id="rId2" Type="http://schemas.openxmlformats.org/officeDocument/2006/relationships/hyperlink" Target="https://github.com/openboleto/openboleto" TargetMode="External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9360" y="1322280"/>
            <a:ext cx="7684200" cy="16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1a1a1a"/>
                </a:solidFill>
                <a:latin typeface="Raleway"/>
                <a:ea typeface="Raleway"/>
              </a:rPr>
              <a:t>Desenvolvimento de Aplicações WEB</a:t>
            </a:r>
            <a:endParaRPr b="0" lang="pt-BR" sz="42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29720" y="3173040"/>
            <a:ext cx="7684200" cy="53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595959"/>
                </a:solidFill>
                <a:latin typeface="Lato"/>
                <a:ea typeface="Lato"/>
              </a:rPr>
              <a:t>com PHP e MySql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9360" y="1322280"/>
            <a:ext cx="7684200" cy="16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212121"/>
                </a:solidFill>
                <a:latin typeface="Arial"/>
                <a:ea typeface="Arial"/>
              </a:rPr>
              <a:t>Gerando Boletos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729360" y="709200"/>
            <a:ext cx="7684920" cy="5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Introdução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729360" y="1469160"/>
            <a:ext cx="7684920" cy="32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just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No mercado financeiro, desde 2015 os boletos devem ser registrados.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Boleto sem registro, você emite sem informar ao banco. O banco só vai saber que ele existe quando for pago.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Boleto com registro: informo ao banco o boleto gerado e valor. O banco recebe um arquivo de remessa com os dados dos boletos gerados.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Esse arquivo de remessa varia de banco para banco. Você precisa entrar em contato com o gerente do seu banco para saber se sua conta está habilitada para receber pagamento de boletos, saber as regras do arquivo de remessa, entre outros detalhes.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Nessa aula não trabalharemos com o arquivo de remessa, apenas com a geração do boleto.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729360" y="709200"/>
            <a:ext cx="7684920" cy="5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BoletoPHP e OpenBoleto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729360" y="1469160"/>
            <a:ext cx="7684920" cy="32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just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Bibliotecas de código aberto, baseadas nas regras bancárias e disponíveis no GitHub.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Elas já fornecem os códigos prontos para geração de boletos de vários bancos. A única necessidade é fazer os ajustes para enviar os dados do seu sistema.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Projeto BoletoPHP: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  <a:hlinkClick r:id="rId1"/>
              </a:rPr>
              <a:t>https://github.com/CobreGratis/boletophp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Projeto OpenBoleto: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  <a:hlinkClick r:id="rId2"/>
              </a:rPr>
              <a:t>https://github.com/openboleto/openboleto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Vejamos alguns exemplos práticos!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729360" y="709200"/>
            <a:ext cx="7684920" cy="5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Referências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Curso de PHP da Hcode no Udemy - https://www.udemy.com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9360" y="1469160"/>
            <a:ext cx="7684920" cy="32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Application>LibreOffice/6.2.0.3$Windows_X86_64 LibreOffice_project/98c6a8a1c6c7b144ce3cc729e34964b47ce25d62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2021-09-21T20:42:27Z</dcterms:modified>
  <cp:revision>26</cp:revision>
  <dc:subject/>
  <dc:title/>
</cp:coreProperties>
</file>