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39320" cy="4831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6200000">
            <a:off x="1366560" y="1032120"/>
            <a:ext cx="41040" cy="368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995400" y="1030680"/>
            <a:ext cx="41040" cy="371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39320" cy="4831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16200000">
            <a:off x="1366560" y="422640"/>
            <a:ext cx="41040" cy="368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rot="16200000">
            <a:off x="995400" y="421200"/>
            <a:ext cx="41040" cy="371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evelopers.google.com/recaptcha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9360" y="1322280"/>
            <a:ext cx="768348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1a1a1a"/>
                </a:solidFill>
                <a:latin typeface="Raleway"/>
                <a:ea typeface="Raleway"/>
              </a:rPr>
              <a:t>Desenvolvimento de Aplicações WEB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9720" y="3173040"/>
            <a:ext cx="7683480" cy="5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595959"/>
                </a:solidFill>
                <a:latin typeface="Lato"/>
                <a:ea typeface="Lato"/>
              </a:rPr>
              <a:t>com PHP e MySql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9360" y="1322280"/>
            <a:ext cx="7683480" cy="16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212121"/>
                </a:solidFill>
                <a:latin typeface="Arial"/>
                <a:ea typeface="Arial"/>
              </a:rPr>
              <a:t>Segurança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29360" y="709200"/>
            <a:ext cx="7684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Segurança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29360" y="1469160"/>
            <a:ext cx="76842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Podemos listar alguns itens que merecem atenção quando falamos em segurança na web com PHP. São eles:</a:t>
            </a:r>
            <a:endParaRPr b="0" lang="pt-BR" sz="20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Session Hijacking</a:t>
            </a:r>
            <a:endParaRPr b="0" lang="pt-BR" sz="18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SSL</a:t>
            </a:r>
            <a:endParaRPr b="0" lang="pt-BR" sz="18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Execução de comandos do SO via PHP</a:t>
            </a:r>
            <a:endParaRPr b="0" lang="pt-BR" sz="18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SQL Injection</a:t>
            </a:r>
            <a:endParaRPr b="0" lang="pt-BR" sz="18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Controle de Permissões</a:t>
            </a:r>
            <a:endParaRPr b="0" lang="pt-BR" sz="18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reCaptcha</a:t>
            </a:r>
            <a:endParaRPr b="0" lang="pt-BR" sz="18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Envio de comandos URL via requisição get/post</a:t>
            </a:r>
            <a:endParaRPr b="0" lang="pt-BR" sz="1800" spc="-1" strike="noStrike">
              <a:latin typeface="Arial"/>
            </a:endParaRPr>
          </a:p>
          <a:p>
            <a:pPr lvl="1" marL="432000" indent="-21564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Etc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29360" y="709200"/>
            <a:ext cx="7684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Segurança – SSL e Session Hijacking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29360" y="1469160"/>
            <a:ext cx="76842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Quando você acessa um site, é criado um arquivo de texto (cookie) com o id da sua sessão na pasta de temporários do servidor onde esse site está hospedado.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Na sua máquina também é criado um arquivo com o mesmo id.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Esses id´s são comparados para compartilhar as informações que estão trafegando na sessão.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9360" y="709200"/>
            <a:ext cx="7684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Segurança – SSL e Session Hijacking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9360" y="1469160"/>
            <a:ext cx="76842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Se um usuário mal intencionado descobrir esse id e conseguir acessar o servidor com ele, as informações da sua sessão serão compartilhadas com esse usuário também.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Os navegadores atuais já dificultam bastante essa descoberta do id da sessão, mas podemos dificultar ainda mais, de duas formas: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29360" y="709200"/>
            <a:ext cx="7684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Segurança – SSL e Session Hijacking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29360" y="1469160"/>
            <a:ext cx="76842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1 - Segurança na forma de trafegar os dados usando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SSL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(Secure Socket Layer) - camada onde os dados trafegados são encriptados.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Para trabalhar com SSL, uma autoridade certificadora (Certisign, Verisign, etc) gera um certificado digital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(um arquivo texto com uma chave) com um pagamento anual.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Esse certificado é importado no apache, iis ou outro servidor web que seja utilizado.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29360" y="709200"/>
            <a:ext cx="7684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Segurança – SSL e Session Hijacking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29360" y="1469160"/>
            <a:ext cx="76842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Essa importação/configuração do SSL, em geral não é uma preocupação dos desenvolvedores e sim do pessoal de infraestrutura, que irá fornecer para a equipe de desenvolvedores as informações necessárias como porta, se o https está funcionando, etc.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Se for uma hospedagem na web, as empresas de hospedagem irão fornecer o SSL. Basta você liberar isso na configuração do seu servidor de hospedagem.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29360" y="709200"/>
            <a:ext cx="7684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Segurança – SSL e Session Hijacking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29360" y="1469160"/>
            <a:ext cx="76842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SSL é uma exigência por exemplo, das operadoras de cartão de crédito (master, visa) para o seu site poder processar pagamentos com cartão.</a:t>
            </a: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Source Code Pro"/>
              </a:rPr>
              <a:t>Outra forma de proteger a sessão contra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Session Hijacking é gerar novamente o id da sessão após a autenticação do usuário (ver exemplo7.php)</a:t>
            </a: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564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Source Code Pro"/>
              </a:rPr>
              <a:t>Ver também os outros itens listados outros códigos de exemplo.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29360" y="709200"/>
            <a:ext cx="7684200" cy="5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Referências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 u="sng">
                <a:solidFill>
                  <a:srgbClr val="0000ff"/>
                </a:solidFill>
                <a:uFillTx/>
                <a:latin typeface="Raleway"/>
                <a:ea typeface="Raleway"/>
                <a:hlinkClick r:id="rId1"/>
              </a:rPr>
              <a:t>https://developers.google.com/recaptcha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600" spc="-1" strike="noStrike">
                <a:solidFill>
                  <a:srgbClr val="1a1a1a"/>
                </a:solidFill>
                <a:latin typeface="Raleway"/>
                <a:ea typeface="Raleway"/>
              </a:rPr>
              <a:t>https://br.godaddy.com/blog/o-que-e-recaptcha-e-como-funciona/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29360" y="1469160"/>
            <a:ext cx="7684200" cy="32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Application>LibreOffice/6.2.0.3$Windows_X86_64 LibreOffice_project/98c6a8a1c6c7b144ce3cc729e34964b47ce25d62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2020-12-30T23:55:37Z</dcterms:modified>
  <cp:revision>26</cp:revision>
  <dc:subject/>
  <dc:title/>
</cp:coreProperties>
</file>