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BB5DF5C-9F17-487D-A138-27485E557BAC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25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582120"/>
            <a:ext cx="745200" cy="45360"/>
            <a:chOff x="830520" y="58212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41832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41688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F85F514-ECCB-4888-844C-2E3B2113A522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QGGchyhpHq4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strpos - localização de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(int)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strpos(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&lt;string&gt;,&lt;busca&gt; [,&lt;posicao&gt;]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5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080" marR="91080">
                    <a:lnL w="2808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6" name="CustomShape 4"/>
          <p:cNvSpPr/>
          <p:nvPr/>
        </p:nvSpPr>
        <p:spPr>
          <a:xfrm>
            <a:off x="729360" y="3637440"/>
            <a:ext cx="581004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strpos($strNome,”a”);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1;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strpos($strNome, “a” , 2);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4;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strchr - localização de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strrchr(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&lt;string&gt;,&lt;busca&gt;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9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" name="CustomShape 4"/>
          <p:cNvSpPr/>
          <p:nvPr/>
        </p:nvSpPr>
        <p:spPr>
          <a:xfrm>
            <a:off x="729360" y="3637440"/>
            <a:ext cx="581004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strrchr($strNome,”l”);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lara;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substr - extrai parte de uma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substr(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&lt;string&gt;,&lt;posicaoInicial&gt;[,&lt;tamanho&gt;]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3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4" name="CustomShape 4"/>
          <p:cNvSpPr/>
          <p:nvPr/>
        </p:nvSpPr>
        <p:spPr>
          <a:xfrm>
            <a:off x="729360" y="3637440"/>
            <a:ext cx="581004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substr($strNome,5);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Maria;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substr($strNome,2,3);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ria;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str_replace - substituição em uma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str_replace(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&lt;busca&gt;,&lt;substrituição&gt;,&lt;string&gt;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8" name="CustomShape 4"/>
          <p:cNvSpPr/>
          <p:nvPr/>
        </p:nvSpPr>
        <p:spPr>
          <a:xfrm>
            <a:off x="729360" y="3637440"/>
            <a:ext cx="581004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str_replace(“Clara”,”Carla”,$strNome);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Maria Carla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chr - retorna o caractere ASCII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(char)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chr(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&lt;código ascii&gt;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29360" y="2644200"/>
            <a:ext cx="7688520" cy="8197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chr(65);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strtolower - formatação de uma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strtolower(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5" name="CustomShape 4"/>
          <p:cNvSpPr/>
          <p:nvPr/>
        </p:nvSpPr>
        <p:spPr>
          <a:xfrm>
            <a:off x="729360" y="3637440"/>
            <a:ext cx="581004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strtolower($strNome);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maria clara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ucfirst / ucwords - formatação de uma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ucfirst(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ucwords(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8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9" name="CustomShape 4"/>
          <p:cNvSpPr/>
          <p:nvPr/>
        </p:nvSpPr>
        <p:spPr>
          <a:xfrm>
            <a:off x="729360" y="3637440"/>
            <a:ext cx="581004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ucfirst($strNome);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Maria clara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ucwords($strNome);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Maria Clara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strrev - inverte uma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strrev(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3" name="CustomShape 4"/>
          <p:cNvSpPr/>
          <p:nvPr/>
        </p:nvSpPr>
        <p:spPr>
          <a:xfrm>
            <a:off x="729360" y="3637440"/>
            <a:ext cx="581004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strrev($strNome);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 Resultado: aralC airaM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crypt - gera uma cópia criptografada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crypt(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6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7" name="CustomShape 4"/>
          <p:cNvSpPr/>
          <p:nvPr/>
        </p:nvSpPr>
        <p:spPr>
          <a:xfrm>
            <a:off x="729360" y="3637440"/>
            <a:ext cx="581004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crypt($strNome);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$1$4musRYfi$buPeBIZbKt4pxaInSJGMT/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sha1 - gera uma cópia criptografada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sha1(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0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1" name="CustomShape 4"/>
          <p:cNvSpPr/>
          <p:nvPr/>
        </p:nvSpPr>
        <p:spPr>
          <a:xfrm>
            <a:off x="729360" y="3637440"/>
            <a:ext cx="768852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sha1($strNome);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a8f273abd43e3bfd0c3a22e18b1808a2e9886668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Funções Especiais do PHP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md5 - gera uma cópia criptografada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md5(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4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5" name="CustomShape 4"/>
          <p:cNvSpPr/>
          <p:nvPr/>
        </p:nvSpPr>
        <p:spPr>
          <a:xfrm>
            <a:off x="729360" y="3637440"/>
            <a:ext cx="768852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md5($strNome);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22ce2d24298afdc5b778ba6f0db51890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str_split - divide uma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(array)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str_split(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&lt;string&gt;,&lt;tamanhoDeCadaBlocoDaDivisao&gt;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729360" y="27846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CustomShape 4"/>
          <p:cNvSpPr/>
          <p:nvPr/>
        </p:nvSpPr>
        <p:spPr>
          <a:xfrm>
            <a:off x="729360" y="3637440"/>
            <a:ext cx="768852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str_split($strNome,4);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Array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echo($x[0]); //Resultado: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Mari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echo($x[1]); //Resultado: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 Cl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echo($x[2]); //Resultado: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ara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trim - remove espaços em branco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(array)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trim(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&lt;string&gt;[,&lt;caractere&gt;]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 Maria Clara 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2" name="Table 3"/>
          <p:cNvGraphicFramePr/>
          <p:nvPr/>
        </p:nvGraphicFramePr>
        <p:xfrm>
          <a:off x="729360" y="2784600"/>
          <a:ext cx="7688520" cy="776880"/>
        </p:xfrm>
        <a:graphic>
          <a:graphicData uri="http://schemas.openxmlformats.org/drawingml/2006/table">
            <a:tbl>
              <a:tblPr/>
              <a:tblGrid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508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3" name="CustomShape 4"/>
          <p:cNvSpPr/>
          <p:nvPr/>
        </p:nvSpPr>
        <p:spPr>
          <a:xfrm>
            <a:off x="729360" y="3637440"/>
            <a:ext cx="768852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trim($strNome);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Maria Clara, sem os espaços no início e no final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ltrim - remove espaços em branco na esquerda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(array)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ltrim(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&lt;string&gt;[,&lt;caractere&gt;]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 Maria Clara 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6" name="Table 3"/>
          <p:cNvGraphicFramePr/>
          <p:nvPr/>
        </p:nvGraphicFramePr>
        <p:xfrm>
          <a:off x="729360" y="2784600"/>
          <a:ext cx="7688520" cy="776880"/>
        </p:xfrm>
        <a:graphic>
          <a:graphicData uri="http://schemas.openxmlformats.org/drawingml/2006/table">
            <a:tbl>
              <a:tblPr/>
              <a:tblGrid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508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CustomShape 4"/>
          <p:cNvSpPr/>
          <p:nvPr/>
        </p:nvSpPr>
        <p:spPr>
          <a:xfrm>
            <a:off x="729360" y="3637440"/>
            <a:ext cx="7688520" cy="1402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ltrim($strNome);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Maria Clara,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sem os espaços no início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str_replace(“ “,”-”,$x);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//Resultado: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Maria-Clara-,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retirou os espaço no início e substituiu os demais espaços por traço.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 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casting - </a:t>
            </a:r>
            <a:r>
              <a:rPr b="1" lang="pt-BR" sz="2400" spc="-1" strike="noStrike">
                <a:solidFill>
                  <a:srgbClr val="1a1a1a"/>
                </a:solidFill>
                <a:latin typeface="Raleway"/>
                <a:ea typeface="Raleway"/>
              </a:rPr>
              <a:t>converte valores de string para número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(tipo)&lt;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string&gt;;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$strIdade = “25”;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0" name="Table 3"/>
          <p:cNvGraphicFramePr/>
          <p:nvPr/>
        </p:nvGraphicFramePr>
        <p:xfrm>
          <a:off x="4158360" y="1855440"/>
          <a:ext cx="1182600" cy="776880"/>
        </p:xfrm>
        <a:graphic>
          <a:graphicData uri="http://schemas.openxmlformats.org/drawingml/2006/table">
            <a:tbl>
              <a:tblPr/>
              <a:tblGrid>
                <a:gridCol w="591120"/>
                <a:gridCol w="59148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1" name="CustomShape 4"/>
          <p:cNvSpPr/>
          <p:nvPr/>
        </p:nvSpPr>
        <p:spPr>
          <a:xfrm>
            <a:off x="729360" y="2799000"/>
            <a:ext cx="7688520" cy="22413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$strIdade="25";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(int)$strIdade;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//Resultado: 25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$strIdade="25anos";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(int)$strIdade;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//Resultado: 25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$strIdade="Idade:25";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(int)$strIdade;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//Resultado: 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1a1a1a"/>
                </a:solidFill>
                <a:latin typeface="Raleway"/>
                <a:ea typeface="Raleway"/>
              </a:rPr>
              <a:t>Bibliografia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29360" y="12405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  <a:hlinkClick r:id="rId1"/>
              </a:rPr>
              <a:t>https://www.youtube.com/watch?v=QGGchyhpHq4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- Material adicional sobre as funções de criptografia.Acessado em 26/05/2020.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Strings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595959"/>
                </a:solidFill>
                <a:latin typeface="Lato"/>
                <a:ea typeface="Lato"/>
              </a:rPr>
              <a:t>Funções para manipulação de Strings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 tipo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9360" y="1469160"/>
            <a:ext cx="7688520" cy="722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Tipo de dados específico para manipulação de textos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Textos são cadeias (sequências) de caracteres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58160" y="2239200"/>
            <a:ext cx="76885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$nome = “Maria Clara”;</a:t>
            </a:r>
            <a:endParaRPr b="0" lang="pt-BR" sz="1400" spc="-1" strike="noStrike">
              <a:latin typeface="Arial"/>
            </a:endParaRPr>
          </a:p>
        </p:txBody>
      </p:sp>
      <p:graphicFrame>
        <p:nvGraphicFramePr>
          <p:cNvPr id="95" name="Table 4"/>
          <p:cNvGraphicFramePr/>
          <p:nvPr/>
        </p:nvGraphicFramePr>
        <p:xfrm>
          <a:off x="758160" y="324036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CustomShape 5"/>
          <p:cNvSpPr/>
          <p:nvPr/>
        </p:nvSpPr>
        <p:spPr>
          <a:xfrm>
            <a:off x="7126200" y="2904120"/>
            <a:ext cx="886320" cy="442800"/>
          </a:xfrm>
          <a:prstGeom prst="wedgeRectCallout">
            <a:avLst>
              <a:gd name="adj1" fmla="val -110522"/>
              <a:gd name="adj2" fmla="val 7634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0000"/>
                </a:solidFill>
                <a:latin typeface="Arial"/>
                <a:ea typeface="Arial"/>
              </a:rPr>
              <a:t>Índice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Funções para manipulação de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952560" y="1619280"/>
          <a:ext cx="7238520" cy="2666520"/>
        </p:xfrm>
        <a:graphic>
          <a:graphicData uri="http://schemas.openxmlformats.org/drawingml/2006/table">
            <a:tbl>
              <a:tblPr/>
              <a:tblGrid>
                <a:gridCol w="2313000"/>
                <a:gridCol w="492552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Função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echo, print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imprime valores na saída (browser).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strlen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retorna o tamanho de uma string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303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strpos, strchr e strrchr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Localização de conteúdo em uma string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substr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extrai parte de uma string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str_replace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substituição de string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chr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caractere ASCII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Funções para manipulação de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952560" y="1619280"/>
          <a:ext cx="7238520" cy="2666520"/>
        </p:xfrm>
        <a:graphic>
          <a:graphicData uri="http://schemas.openxmlformats.org/drawingml/2006/table">
            <a:tbl>
              <a:tblPr/>
              <a:tblGrid>
                <a:gridCol w="2313000"/>
                <a:gridCol w="492552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Função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6303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strtolower, strtoupper, ucfirst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formatação de strings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strrev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reversão de string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crypt, sha1, md5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criptografia de strings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str_split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separação de uma string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trim, ltrim, rtrim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remove espaços em branco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casting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converte string para valor numérico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echo - impressão de valores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9360" y="1469160"/>
            <a:ext cx="7688520" cy="169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(void)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&lt;variável&gt;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729360" y="308916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" name="CustomShape 4"/>
          <p:cNvSpPr/>
          <p:nvPr/>
        </p:nvSpPr>
        <p:spPr>
          <a:xfrm>
            <a:off x="729360" y="4023720"/>
            <a:ext cx="5810040" cy="92088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echo($strNome);  //resultado: Maria Clara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print - impressão de valores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9360" y="1469160"/>
            <a:ext cx="7688520" cy="169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(void)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print(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&lt;variável&gt;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7" name="Table 3"/>
          <p:cNvGraphicFramePr/>
          <p:nvPr/>
        </p:nvGraphicFramePr>
        <p:xfrm>
          <a:off x="729360" y="308916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8" name="CustomShape 4"/>
          <p:cNvSpPr/>
          <p:nvPr/>
        </p:nvSpPr>
        <p:spPr>
          <a:xfrm>
            <a:off x="729360" y="4023720"/>
            <a:ext cx="5810040" cy="92088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print($strNome);  //resultado: Maria Clara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strlen - tamanho de uma string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9360" y="1469160"/>
            <a:ext cx="7688520" cy="14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(int)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strlen(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&lt;string&gt;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$strNome = “Maria Clara”;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729360" y="3013200"/>
          <a:ext cx="5810040" cy="77688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120"/>
                <a:gridCol w="5288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[3]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[4]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[5]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[6]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[7]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[8]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[9]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[10]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64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M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i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" name="CustomShape 4"/>
          <p:cNvSpPr/>
          <p:nvPr/>
        </p:nvSpPr>
        <p:spPr>
          <a:xfrm>
            <a:off x="729360" y="3942000"/>
            <a:ext cx="5810040" cy="1002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$tam = strlen($strNome);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echo($x);  //resultado: 11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2020-05-26T16:03:20Z</dcterms:modified>
  <cp:revision>1</cp:revision>
  <dc:subject/>
  <dc:title/>
</cp:coreProperties>
</file>