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Source Code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9B65BAC-0707-47A5-99DB-4CB045BE0BE5}">
  <a:tblStyle styleId="{09B65BAC-0707-47A5-99DB-4CB045BE0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035344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035344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035344b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035344b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035344b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035344b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035344b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035344b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035344b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035344b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035344b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035344b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035344b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035344b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035344b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035344b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035344b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035344b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035344b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035344b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5816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1469275"/>
            <a:ext cx="7688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sz="1400"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Char char="■"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Aplicações WEB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com PHP e MySql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 - Funções especiais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729450" y="1319525"/>
            <a:ext cx="7688700" cy="3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print_r</a:t>
            </a:r>
            <a:r>
              <a:rPr lang="pt-BR"/>
              <a:t>				impressão de valores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/>
              <a:t>unset					</a:t>
            </a:r>
            <a:r>
              <a:rPr lang="pt-BR"/>
              <a:t>exclusão de elementos de um array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/>
              <a:t>count</a:t>
            </a:r>
            <a:r>
              <a:rPr lang="pt-BR"/>
              <a:t> e </a:t>
            </a:r>
            <a:r>
              <a:rPr b="1" lang="pt-BR"/>
              <a:t>sizeof</a:t>
            </a:r>
            <a:r>
              <a:rPr lang="pt-BR"/>
              <a:t>			retorna o tamanho de um array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/>
              <a:t>foreach</a:t>
            </a:r>
            <a:r>
              <a:rPr lang="pt-BR"/>
              <a:t>				iteração sobre um array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/>
              <a:t>array_push</a:t>
            </a:r>
            <a:r>
              <a:rPr lang="pt-BR"/>
              <a:t> e </a:t>
            </a:r>
            <a:r>
              <a:rPr b="1" lang="pt-BR"/>
              <a:t>array_pop</a:t>
            </a:r>
            <a:r>
              <a:rPr lang="pt-BR"/>
              <a:t>		manipulação de pilhas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/>
              <a:t>array_shift</a:t>
            </a:r>
            <a:r>
              <a:rPr lang="pt-BR"/>
              <a:t> e </a:t>
            </a:r>
            <a:r>
              <a:rPr b="1" lang="pt-BR"/>
              <a:t>array_unshift	</a:t>
            </a:r>
            <a:r>
              <a:rPr lang="pt-BR"/>
              <a:t>manipulação de filas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/>
              <a:t>array_map</a:t>
            </a:r>
            <a:r>
              <a:rPr lang="pt-BR"/>
              <a:t>				executa uma função e todo um array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/>
              <a:t>array_key_exists </a:t>
            </a:r>
            <a:r>
              <a:rPr lang="pt-BR"/>
              <a:t>e</a:t>
            </a:r>
            <a:r>
              <a:rPr b="1" lang="pt-BR"/>
              <a:t> 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/>
              <a:t>array_keys				</a:t>
            </a:r>
            <a:r>
              <a:rPr lang="pt-BR"/>
              <a:t>verifica a ocorrência em um array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/>
              <a:t>array_search </a:t>
            </a:r>
            <a:r>
              <a:rPr lang="pt-BR"/>
              <a:t>e </a:t>
            </a:r>
            <a:r>
              <a:rPr b="1" lang="pt-BR"/>
              <a:t>in_array		</a:t>
            </a:r>
            <a:r>
              <a:rPr lang="pt-BR"/>
              <a:t>localiza uma ocorrência em um array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/>
              <a:t>shuffle, sort </a:t>
            </a:r>
            <a:r>
              <a:rPr lang="pt-BR"/>
              <a:t>e </a:t>
            </a:r>
            <a:r>
              <a:rPr b="1" lang="pt-BR"/>
              <a:t>rsort</a:t>
            </a:r>
            <a:r>
              <a:rPr lang="pt-BR"/>
              <a:t>		ordena um array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/>
              <a:t>parse_str				</a:t>
            </a:r>
            <a:r>
              <a:rPr lang="pt-BR"/>
              <a:t>transformação entre string e array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b="1" lang="pt-BR"/>
              <a:t>explode </a:t>
            </a:r>
            <a:r>
              <a:rPr lang="pt-BR"/>
              <a:t>e </a:t>
            </a:r>
            <a:r>
              <a:rPr b="1" lang="pt-BR"/>
              <a:t>implode		</a:t>
            </a:r>
            <a:r>
              <a:rPr lang="pt-BR"/>
              <a:t>transformação entre string e array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Funções de manipulação de arrays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 - O que são?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729450" y="1469275"/>
            <a:ext cx="7688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Arrays</a:t>
            </a:r>
            <a:r>
              <a:rPr lang="pt-BR"/>
              <a:t> são coleções de objetos, indexados por um índice numérico ou por uma chave qualquer.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 - Como funcionam ?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729450" y="1469275"/>
            <a:ext cx="76887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</a:t>
            </a:r>
            <a:r>
              <a:rPr b="1" lang="pt-BR"/>
              <a:t>Array</a:t>
            </a:r>
            <a:r>
              <a:rPr lang="pt-BR"/>
              <a:t> funciona de forma similar a uma string. Aliás, uma string nada mais é do que um array de caracteres.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1" name="Google Shape;151;p28"/>
          <p:cNvGraphicFramePr/>
          <p:nvPr/>
        </p:nvGraphicFramePr>
        <p:xfrm>
          <a:off x="729450" y="229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{09B65BAC-0707-47A5-99DB-4CB045BE0BE5}</a:tableStyleId>
              </a:tblPr>
              <a:tblGrid>
                <a:gridCol w="797025"/>
                <a:gridCol w="666475"/>
                <a:gridCol w="30086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José Alberto Matioli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[0]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[2]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 - Definição de índices próprios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729450" y="1469275"/>
            <a:ext cx="7688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PHP podemos definir nosso próprio sistema de indexação de um </a:t>
            </a:r>
            <a:r>
              <a:rPr b="1" lang="pt-BR"/>
              <a:t>Array.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Se não definirmos, por padrão, será utilizado a indexação numérica sequencial iniciando em 0.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729450" y="233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{09B65BAC-0707-47A5-99DB-4CB045BE0BE5}</a:tableStyleId>
              </a:tblPr>
              <a:tblGrid>
                <a:gridCol w="797025"/>
                <a:gridCol w="881900"/>
                <a:gridCol w="2793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José Alberto Matioli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[ra]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[serie]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[nome]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 - Criação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729450" y="1469275"/>
            <a:ext cx="768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&lt;?php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	$aExemplo = array(18101,3,”José Alberto Matioli”);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65" name="Google Shape;165;p30"/>
          <p:cNvGraphicFramePr/>
          <p:nvPr/>
        </p:nvGraphicFramePr>
        <p:xfrm>
          <a:off x="729450" y="235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{09B65BAC-0707-47A5-99DB-4CB045BE0BE5}</a:tableStyleId>
              </a:tblPr>
              <a:tblGrid>
                <a:gridCol w="797025"/>
                <a:gridCol w="666475"/>
                <a:gridCol w="30086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18101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José Alberto Matioli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[0]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[1]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[2]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30"/>
          <p:cNvSpPr txBox="1"/>
          <p:nvPr/>
        </p:nvSpPr>
        <p:spPr>
          <a:xfrm>
            <a:off x="789925" y="3491825"/>
            <a:ext cx="6606600" cy="745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não foi definido um sistema de indexação, será adotado a indexação numérica sequencial, começando em 0.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 - Acesso aos elementos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729450" y="1469275"/>
            <a:ext cx="7688700" cy="1501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	echo $aExemplo[0] . “ - “ . $aExemplo[2];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	$aExemplo[2]=”J. A. Matioli”;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	echo $aExemplo[0] . “ - “ . $aExemplo[2];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50" y="3596038"/>
            <a:ext cx="3190875" cy="105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 - Criação e acesso com índices próprios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729450" y="1469275"/>
            <a:ext cx="7688700" cy="2265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/>
              <a:t>	$aExemplo = array("ra"=&gt;18101,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/>
              <a:t>				"serie"=&gt;3,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/>
              <a:t>				"nome"=&gt;"José Alberto Matioli" );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	echo $aExemplo[</a:t>
            </a:r>
            <a:r>
              <a:rPr b="1" lang="pt-BR"/>
              <a:t>"ra"</a:t>
            </a:r>
            <a:r>
              <a:rPr lang="pt-BR"/>
              <a:t>] . " - " . $aExemplo[</a:t>
            </a:r>
            <a:r>
              <a:rPr b="1" lang="pt-BR"/>
              <a:t>"nome"</a:t>
            </a:r>
            <a:r>
              <a:rPr lang="pt-BR"/>
              <a:t>];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	$aExemplo["nome"]="J. A. Matioli";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	echo "&lt;br&gt;";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	echo $aExemplo[</a:t>
            </a:r>
            <a:r>
              <a:rPr b="1" lang="pt-BR"/>
              <a:t>"ra"</a:t>
            </a:r>
            <a:r>
              <a:rPr lang="pt-BR"/>
              <a:t>] . " - " . $aExemplo[</a:t>
            </a:r>
            <a:r>
              <a:rPr b="1" lang="pt-BR"/>
              <a:t>"nome"</a:t>
            </a:r>
            <a:r>
              <a:rPr lang="pt-BR"/>
              <a:t>];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350" y="3919213"/>
            <a:ext cx="3190875" cy="105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Arrays - Multidimensionais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729450" y="1469275"/>
            <a:ext cx="7688700" cy="1717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&lt;?php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	$aExemplo = array(	"ra"=&gt;18101,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						"serie"=&gt;3,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						"aluno"=&gt;array("nome"=&gt;"José A. ",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							  "sobrenome"=&gt;" Matioli"));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	echo $aExemplo["ra"] . " - " . $aExemplo["aluno"]["sobrenome"];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763" y="3752100"/>
            <a:ext cx="3000375" cy="809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60000" dist="47625">
              <a:srgbClr val="000000">
                <a:alpha val="50000"/>
              </a:srgbClr>
            </a:outerShdw>
          </a:effectLst>
        </p:spPr>
      </p:pic>
      <p:graphicFrame>
        <p:nvGraphicFramePr>
          <p:cNvPr id="188" name="Google Shape;188;p33"/>
          <p:cNvGraphicFramePr/>
          <p:nvPr/>
        </p:nvGraphicFramePr>
        <p:xfrm>
          <a:off x="729450" y="3585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{09B65BAC-0707-47A5-99DB-4CB045BE0BE5}</a:tableStyleId>
              </a:tblPr>
              <a:tblGrid>
                <a:gridCol w="774100"/>
                <a:gridCol w="774100"/>
                <a:gridCol w="1599900"/>
                <a:gridCol w="1258825"/>
              </a:tblGrid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18101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Jose A.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Matioli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nome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sobrenome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serie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